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78E04-03BA-4373-B013-D56E6DAFE220}" type="datetimeFigureOut">
              <a:rPr lang="en-US" smtClean="0"/>
              <a:t>22-May-24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4FC3-07F3-487D-BA18-1D5FBC02AC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78E04-03BA-4373-B013-D56E6DAFE220}" type="datetimeFigureOut">
              <a:rPr lang="en-US" smtClean="0"/>
              <a:t>22-May-24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4FC3-07F3-487D-BA18-1D5FBC02AC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78E04-03BA-4373-B013-D56E6DAFE220}" type="datetimeFigureOut">
              <a:rPr lang="en-US" smtClean="0"/>
              <a:t>22-May-24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4FC3-07F3-487D-BA18-1D5FBC02AC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78E04-03BA-4373-B013-D56E6DAFE220}" type="datetimeFigureOut">
              <a:rPr lang="en-US" smtClean="0"/>
              <a:t>22-May-24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4FC3-07F3-487D-BA18-1D5FBC02AC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78E04-03BA-4373-B013-D56E6DAFE220}" type="datetimeFigureOut">
              <a:rPr lang="en-US" smtClean="0"/>
              <a:t>22-May-24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4FC3-07F3-487D-BA18-1D5FBC02AC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78E04-03BA-4373-B013-D56E6DAFE220}" type="datetimeFigureOut">
              <a:rPr lang="en-US" smtClean="0"/>
              <a:t>22-May-24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4FC3-07F3-487D-BA18-1D5FBC02AC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78E04-03BA-4373-B013-D56E6DAFE220}" type="datetimeFigureOut">
              <a:rPr lang="en-US" smtClean="0"/>
              <a:t>22-May-24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4FC3-07F3-487D-BA18-1D5FBC02AC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78E04-03BA-4373-B013-D56E6DAFE220}" type="datetimeFigureOut">
              <a:rPr lang="en-US" smtClean="0"/>
              <a:t>22-May-24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4FC3-07F3-487D-BA18-1D5FBC02AC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78E04-03BA-4373-B013-D56E6DAFE220}" type="datetimeFigureOut">
              <a:rPr lang="en-US" smtClean="0"/>
              <a:t>22-May-24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4FC3-07F3-487D-BA18-1D5FBC02AC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78E04-03BA-4373-B013-D56E6DAFE220}" type="datetimeFigureOut">
              <a:rPr lang="en-US" smtClean="0"/>
              <a:t>22-May-24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4FC3-07F3-487D-BA18-1D5FBC02AC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78E04-03BA-4373-B013-D56E6DAFE220}" type="datetimeFigureOut">
              <a:rPr lang="en-US" smtClean="0"/>
              <a:t>22-May-24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4FC3-07F3-487D-BA18-1D5FBC02AC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78E04-03BA-4373-B013-D56E6DAFE220}" type="datetimeFigureOut">
              <a:rPr lang="en-US" smtClean="0"/>
              <a:t>22-May-24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94FC3-07F3-487D-BA18-1D5FBC02AC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98425"/>
            <a:ext cx="7772400" cy="1470025"/>
          </a:xfrm>
        </p:spPr>
        <p:txBody>
          <a:bodyPr/>
          <a:lstStyle/>
          <a:p>
            <a:r>
              <a:rPr lang="en-US" dirty="0" smtClean="0"/>
              <a:t>Strategic Plan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219200"/>
            <a:ext cx="7620000" cy="51054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Plan of work: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 Use the Given three tables to merge the data ,then clean the data and remove outliers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 Create new features and convert the given data set for predictive modeling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 Test the algorithm with the predictive dataset and convert it into testing and  training data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 Comparing the outputs with performance metrics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 Create an Application program interface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 Checking the model is working fine and good</a:t>
            </a:r>
          </a:p>
          <a:p>
            <a:pPr algn="l"/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75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Strategic Plan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Plan</dc:title>
  <dc:creator>Lenovo</dc:creator>
  <cp:lastModifiedBy>Lenovo</cp:lastModifiedBy>
  <cp:revision>2</cp:revision>
  <dcterms:created xsi:type="dcterms:W3CDTF">2024-05-22T08:45:30Z</dcterms:created>
  <dcterms:modified xsi:type="dcterms:W3CDTF">2024-05-22T09:01:51Z</dcterms:modified>
</cp:coreProperties>
</file>