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FB295-7DB5-40C4-9B2A-22F48F2A9920}" type="datetimeFigureOut">
              <a:rPr lang="en-US" smtClean="0"/>
              <a:t>24-May-24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5D4A3-3735-4FA1-A67C-4029D4170E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199"/>
            <a:ext cx="7543800" cy="1295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Summary from Dataset Modeling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305800" cy="5257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More </a:t>
            </a:r>
            <a:r>
              <a:rPr lang="en-US" sz="2400" dirty="0">
                <a:solidFill>
                  <a:schemeClr val="tx1"/>
                </a:solidFill>
              </a:rPr>
              <a:t>data is required to achieve accurate results; the current dataset is not highly efficient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product category has minimal importance in predicting stock levels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Unit </a:t>
            </a:r>
            <a:r>
              <a:rPr lang="en-US" sz="2400" dirty="0">
                <a:solidFill>
                  <a:schemeClr val="tx1"/>
                </a:solidFill>
              </a:rPr>
              <a:t>price is one of the most significant features for stock prediction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Temperature </a:t>
            </a:r>
            <a:r>
              <a:rPr lang="en-US" sz="2400" dirty="0">
                <a:solidFill>
                  <a:schemeClr val="tx1"/>
                </a:solidFill>
              </a:rPr>
              <a:t>is an important feature influencing stock levels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hour of the day is also a valuable feature for prediction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quantity of purchases is another preceding factor to consider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These insights were noted during the dataset modeling process.</a:t>
            </a:r>
            <a:r>
              <a:rPr lang="en-US" dirty="0" smtClean="0">
                <a:solidFill>
                  <a:schemeClr val="tx1"/>
                </a:solidFill>
              </a:rPr>
              <a:t>. 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Summary from Dataset Modeling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after Modeling the data</dc:title>
  <dc:creator>Lenovo</dc:creator>
  <cp:lastModifiedBy>Lenovo</cp:lastModifiedBy>
  <cp:revision>2</cp:revision>
  <dcterms:created xsi:type="dcterms:W3CDTF">2024-05-24T07:21:40Z</dcterms:created>
  <dcterms:modified xsi:type="dcterms:W3CDTF">2024-05-24T07:36:52Z</dcterms:modified>
</cp:coreProperties>
</file>