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-523" y="-101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404110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FF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Introduction to Microsoft Excel</a:t>
            </a:r>
            <a:endParaRPr lang="en-US" sz="5249" b="1" dirty="0">
              <a:solidFill>
                <a:srgbClr val="FFFF00"/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833199" y="440376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Microsoft Excel is a powerful spreadsheet program that allows users to organize, format, and analyze data. It provides a range of functionalities, including basic arithmetic operations, statistical analysis, and chart creation. Excel is widely used in various industries for data management and reporting.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5433237" y="3767614"/>
            <a:ext cx="339977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8000" b="1" dirty="0" smtClean="0">
                <a:solidFill>
                  <a:srgbClr val="7030A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</a:t>
            </a:r>
            <a:r>
              <a:rPr lang="en-US" sz="8000" b="1" dirty="0" smtClean="0">
                <a:solidFill>
                  <a:srgbClr val="7030A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HANK </a:t>
            </a:r>
            <a:r>
              <a:rPr lang="en-US" sz="8000" b="1" dirty="0">
                <a:solidFill>
                  <a:srgbClr val="7030A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YOU</a:t>
            </a:r>
            <a:endParaRPr lang="en-US" sz="80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016800"/>
            <a:ext cx="76885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Basic Functions and Formulas</a:t>
            </a:r>
            <a:endParaRPr lang="en-US" sz="4374" b="1" dirty="0">
              <a:solidFill>
                <a:srgbClr val="FFFF00"/>
              </a:solidFill>
            </a:endParaRPr>
          </a:p>
        </p:txBody>
      </p:sp>
      <p:sp>
        <p:nvSpPr>
          <p:cNvPr id="5" name="Shape 3"/>
          <p:cNvSpPr/>
          <p:nvPr/>
        </p:nvSpPr>
        <p:spPr>
          <a:xfrm>
            <a:off x="2348389" y="3155513"/>
            <a:ext cx="3163014" cy="3057168"/>
          </a:xfrm>
          <a:prstGeom prst="roundRect">
            <a:avLst>
              <a:gd name="adj" fmla="val 2180"/>
            </a:avLst>
          </a:prstGeom>
          <a:solidFill>
            <a:srgbClr val="2F3343"/>
          </a:solidFill>
          <a:ln/>
        </p:spPr>
      </p:sp>
      <p:sp>
        <p:nvSpPr>
          <p:cNvPr id="6" name="Text 4"/>
          <p:cNvSpPr/>
          <p:nvPr/>
        </p:nvSpPr>
        <p:spPr>
          <a:xfrm>
            <a:off x="2570559" y="3155514"/>
            <a:ext cx="2240280" cy="5693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Sum and Average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570559" y="3502699"/>
            <a:ext cx="2718673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Excel enables users to easily calculate the sum and average of a range of numbers, providing basic but powerful arithmetic functions.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733574" y="3155513"/>
            <a:ext cx="3163014" cy="3057168"/>
          </a:xfrm>
          <a:prstGeom prst="roundRect">
            <a:avLst>
              <a:gd name="adj" fmla="val 2180"/>
            </a:avLst>
          </a:prstGeom>
          <a:solidFill>
            <a:srgbClr val="2F3343"/>
          </a:solidFill>
          <a:ln/>
        </p:spPr>
      </p:sp>
      <p:sp>
        <p:nvSpPr>
          <p:cNvPr id="9" name="Text 7"/>
          <p:cNvSpPr/>
          <p:nvPr/>
        </p:nvSpPr>
        <p:spPr>
          <a:xfrm>
            <a:off x="5955744" y="31555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If Statements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955744" y="3502699"/>
            <a:ext cx="2718673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if statements in Excel allow for conditional operations, making it possible to perform different calculations based on specified conditions.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118759" y="3155513"/>
            <a:ext cx="3163014" cy="3057168"/>
          </a:xfrm>
          <a:prstGeom prst="roundRect">
            <a:avLst>
              <a:gd name="adj" fmla="val 2180"/>
            </a:avLst>
          </a:prstGeom>
          <a:solidFill>
            <a:srgbClr val="2F3343"/>
          </a:solidFill>
          <a:ln/>
        </p:spPr>
      </p:sp>
      <p:sp>
        <p:nvSpPr>
          <p:cNvPr id="12" name="Text 10"/>
          <p:cNvSpPr/>
          <p:nvPr/>
        </p:nvSpPr>
        <p:spPr>
          <a:xfrm>
            <a:off x="9340929" y="3155514"/>
            <a:ext cx="2718673" cy="9165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VLOOKUP and HLOOKUP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340929" y="3858101"/>
            <a:ext cx="2718673" cy="21241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These functions are used to search for a value in a table and return a corresponding result based on the lookup value.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348389" y="1103114"/>
            <a:ext cx="74371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Entry and Manipulation</a:t>
            </a:r>
            <a:endParaRPr lang="en-US" sz="4374" b="1" dirty="0">
              <a:solidFill>
                <a:srgbClr val="FFFF00"/>
              </a:solidFill>
            </a:endParaRPr>
          </a:p>
        </p:txBody>
      </p:sp>
      <p:sp>
        <p:nvSpPr>
          <p:cNvPr id="7" name="Shape 4"/>
          <p:cNvSpPr/>
          <p:nvPr/>
        </p:nvSpPr>
        <p:spPr>
          <a:xfrm>
            <a:off x="2667833" y="2130743"/>
            <a:ext cx="27742" cy="4995624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8" name="Shape 5"/>
          <p:cNvSpPr/>
          <p:nvPr/>
        </p:nvSpPr>
        <p:spPr>
          <a:xfrm>
            <a:off x="2931616" y="2540377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9" name="Shape 6"/>
          <p:cNvSpPr/>
          <p:nvPr/>
        </p:nvSpPr>
        <p:spPr>
          <a:xfrm>
            <a:off x="2431673" y="230433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10" name="Text 7"/>
          <p:cNvSpPr/>
          <p:nvPr/>
        </p:nvSpPr>
        <p:spPr>
          <a:xfrm>
            <a:off x="2620625" y="2346008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3903702" y="23529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Input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3903702" y="2833330"/>
            <a:ext cx="837819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Efficiently enter and manage large amounts of data using Excel's data entry features.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931616" y="4042708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4" name="Shape 11"/>
          <p:cNvSpPr/>
          <p:nvPr/>
        </p:nvSpPr>
        <p:spPr>
          <a:xfrm>
            <a:off x="2431673" y="380666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15" name="Text 12"/>
          <p:cNvSpPr/>
          <p:nvPr/>
        </p:nvSpPr>
        <p:spPr>
          <a:xfrm>
            <a:off x="2593955" y="3848338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3903702" y="385524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Validation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3903702" y="4335661"/>
            <a:ext cx="837819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Ensure accurate data entry by setting validation rules for cells, reducing errors and maintaining data integrity.</a:t>
            </a:r>
            <a:endParaRPr lang="en-US" sz="1750" dirty="0"/>
          </a:p>
        </p:txBody>
      </p:sp>
      <p:sp>
        <p:nvSpPr>
          <p:cNvPr id="18" name="Shape 15"/>
          <p:cNvSpPr/>
          <p:nvPr/>
        </p:nvSpPr>
        <p:spPr>
          <a:xfrm>
            <a:off x="2931616" y="5900440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9" name="Shape 16"/>
          <p:cNvSpPr/>
          <p:nvPr/>
        </p:nvSpPr>
        <p:spPr>
          <a:xfrm>
            <a:off x="2431673" y="566439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20" name="Text 17"/>
          <p:cNvSpPr/>
          <p:nvPr/>
        </p:nvSpPr>
        <p:spPr>
          <a:xfrm>
            <a:off x="2590145" y="5706070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8"/>
          <p:cNvSpPr/>
          <p:nvPr/>
        </p:nvSpPr>
        <p:spPr>
          <a:xfrm>
            <a:off x="3903702" y="571297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Cleaning</a:t>
            </a:r>
            <a:endParaRPr lang="en-US" sz="2187" dirty="0"/>
          </a:p>
        </p:txBody>
      </p:sp>
      <p:sp>
        <p:nvSpPr>
          <p:cNvPr id="22" name="Text 19"/>
          <p:cNvSpPr/>
          <p:nvPr/>
        </p:nvSpPr>
        <p:spPr>
          <a:xfrm>
            <a:off x="3903702" y="6193393"/>
            <a:ext cx="837819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 data manipulation tools to clean, organize, and transform datasets for analysis and reporting.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220873"/>
            <a:ext cx="78867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Formatting and Customization</a:t>
            </a:r>
            <a:endParaRPr lang="en-US" sz="4374" b="1" dirty="0">
              <a:solidFill>
                <a:srgbClr val="FFFF00"/>
              </a:solidFill>
            </a:endParaRPr>
          </a:p>
        </p:txBody>
      </p:sp>
      <p:sp>
        <p:nvSpPr>
          <p:cNvPr id="5" name="Text 3"/>
          <p:cNvSpPr/>
          <p:nvPr/>
        </p:nvSpPr>
        <p:spPr>
          <a:xfrm>
            <a:off x="2348389" y="347067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Cell Formatting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348389" y="4040029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Customize cell formats including font, color, alignment, and borders to enhance the visual appeal of spreadsheets.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847398" y="3470672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Conditional Formatting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847398" y="4387215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Apply conditional formatting rules to highlight and analyze data based on specific criteria, enabling quick insights.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346406" y="347067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Custom Views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346406" y="4040029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Create custom views to display different combinations of worksheet data and settings for various purposes.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523881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Working with Worksheets and Workbooks</a:t>
            </a:r>
            <a:endParaRPr lang="en-US" sz="4374" b="1" dirty="0">
              <a:solidFill>
                <a:srgbClr val="FFFF00"/>
              </a:solidFill>
            </a:endParaRPr>
          </a:p>
        </p:txBody>
      </p:sp>
      <p:sp>
        <p:nvSpPr>
          <p:cNvPr id="6" name="Shape 3"/>
          <p:cNvSpPr/>
          <p:nvPr/>
        </p:nvSpPr>
        <p:spPr>
          <a:xfrm>
            <a:off x="833199" y="341947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7" name="Text 4"/>
          <p:cNvSpPr/>
          <p:nvPr/>
        </p:nvSpPr>
        <p:spPr>
          <a:xfrm>
            <a:off x="1022152" y="3461147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495794"/>
            <a:ext cx="25069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Sheet Management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976211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Easily add, delete, and organize worksheets within a workbook to efficiently manage data and analysis.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341947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11" name="Text 8"/>
          <p:cNvSpPr/>
          <p:nvPr/>
        </p:nvSpPr>
        <p:spPr>
          <a:xfrm>
            <a:off x="5759768" y="3461147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3495794"/>
            <a:ext cx="28498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Workbook Interaction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976211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Utilize various workbook features such as linking, grouping, and referencing data across multiple sheets.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43818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15" name="Text 12"/>
          <p:cNvSpPr/>
          <p:nvPr/>
        </p:nvSpPr>
        <p:spPr>
          <a:xfrm>
            <a:off x="991672" y="5479852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514499"/>
            <a:ext cx="24079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Template Creation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5994916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Create and customize templates for worksheets and workbooks to maintain consistent formatting and structure.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934760"/>
            <a:ext cx="66522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Sorting and Filtering Data</a:t>
            </a:r>
            <a:endParaRPr lang="en-US" sz="4374" b="1" dirty="0">
              <a:solidFill>
                <a:srgbClr val="FFFF00"/>
              </a:solidFill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99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77428" y="218455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Sorting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277428" y="2664976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Sort data in Excel alphabetically, numerically, or based on specified criteria to organize and analyze content.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3739872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77428" y="396204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Filtering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2277428" y="4442460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Apply filters to quickly view specific data subsets, allowing for focused analysis and reporting.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99" y="551735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77428" y="5739527"/>
            <a:ext cx="24155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Advanced Filtering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22774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Utilize advanced filter options to extract and display specific data patterns and trends from large datasets.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323380"/>
            <a:ext cx="72237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Creating Charts and Graphs</a:t>
            </a:r>
            <a:endParaRPr lang="en-US" sz="4374" b="1" dirty="0">
              <a:solidFill>
                <a:srgbClr val="FFFF00"/>
              </a:solidFill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89" y="2462093"/>
            <a:ext cx="3088958" cy="190904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464879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Line Charts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5129213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Visualize trends and patterns over time using line charts, suitable for showing continuous data series.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602" y="2462093"/>
            <a:ext cx="3088958" cy="190904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0602" y="464879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Pie Charts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0602" y="5129213"/>
            <a:ext cx="308895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Display data proportions using pie charts, providing a simple way to understand relative contributions of different categories.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2816" y="2462093"/>
            <a:ext cx="3089077" cy="190916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92816" y="464891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Bar Charts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92816" y="5129332"/>
            <a:ext cx="308907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Compare categories of data using bar charts, ideal for showing comparisons between different items.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503045"/>
            <a:ext cx="88696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Advanced Functions and Formulas</a:t>
            </a:r>
            <a:endParaRPr lang="en-US" sz="4374" b="1" dirty="0">
              <a:solidFill>
                <a:srgbClr val="FFFF00"/>
              </a:solidFill>
            </a:endParaRPr>
          </a:p>
        </p:txBody>
      </p:sp>
      <p:sp>
        <p:nvSpPr>
          <p:cNvPr id="6" name="Shape 3"/>
          <p:cNvSpPr/>
          <p:nvPr/>
        </p:nvSpPr>
        <p:spPr>
          <a:xfrm>
            <a:off x="833199" y="2530673"/>
            <a:ext cx="4542115" cy="2338149"/>
          </a:xfrm>
          <a:prstGeom prst="roundRect">
            <a:avLst>
              <a:gd name="adj" fmla="val 2851"/>
            </a:avLst>
          </a:prstGeom>
          <a:solidFill>
            <a:srgbClr val="2F3343"/>
          </a:solidFill>
          <a:ln/>
        </p:spPr>
      </p:sp>
      <p:sp>
        <p:nvSpPr>
          <p:cNvPr id="7" name="Text 4"/>
          <p:cNvSpPr/>
          <p:nvPr/>
        </p:nvSpPr>
        <p:spPr>
          <a:xfrm>
            <a:off x="1055370" y="275284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Array Formulas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55370" y="3233261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 array formulas to perform multiple calculations and return multiple results in Excel efficiently.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2530673"/>
            <a:ext cx="4542115" cy="2338149"/>
          </a:xfrm>
          <a:prstGeom prst="roundRect">
            <a:avLst>
              <a:gd name="adj" fmla="val 2851"/>
            </a:avLst>
          </a:prstGeom>
          <a:solidFill>
            <a:srgbClr val="2F3343"/>
          </a:solidFill>
          <a:ln/>
        </p:spPr>
      </p:sp>
      <p:sp>
        <p:nvSpPr>
          <p:cNvPr id="10" name="Text 7"/>
          <p:cNvSpPr/>
          <p:nvPr/>
        </p:nvSpPr>
        <p:spPr>
          <a:xfrm>
            <a:off x="5819656" y="2752844"/>
            <a:ext cx="409777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Lookup and Reference Functions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19656" y="3580448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Utilize advanced lookup and reference functions for sophisticated data retrieval and analysis.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33199" y="5090993"/>
            <a:ext cx="9306401" cy="1635562"/>
          </a:xfrm>
          <a:prstGeom prst="roundRect">
            <a:avLst>
              <a:gd name="adj" fmla="val 4076"/>
            </a:avLst>
          </a:prstGeom>
          <a:solidFill>
            <a:srgbClr val="2F3343"/>
          </a:solidFill>
          <a:ln/>
        </p:spPr>
      </p:sp>
      <p:sp>
        <p:nvSpPr>
          <p:cNvPr id="13" name="Text 10"/>
          <p:cNvSpPr/>
          <p:nvPr/>
        </p:nvSpPr>
        <p:spPr>
          <a:xfrm>
            <a:off x="1055370" y="5313164"/>
            <a:ext cx="26212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Statistical Functions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55370" y="5793581"/>
            <a:ext cx="88620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Apply statistical functions in Excel to analyze and interpret datasets, providing valuable insights for decision-making.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176814"/>
            <a:ext cx="79705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Analysis and Visualization</a:t>
            </a:r>
            <a:endParaRPr lang="en-US" sz="4374" b="1" dirty="0">
              <a:solidFill>
                <a:srgbClr val="FFFF00"/>
              </a:solidFill>
            </a:endParaRPr>
          </a:p>
        </p:txBody>
      </p:sp>
      <p:sp>
        <p:nvSpPr>
          <p:cNvPr id="5" name="Shape 3"/>
          <p:cNvSpPr/>
          <p:nvPr/>
        </p:nvSpPr>
        <p:spPr>
          <a:xfrm>
            <a:off x="7301270" y="2315528"/>
            <a:ext cx="27742" cy="4737259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6" name="Shape 4"/>
          <p:cNvSpPr/>
          <p:nvPr/>
        </p:nvSpPr>
        <p:spPr>
          <a:xfrm>
            <a:off x="7565053" y="2725162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7" name="Shape 5"/>
          <p:cNvSpPr/>
          <p:nvPr/>
        </p:nvSpPr>
        <p:spPr>
          <a:xfrm>
            <a:off x="7065109" y="248912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8" name="Text 6"/>
          <p:cNvSpPr/>
          <p:nvPr/>
        </p:nvSpPr>
        <p:spPr>
          <a:xfrm>
            <a:off x="7254061" y="2530793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138" y="2537698"/>
            <a:ext cx="24841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Analysis Tools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138" y="3018115"/>
            <a:ext cx="374475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Explore Excel's data analysis tools, including pivot tables, scenarios, and goal seek for in-depth analysis and visualization.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512" y="3836015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109" y="359997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13" name="Text 11"/>
          <p:cNvSpPr/>
          <p:nvPr/>
        </p:nvSpPr>
        <p:spPr>
          <a:xfrm>
            <a:off x="7227391" y="3641646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2587823" y="3648551"/>
            <a:ext cx="35052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Visual Data Representation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348389" y="4128968"/>
            <a:ext cx="374463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Create visually compelling charts, graphs, and dashboards to present data and gain meaningful insights at a glance.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053" y="5293697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109" y="505765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18" name="Text 16"/>
          <p:cNvSpPr/>
          <p:nvPr/>
        </p:nvSpPr>
        <p:spPr>
          <a:xfrm>
            <a:off x="7223581" y="5099328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138" y="510623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Trend Analysis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138" y="5586651"/>
            <a:ext cx="374475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Utilize Excel's trend analysis tools to identify patterns and forecast future trends based on historical data.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590</Words>
  <Application>Microsoft Office PowerPoint</Application>
  <PresentationFormat>Custom</PresentationFormat>
  <Paragraphs>78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Dell</cp:lastModifiedBy>
  <cp:revision>2</cp:revision>
  <dcterms:created xsi:type="dcterms:W3CDTF">2024-01-04T04:53:25Z</dcterms:created>
  <dcterms:modified xsi:type="dcterms:W3CDTF">2024-01-04T04:59:11Z</dcterms:modified>
</cp:coreProperties>
</file>