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-523" y="-101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581870"/>
            <a:ext cx="8098150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44444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Introduction to Power BI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5815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Power BI is a powerful business analytics tool that provides insights throughout your organization. It allows you to connect to hundreds of data sources, simplify data prep, and drive ad hoc analysis.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5080957" y="362570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9D933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Thank You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348389" y="4450913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145619"/>
            <a:ext cx="55321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44444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What is Power BI?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2284333"/>
            <a:ext cx="3088958" cy="19090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471035"/>
            <a:ext cx="27051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Intuitive Interface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4951452"/>
            <a:ext cx="308895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Power BI offers a user-friendly interface, making it easy for users to create interactive reports and dashboards without the need for extensive technical skills.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02" y="2284333"/>
            <a:ext cx="3088958" cy="190904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471035"/>
            <a:ext cx="308895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Robust Data Visualization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5298638"/>
            <a:ext cx="308895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It provides a wide range of powerful data visualization options, empowering users to create compelling visual representations of their data.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816" y="2284333"/>
            <a:ext cx="3089077" cy="190916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471154"/>
            <a:ext cx="30403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Mobile Accessibility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4951571"/>
            <a:ext cx="308907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Power BI supports mobile access, allowing users to view and interact with their data from anywhere, at any time, on any device.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498878"/>
            <a:ext cx="75742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44444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Key Features of Power BI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526506"/>
            <a:ext cx="4542115" cy="2346365"/>
          </a:xfrm>
          <a:prstGeom prst="roundRect">
            <a:avLst>
              <a:gd name="adj" fmla="val 2841"/>
            </a:avLst>
          </a:prstGeom>
          <a:solidFill>
            <a:srgbClr val="171542"/>
          </a:solidFill>
          <a:ln/>
        </p:spPr>
      </p:sp>
      <p:sp>
        <p:nvSpPr>
          <p:cNvPr id="7" name="Text 4"/>
          <p:cNvSpPr/>
          <p:nvPr/>
        </p:nvSpPr>
        <p:spPr>
          <a:xfrm>
            <a:off x="1055370" y="2748677"/>
            <a:ext cx="2255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Data Modeling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3229094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Power BI offers advanced data modeling capabilities, enabling users to create relationships and enrich their data for deeper insights.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2526506"/>
            <a:ext cx="4542115" cy="2346365"/>
          </a:xfrm>
          <a:prstGeom prst="roundRect">
            <a:avLst>
              <a:gd name="adj" fmla="val 2841"/>
            </a:avLst>
          </a:prstGeom>
          <a:solidFill>
            <a:srgbClr val="171542"/>
          </a:solidFill>
          <a:ln/>
        </p:spPr>
      </p:sp>
      <p:sp>
        <p:nvSpPr>
          <p:cNvPr id="10" name="Text 7"/>
          <p:cNvSpPr/>
          <p:nvPr/>
        </p:nvSpPr>
        <p:spPr>
          <a:xfrm>
            <a:off x="5819656" y="2748677"/>
            <a:ext cx="22783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Analytics Tools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19656" y="3229094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It provides a rich set of analytics tools, including quick insights, natural language queries, and more, to help users discover hidden patterns within their data.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095042"/>
            <a:ext cx="9306401" cy="1635562"/>
          </a:xfrm>
          <a:prstGeom prst="roundRect">
            <a:avLst>
              <a:gd name="adj" fmla="val 4076"/>
            </a:avLst>
          </a:prstGeom>
          <a:solidFill>
            <a:srgbClr val="171542"/>
          </a:solidFill>
          <a:ln/>
        </p:spPr>
      </p:sp>
      <p:sp>
        <p:nvSpPr>
          <p:cNvPr id="13" name="Text 10"/>
          <p:cNvSpPr/>
          <p:nvPr/>
        </p:nvSpPr>
        <p:spPr>
          <a:xfrm>
            <a:off x="1055370" y="5317212"/>
            <a:ext cx="34823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Real-time Dashboards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55370" y="5797629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Users can create real-time dashboards that provide up-to-date insights, keeping them informed of the latest trends and changes.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766888"/>
            <a:ext cx="79705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44444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Benefits of Using Power BI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07919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6" name="Text 4"/>
          <p:cNvSpPr/>
          <p:nvPr/>
        </p:nvSpPr>
        <p:spPr>
          <a:xfrm>
            <a:off x="2533531" y="3120866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3155513"/>
            <a:ext cx="244090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Improved Decision Making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070503" y="4330303"/>
            <a:ext cx="24409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Power BI enables informed decision-making by providing powerful data visualizations and analytics.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733574" y="307919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10" name="Text 8"/>
          <p:cNvSpPr/>
          <p:nvPr/>
        </p:nvSpPr>
        <p:spPr>
          <a:xfrm>
            <a:off x="5880616" y="3120866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455688" y="3155513"/>
            <a:ext cx="23393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Cost Efficiency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455688" y="3635931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It offers cost-efficient business intelligence and analytics solutions, maximizing the value of your data investment.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118759" y="307919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14" name="Text 12"/>
          <p:cNvSpPr/>
          <p:nvPr/>
        </p:nvSpPr>
        <p:spPr>
          <a:xfrm>
            <a:off x="9261991" y="3120866"/>
            <a:ext cx="2133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840873" y="31555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Scalability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840873" y="3635931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Power BI scales with your business, allowing you to handle enterprise-level data and analytics needs.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695926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44444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How to Get Started with Power BI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640098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Download and Install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4556641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Begin by downloading and installing Power BI Desktop, a free application that enables you to connect to and visualize your data.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640098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Explore Sample Data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847398" y="4556641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Get started by exploring the sample datasets provided to fully understand the capabilities of Power BI.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640098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Join the Community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346406" y="4556641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Engage with the Power BI community to gain insights, learn best practices, and stay updated with the latest features.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25473"/>
            <a:ext cx="91744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44444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Data Sources and Connectors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10244" y="1953101"/>
            <a:ext cx="27742" cy="5351026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362736"/>
            <a:ext cx="777597" cy="27742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9" name="Text 6"/>
          <p:cNvSpPr/>
          <p:nvPr/>
        </p:nvSpPr>
        <p:spPr>
          <a:xfrm>
            <a:off x="4759226" y="2168366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175272"/>
            <a:ext cx="25069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Data Integration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Power BI offers seamless data integration with a wide range of sources including cloud services, databases, and other platforms.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220468"/>
            <a:ext cx="777597" cy="27742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14" name="Text 11"/>
          <p:cNvSpPr/>
          <p:nvPr/>
        </p:nvSpPr>
        <p:spPr>
          <a:xfrm>
            <a:off x="4721126" y="4026098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3300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Connectivity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Users can effortlessly connect to a variety of data platforms, ensuring that all critical data can be accessed and analyzed within Power BI.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078200"/>
            <a:ext cx="777597" cy="27742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19" name="Text 16"/>
          <p:cNvSpPr/>
          <p:nvPr/>
        </p:nvSpPr>
        <p:spPr>
          <a:xfrm>
            <a:off x="4717316" y="5883831"/>
            <a:ext cx="2133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90736"/>
            <a:ext cx="31775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Real-time Streaming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Power BI provides capabilities for real-time data streaming, allowing users to continuously monitor and analyze changing data.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496020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44444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Creating Visualizations in Power BI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329107"/>
            <a:ext cx="3163014" cy="3404354"/>
          </a:xfrm>
          <a:prstGeom prst="roundRect">
            <a:avLst>
              <a:gd name="adj" fmla="val 2107"/>
            </a:avLst>
          </a:prstGeom>
          <a:solidFill>
            <a:srgbClr val="171542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551277"/>
            <a:ext cx="271867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Rich Visualizations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4378881"/>
            <a:ext cx="271867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Power BI enables users to create compelling visuals such as charts, graphs, maps, and more to effectively convey insights.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733574" y="3329107"/>
            <a:ext cx="3163014" cy="3404354"/>
          </a:xfrm>
          <a:prstGeom prst="roundRect">
            <a:avLst>
              <a:gd name="adj" fmla="val 2107"/>
            </a:avLst>
          </a:prstGeom>
          <a:solidFill>
            <a:srgbClr val="171542"/>
          </a:solidFill>
          <a:ln/>
        </p:spPr>
      </p:sp>
      <p:sp>
        <p:nvSpPr>
          <p:cNvPr id="9" name="Text 7"/>
          <p:cNvSpPr/>
          <p:nvPr/>
        </p:nvSpPr>
        <p:spPr>
          <a:xfrm>
            <a:off x="5955744" y="3551277"/>
            <a:ext cx="271867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Interactive Reports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955744" y="4378881"/>
            <a:ext cx="271867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It allows the creation of interactive reports and dashboards, providing users with the flexibility to explore data through dynamic visuals.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118759" y="3329107"/>
            <a:ext cx="3163014" cy="3404354"/>
          </a:xfrm>
          <a:prstGeom prst="roundRect">
            <a:avLst>
              <a:gd name="adj" fmla="val 2107"/>
            </a:avLst>
          </a:prstGeom>
          <a:solidFill>
            <a:srgbClr val="171542"/>
          </a:solidFill>
          <a:ln/>
        </p:spPr>
      </p:sp>
      <p:sp>
        <p:nvSpPr>
          <p:cNvPr id="12" name="Text 10"/>
          <p:cNvSpPr/>
          <p:nvPr/>
        </p:nvSpPr>
        <p:spPr>
          <a:xfrm>
            <a:off x="9340929" y="3551277"/>
            <a:ext cx="271867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Cross-Report Drill Through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340929" y="4378881"/>
            <a:ext cx="271867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Power BI offers cross-report drill through capabilities, allowing users to navigate through related reports and gain comprehensive insights.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1747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634496" y="3194804"/>
            <a:ext cx="8869680" cy="654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53"/>
              </a:lnSpc>
              <a:buNone/>
            </a:pPr>
            <a:r>
              <a:rPr lang="en-US" sz="4122" b="1" dirty="0">
                <a:solidFill>
                  <a:srgbClr val="F44444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DAX, Power Query, Power Pivot</a:t>
            </a:r>
            <a:endParaRPr lang="en-US" sz="4122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496" y="4163258"/>
            <a:ext cx="3120390" cy="83760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843808" y="5314950"/>
            <a:ext cx="2118360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6"/>
              </a:lnSpc>
              <a:buNone/>
            </a:pPr>
            <a:r>
              <a:rPr lang="en-US" sz="2061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DAX Functions</a:t>
            </a:r>
            <a:endParaRPr lang="en-US" sz="2061" dirty="0"/>
          </a:p>
        </p:txBody>
      </p:sp>
      <p:sp>
        <p:nvSpPr>
          <p:cNvPr id="8" name="Text 4"/>
          <p:cNvSpPr/>
          <p:nvPr/>
        </p:nvSpPr>
        <p:spPr>
          <a:xfrm>
            <a:off x="2843808" y="5767626"/>
            <a:ext cx="2701766" cy="1675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8"/>
              </a:lnSpc>
              <a:buNone/>
            </a:pPr>
            <a:r>
              <a:rPr lang="en-US" sz="1649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Power BI's Data Analysis Expressions provide a powerful set of functions and operators for data manipulation and analysis.</a:t>
            </a:r>
            <a:endParaRPr lang="en-US" sz="1649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886" y="4163258"/>
            <a:ext cx="3120509" cy="83760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64198" y="5314950"/>
            <a:ext cx="2093952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6"/>
              </a:lnSpc>
              <a:buNone/>
            </a:pPr>
            <a:r>
              <a:rPr lang="en-US" sz="2061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Power Query</a:t>
            </a:r>
            <a:endParaRPr lang="en-US" sz="2061" dirty="0"/>
          </a:p>
        </p:txBody>
      </p:sp>
      <p:sp>
        <p:nvSpPr>
          <p:cNvPr id="11" name="Text 6"/>
          <p:cNvSpPr/>
          <p:nvPr/>
        </p:nvSpPr>
        <p:spPr>
          <a:xfrm>
            <a:off x="5964198" y="5767626"/>
            <a:ext cx="2701885" cy="1675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8"/>
              </a:lnSpc>
              <a:buNone/>
            </a:pPr>
            <a:r>
              <a:rPr lang="en-US" sz="1649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Power Query tool allows users to transform, integrate, and enrich data for analysis, ensuring data quality and consistency.</a:t>
            </a:r>
            <a:endParaRPr lang="en-US" sz="1649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5395" y="4163258"/>
            <a:ext cx="3120509" cy="83760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084707" y="5314950"/>
            <a:ext cx="2093952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6"/>
              </a:lnSpc>
              <a:buNone/>
            </a:pPr>
            <a:r>
              <a:rPr lang="en-US" sz="2061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Power Pivot</a:t>
            </a:r>
            <a:endParaRPr lang="en-US" sz="2061" dirty="0"/>
          </a:p>
        </p:txBody>
      </p:sp>
      <p:sp>
        <p:nvSpPr>
          <p:cNvPr id="14" name="Text 8"/>
          <p:cNvSpPr/>
          <p:nvPr/>
        </p:nvSpPr>
        <p:spPr>
          <a:xfrm>
            <a:off x="9084707" y="5767626"/>
            <a:ext cx="2701885" cy="1675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8"/>
              </a:lnSpc>
              <a:buNone/>
            </a:pPr>
            <a:r>
              <a:rPr lang="en-US" sz="1649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Power Pivot simplifies data modeling, enabling users to create sophisticated data models for in-depth analysis and reporting.</a:t>
            </a:r>
            <a:endParaRPr lang="en-US" sz="1649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83894" y="607576"/>
            <a:ext cx="9320213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4338" b="1" dirty="0">
                <a:solidFill>
                  <a:srgbClr val="F44444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Sharing and Collaborating with Power BI</a:t>
            </a:r>
            <a:endParaRPr lang="en-US" sz="4338" dirty="0"/>
          </a:p>
        </p:txBody>
      </p:sp>
      <p:sp>
        <p:nvSpPr>
          <p:cNvPr id="6" name="Shape 3"/>
          <p:cNvSpPr/>
          <p:nvPr/>
        </p:nvSpPr>
        <p:spPr>
          <a:xfrm>
            <a:off x="4800719" y="2315170"/>
            <a:ext cx="27503" cy="5306854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7" name="Shape 4"/>
          <p:cNvSpPr/>
          <p:nvPr/>
        </p:nvSpPr>
        <p:spPr>
          <a:xfrm>
            <a:off x="5062299" y="2721352"/>
            <a:ext cx="771168" cy="27503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8" name="Shape 5"/>
          <p:cNvSpPr/>
          <p:nvPr/>
        </p:nvSpPr>
        <p:spPr>
          <a:xfrm>
            <a:off x="4566523" y="2487335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171542"/>
          </a:solidFill>
          <a:ln/>
        </p:spPr>
      </p:sp>
      <p:sp>
        <p:nvSpPr>
          <p:cNvPr id="9" name="Text 6"/>
          <p:cNvSpPr/>
          <p:nvPr/>
        </p:nvSpPr>
        <p:spPr>
          <a:xfrm>
            <a:off x="4749641" y="2528649"/>
            <a:ext cx="129540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03" dirty="0"/>
          </a:p>
        </p:txBody>
      </p:sp>
      <p:sp>
        <p:nvSpPr>
          <p:cNvPr id="10" name="Text 7"/>
          <p:cNvSpPr/>
          <p:nvPr/>
        </p:nvSpPr>
        <p:spPr>
          <a:xfrm>
            <a:off x="6026348" y="2535436"/>
            <a:ext cx="2712720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Share and Publish</a:t>
            </a:r>
            <a:endParaRPr lang="en-US" sz="2169" dirty="0"/>
          </a:p>
        </p:txBody>
      </p:sp>
      <p:sp>
        <p:nvSpPr>
          <p:cNvPr id="11" name="Text 8"/>
          <p:cNvSpPr/>
          <p:nvPr/>
        </p:nvSpPr>
        <p:spPr>
          <a:xfrm>
            <a:off x="6026348" y="3011924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Users can easily share reports and dashboards with colleagues, enabling seamless collaboration and decision-making across the organization.</a:t>
            </a:r>
            <a:endParaRPr lang="en-US" sz="1735" dirty="0"/>
          </a:p>
        </p:txBody>
      </p:sp>
      <p:sp>
        <p:nvSpPr>
          <p:cNvPr id="12" name="Shape 9"/>
          <p:cNvSpPr/>
          <p:nvPr/>
        </p:nvSpPr>
        <p:spPr>
          <a:xfrm>
            <a:off x="5062299" y="4563725"/>
            <a:ext cx="771168" cy="27503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3" name="Shape 10"/>
          <p:cNvSpPr/>
          <p:nvPr/>
        </p:nvSpPr>
        <p:spPr>
          <a:xfrm>
            <a:off x="4566523" y="4329708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171542"/>
          </a:solidFill>
          <a:ln/>
        </p:spPr>
      </p:sp>
      <p:sp>
        <p:nvSpPr>
          <p:cNvPr id="14" name="Text 11"/>
          <p:cNvSpPr/>
          <p:nvPr/>
        </p:nvSpPr>
        <p:spPr>
          <a:xfrm>
            <a:off x="4711541" y="4371023"/>
            <a:ext cx="205740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03" dirty="0"/>
          </a:p>
        </p:txBody>
      </p:sp>
      <p:sp>
        <p:nvSpPr>
          <p:cNvPr id="15" name="Text 12"/>
          <p:cNvSpPr/>
          <p:nvPr/>
        </p:nvSpPr>
        <p:spPr>
          <a:xfrm>
            <a:off x="6026348" y="4377809"/>
            <a:ext cx="2301240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Embed in Apps</a:t>
            </a:r>
            <a:endParaRPr lang="en-US" sz="2169" dirty="0"/>
          </a:p>
        </p:txBody>
      </p:sp>
      <p:sp>
        <p:nvSpPr>
          <p:cNvPr id="16" name="Text 13"/>
          <p:cNvSpPr/>
          <p:nvPr/>
        </p:nvSpPr>
        <p:spPr>
          <a:xfrm>
            <a:off x="6026348" y="4854297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Power BI offers integration options to embed reports and dashboards into applications, providing stakeholders with easy access to insights.</a:t>
            </a:r>
            <a:endParaRPr lang="en-US" sz="1735" dirty="0"/>
          </a:p>
        </p:txBody>
      </p:sp>
      <p:sp>
        <p:nvSpPr>
          <p:cNvPr id="17" name="Shape 14"/>
          <p:cNvSpPr/>
          <p:nvPr/>
        </p:nvSpPr>
        <p:spPr>
          <a:xfrm>
            <a:off x="5062299" y="6406098"/>
            <a:ext cx="771168" cy="27503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8" name="Shape 15"/>
          <p:cNvSpPr/>
          <p:nvPr/>
        </p:nvSpPr>
        <p:spPr>
          <a:xfrm>
            <a:off x="4566523" y="6172081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171542"/>
          </a:solidFill>
          <a:ln/>
        </p:spPr>
      </p:sp>
      <p:sp>
        <p:nvSpPr>
          <p:cNvPr id="19" name="Text 16"/>
          <p:cNvSpPr/>
          <p:nvPr/>
        </p:nvSpPr>
        <p:spPr>
          <a:xfrm>
            <a:off x="4707731" y="6213396"/>
            <a:ext cx="213360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03" dirty="0"/>
          </a:p>
        </p:txBody>
      </p:sp>
      <p:sp>
        <p:nvSpPr>
          <p:cNvPr id="20" name="Text 17"/>
          <p:cNvSpPr/>
          <p:nvPr/>
        </p:nvSpPr>
        <p:spPr>
          <a:xfrm>
            <a:off x="6026348" y="6220182"/>
            <a:ext cx="3649980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Manage and Administer</a:t>
            </a:r>
            <a:endParaRPr lang="en-US" sz="2169" dirty="0"/>
          </a:p>
        </p:txBody>
      </p:sp>
      <p:sp>
        <p:nvSpPr>
          <p:cNvPr id="21" name="Text 18"/>
          <p:cNvSpPr/>
          <p:nvPr/>
        </p:nvSpPr>
        <p:spPr>
          <a:xfrm>
            <a:off x="6026348" y="6696670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Admins have robust tools to manage access, settings, and security, ensuring the safe and efficient use of Power BI across the organization.</a:t>
            </a:r>
            <a:endParaRPr lang="en-US" sz="173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672</Words>
  <Application>Microsoft Office PowerPoint</Application>
  <PresentationFormat>Custom</PresentationFormat>
  <Paragraphs>78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Dell</cp:lastModifiedBy>
  <cp:revision>3</cp:revision>
  <dcterms:created xsi:type="dcterms:W3CDTF">2024-01-04T04:30:07Z</dcterms:created>
  <dcterms:modified xsi:type="dcterms:W3CDTF">2024-01-04T04:34:36Z</dcterms:modified>
</cp:coreProperties>
</file>