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72" r:id="rId2"/>
    <p:sldId id="269" r:id="rId3"/>
    <p:sldId id="261" r:id="rId4"/>
    <p:sldId id="257" r:id="rId5"/>
    <p:sldId id="258" r:id="rId6"/>
    <p:sldId id="259" r:id="rId7"/>
    <p:sldId id="260" r:id="rId8"/>
    <p:sldId id="267" r:id="rId9"/>
    <p:sldId id="263" r:id="rId10"/>
    <p:sldId id="264" r:id="rId11"/>
    <p:sldId id="268" r:id="rId12"/>
    <p:sldId id="265" r:id="rId13"/>
    <p:sldId id="266" r:id="rId14"/>
    <p:sldId id="270" r:id="rId15"/>
    <p:sldId id="27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818BC88-2700-434A-9C1E-27278EFF375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0035731-75F1-DF4D-800B-8CCD6A61352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0146"/>
            <a:ext cx="7772400" cy="1780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Analysis </a:t>
            </a:r>
            <a:r>
              <a:rPr lang="en-US" sz="3600" smtClean="0"/>
              <a:t>on </a:t>
            </a:r>
            <a:r>
              <a:rPr lang="en-US" sz="3600" smtClean="0"/>
              <a:t>cab </a:t>
            </a:r>
            <a:r>
              <a:rPr lang="en-US" sz="3600" dirty="0" smtClean="0"/>
              <a:t>service using R programming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46" y="3556001"/>
            <a:ext cx="8238392" cy="1473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		                             Presented by: Rohan Gulve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	</a:t>
            </a: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Himalaya Patel</a:t>
            </a:r>
          </a:p>
          <a:p>
            <a:r>
              <a:rPr lang="en-US" sz="1600" dirty="0" smtClean="0"/>
              <a:t>                                   		                                            Rohith Pabbathi</a:t>
            </a:r>
          </a:p>
          <a:p>
            <a:r>
              <a:rPr lang="en-US" sz="1600" dirty="0" smtClean="0"/>
              <a:t>				                     Jeffray Abanilla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74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E HOBOKE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219200"/>
            <a:ext cx="8705850" cy="479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0748" y="538490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Graphical Analysis of Hoboken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hattandataset screensh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701800"/>
            <a:ext cx="7768492" cy="462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4400" y="792490"/>
            <a:ext cx="4711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Sample of Manhattan Dataset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HATTAN UBER BOOKING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028700"/>
            <a:ext cx="8705850" cy="4791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3232" y="327680"/>
            <a:ext cx="50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Graphical Analysis of Manhattan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E MANHATTA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143000"/>
            <a:ext cx="8705850" cy="4791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832" y="378480"/>
            <a:ext cx="50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Graphical Analysis of Manhattan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Hoboken: More number of cab requests during the weekend</a:t>
            </a:r>
          </a:p>
          <a:p>
            <a:endParaRPr lang="en-US" dirty="0"/>
          </a:p>
          <a:p>
            <a:r>
              <a:rPr lang="en-US" dirty="0" smtClean="0"/>
              <a:t>At Manhattan: More number of cab requests during the weekdays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from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Hoboken: </a:t>
            </a:r>
          </a:p>
          <a:p>
            <a:pPr lvl="1"/>
            <a:r>
              <a:rPr lang="en-US" dirty="0" smtClean="0"/>
              <a:t>Due to the night life in Hoboken, the number of requests were more on the weekends as compared to the weekdays</a:t>
            </a:r>
          </a:p>
          <a:p>
            <a:r>
              <a:rPr lang="en-US" dirty="0" smtClean="0"/>
              <a:t>At Manhattan:</a:t>
            </a:r>
          </a:p>
          <a:p>
            <a:pPr lvl="1"/>
            <a:r>
              <a:rPr lang="en-US" dirty="0" smtClean="0"/>
              <a:t>Due to the corporate hub, Manhattan has a completely opposite pattern of bookings than at Hoboken.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from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more cabs to Hoboken during weekend nights</a:t>
            </a:r>
          </a:p>
          <a:p>
            <a:r>
              <a:rPr lang="en-US" dirty="0" smtClean="0"/>
              <a:t>Allocate more cabs to Manhattan during rush hour in weekdays</a:t>
            </a:r>
          </a:p>
          <a:p>
            <a:r>
              <a:rPr lang="en-US" dirty="0" smtClean="0"/>
              <a:t>Provide discounts to users where cab request intensity is low</a:t>
            </a:r>
          </a:p>
          <a:p>
            <a:r>
              <a:rPr lang="en-US" dirty="0" smtClean="0"/>
              <a:t>Fare hike to users where cab request intensity </a:t>
            </a:r>
            <a:r>
              <a:rPr lang="en-US" smtClean="0"/>
              <a:t>is high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To Improve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behind this project is to analyze the cab services based on the patterns and trends</a:t>
            </a:r>
          </a:p>
          <a:p>
            <a:r>
              <a:rPr lang="en-US" dirty="0" smtClean="0"/>
              <a:t>R programming can be used to find the busiest times of the day</a:t>
            </a:r>
          </a:p>
          <a:p>
            <a:r>
              <a:rPr lang="en-US" dirty="0" smtClean="0"/>
              <a:t>This information can help provide a better overall service to customers during times of overload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</a:rPr>
              <a:t>R is a language and environment </a:t>
            </a:r>
            <a:r>
              <a:rPr lang="en-US" dirty="0" smtClean="0">
                <a:solidFill>
                  <a:srgbClr val="000000"/>
                </a:solidFill>
              </a:rPr>
              <a:t>for statistical </a:t>
            </a:r>
            <a:r>
              <a:rPr lang="en-US" dirty="0">
                <a:solidFill>
                  <a:srgbClr val="000000"/>
                </a:solidFill>
              </a:rPr>
              <a:t>computing and graphics.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 provides wide variety of statistical </a:t>
            </a:r>
            <a:r>
              <a:rPr lang="en-US" dirty="0" smtClean="0">
                <a:solidFill>
                  <a:srgbClr val="000000"/>
                </a:solidFill>
              </a:rPr>
              <a:t>and graphical </a:t>
            </a:r>
            <a:r>
              <a:rPr lang="en-US" dirty="0">
                <a:solidFill>
                  <a:srgbClr val="000000"/>
                </a:solidFill>
              </a:rPr>
              <a:t>techniques , and is highly extensible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It is designed to seamlessly </a:t>
            </a:r>
            <a:r>
              <a:rPr lang="en-US" dirty="0" smtClean="0">
                <a:solidFill>
                  <a:srgbClr val="000000"/>
                </a:solidFill>
              </a:rPr>
              <a:t>incorporate compiled </a:t>
            </a:r>
            <a:r>
              <a:rPr lang="en-US" dirty="0">
                <a:solidFill>
                  <a:srgbClr val="000000"/>
                </a:solidFill>
              </a:rPr>
              <a:t>code which gives you all benefits of </a:t>
            </a:r>
            <a:r>
              <a:rPr lang="en-US" dirty="0" smtClean="0">
                <a:solidFill>
                  <a:srgbClr val="000000"/>
                </a:solidFill>
              </a:rPr>
              <a:t>a interactive </a:t>
            </a:r>
            <a:r>
              <a:rPr lang="en-US" dirty="0">
                <a:solidFill>
                  <a:srgbClr val="000000"/>
                </a:solidFill>
              </a:rPr>
              <a:t>language while allowing you </a:t>
            </a:r>
            <a:r>
              <a:rPr lang="en-US" dirty="0" smtClean="0">
                <a:solidFill>
                  <a:srgbClr val="000000"/>
                </a:solidFill>
              </a:rPr>
              <a:t>to capitalize </a:t>
            </a:r>
            <a:r>
              <a:rPr lang="en-US" dirty="0">
                <a:solidFill>
                  <a:srgbClr val="000000"/>
                </a:solidFill>
              </a:rPr>
              <a:t>on the speed of compiled code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Programming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69388"/>
            <a:ext cx="7408333" cy="2553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 effective data handling and storage </a:t>
            </a:r>
            <a:r>
              <a:rPr lang="en-US" dirty="0" smtClean="0">
                <a:solidFill>
                  <a:srgbClr val="000000"/>
                </a:solidFill>
              </a:rPr>
              <a:t>facility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 large , coherent , integrated collection of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Intermediate </a:t>
            </a:r>
            <a:r>
              <a:rPr lang="en-US" dirty="0">
                <a:solidFill>
                  <a:srgbClr val="000000"/>
                </a:solidFill>
              </a:rPr>
              <a:t>tools for data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Graphical facilities for data analysis and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Display </a:t>
            </a:r>
            <a:r>
              <a:rPr lang="en-US" dirty="0">
                <a:solidFill>
                  <a:srgbClr val="000000"/>
                </a:solidFill>
              </a:rPr>
              <a:t>either on-screen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8813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53337"/>
            <a:ext cx="7408333" cy="33127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Each individual trip record </a:t>
            </a:r>
            <a:r>
              <a:rPr lang="en-US" dirty="0" smtClean="0">
                <a:solidFill>
                  <a:srgbClr val="000000"/>
                </a:solidFill>
              </a:rPr>
              <a:t>contains: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Transaction ID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Pick-up and drop-off locations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Days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Booking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ar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includes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Cleaning: R-Studio for Data </a:t>
            </a:r>
            <a:r>
              <a:rPr lang="en-US" dirty="0"/>
              <a:t>A</a:t>
            </a:r>
            <a:r>
              <a:rPr lang="en-US" dirty="0" smtClean="0"/>
              <a:t>nalysis</a:t>
            </a:r>
          </a:p>
          <a:p>
            <a:r>
              <a:rPr lang="en-US" dirty="0" smtClean="0"/>
              <a:t>CSV file for Data Storage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01656"/>
            <a:ext cx="7408333" cy="2902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Increase the number of vehicles based on </a:t>
            </a:r>
            <a:r>
              <a:rPr lang="en-US" dirty="0" smtClean="0">
                <a:solidFill>
                  <a:schemeClr val="tx1"/>
                </a:solidFill>
              </a:rPr>
              <a:t>traffic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Increase the number of drivers based on </a:t>
            </a:r>
            <a:r>
              <a:rPr lang="en-US" dirty="0" smtClean="0">
                <a:solidFill>
                  <a:schemeClr val="tx1"/>
                </a:solidFill>
              </a:rPr>
              <a:t>traffic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Discounts</a:t>
            </a:r>
            <a:r>
              <a:rPr lang="en-US" dirty="0">
                <a:solidFill>
                  <a:schemeClr val="tx1"/>
                </a:solidFill>
              </a:rPr>
              <a:t>: Coupons / Free rides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boken Dataset screensho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8" b="8898"/>
          <a:stretch>
            <a:fillRect/>
          </a:stretch>
        </p:blipFill>
        <p:spPr>
          <a:xfrm>
            <a:off x="560709" y="2438400"/>
            <a:ext cx="7999092" cy="3725863"/>
          </a:xfrm>
        </p:spPr>
      </p:pic>
      <p:sp>
        <p:nvSpPr>
          <p:cNvPr id="5" name="TextBox 4"/>
          <p:cNvSpPr txBox="1"/>
          <p:nvPr/>
        </p:nvSpPr>
        <p:spPr>
          <a:xfrm>
            <a:off x="2184400" y="1054100"/>
            <a:ext cx="4424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Sample of Hoboken Dataset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BOKEN UBER BOOKING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705850" cy="4791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748" y="276880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Graphical Analysis of Hoboken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53</TotalTime>
  <Words>344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Candara</vt:lpstr>
      <vt:lpstr>Symbol</vt:lpstr>
      <vt:lpstr>Waveform</vt:lpstr>
      <vt:lpstr>Data Analysis on cab service using R programming</vt:lpstr>
      <vt:lpstr>Project Summary</vt:lpstr>
      <vt:lpstr>R Programming and Why?</vt:lpstr>
      <vt:lpstr>Benefits of R programming</vt:lpstr>
      <vt:lpstr>Dataset includes</vt:lpstr>
      <vt:lpstr>Technology Used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from Graphs</vt:lpstr>
      <vt:lpstr>Analysis from Patterns</vt:lpstr>
      <vt:lpstr>How To Improve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Himalaya Patel</dc:creator>
  <cp:lastModifiedBy>Himalaya Patel</cp:lastModifiedBy>
  <cp:revision>7</cp:revision>
  <dcterms:created xsi:type="dcterms:W3CDTF">2016-12-09T17:39:07Z</dcterms:created>
  <dcterms:modified xsi:type="dcterms:W3CDTF">2016-12-10T22:34:33Z</dcterms:modified>
</cp:coreProperties>
</file>