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6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Digital 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40CF-4212-6FD0-874C-2DC130AD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36" y="504218"/>
            <a:ext cx="10058400" cy="1371600"/>
          </a:xfrm>
        </p:spPr>
        <p:txBody>
          <a:bodyPr/>
          <a:lstStyle/>
          <a:p>
            <a:r>
              <a:rPr lang="en-IN" dirty="0"/>
              <a:t>What is Digital Image Processing?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CDA98C-E737-844A-1746-E8958E315534}"/>
              </a:ext>
            </a:extLst>
          </p:cNvPr>
          <p:cNvSpPr/>
          <p:nvPr/>
        </p:nvSpPr>
        <p:spPr>
          <a:xfrm>
            <a:off x="638783" y="610708"/>
            <a:ext cx="1222102" cy="117798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Image">
            <a:extLst>
              <a:ext uri="{FF2B5EF4-FFF2-40B4-BE49-F238E27FC236}">
                <a16:creationId xmlns:a16="http://schemas.microsoft.com/office/drawing/2014/main" id="{980C89C3-1F13-BEDA-2C41-DDB9743D6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634" y="742501"/>
            <a:ext cx="859703" cy="859703"/>
          </a:xfrm>
        </p:spPr>
      </p:pic>
    </p:spTree>
    <p:extLst>
      <p:ext uri="{BB962C8B-B14F-4D97-AF65-F5344CB8AC3E}">
        <p14:creationId xmlns:p14="http://schemas.microsoft.com/office/powerpoint/2010/main" val="359579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{F3EC1258-2D01-407B-8B71-DB50A4FBCC4A}tf56219246_win32</Template>
  <TotalTime>234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Avenir Next LT Pro</vt:lpstr>
      <vt:lpstr>Avenir Next LT Pro Light</vt:lpstr>
      <vt:lpstr>Garamond</vt:lpstr>
      <vt:lpstr>SavonVTI</vt:lpstr>
      <vt:lpstr>Digital image processing</vt:lpstr>
      <vt:lpstr>Table of contents</vt:lpstr>
      <vt:lpstr>What is Digital Image Processing?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Rohith Peddi</dc:creator>
  <cp:lastModifiedBy>Rohith Peddi</cp:lastModifiedBy>
  <cp:revision>5</cp:revision>
  <dcterms:created xsi:type="dcterms:W3CDTF">2023-01-16T05:38:56Z</dcterms:created>
  <dcterms:modified xsi:type="dcterms:W3CDTF">2023-01-16T09:33:40Z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