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86d5fdbda458f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86d5fdbda458f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a72010b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a72010b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a72010b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a72010b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a72010b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a72010b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a72010b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a72010b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a72010b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a72010b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a72010b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a72010b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a72010b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a72010b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a72010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a72010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a72010b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a72010b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an Alexa Skill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575" y="1307838"/>
            <a:ext cx="4070726" cy="372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Eight: Testing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DEMO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One: Setting Up A Skill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405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you will need: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Amazon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Amazon Lambda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Amazon Alexa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 Phone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Set-Up Tasks: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to your Amazon Alexa Developer Account and connect you alexa to the account.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required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Two: Creating a Skill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045200" y="1393725"/>
            <a:ext cx="5911800" cy="2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create the skill, navigate to </a:t>
            </a: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Your Alexa Console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create new skill.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order to create a new skill you need to do the following: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Choose a skill name: 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is the name customers will see when you publish the skill. You can edit this name later on the Distribution page.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Select a default language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Choose a model. Example: Custom, Flash briefing,Smart home, Video etc.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Three: Intents and Utterances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2550" y="1372800"/>
            <a:ext cx="70389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Invocation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What the user says to get the skill started: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Invocation set: "</a:t>
            </a:r>
            <a:r>
              <a:rPr lang="en"/>
              <a:t>Protein</a:t>
            </a:r>
            <a:r>
              <a:rPr lang="en"/>
              <a:t> database"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What user would say (ie): "start protein database" or "Alexa start </a:t>
            </a:r>
            <a:r>
              <a:rPr lang="en"/>
              <a:t>protein</a:t>
            </a:r>
            <a:r>
              <a:rPr lang="en"/>
              <a:t> database"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Intents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What the user says to perform an action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Type Types: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Custom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Built-In</a:t>
            </a:r>
            <a:endParaRPr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mainly </a:t>
            </a:r>
            <a:r>
              <a:rPr lang="en"/>
              <a:t>include</a:t>
            </a:r>
            <a:r>
              <a:rPr lang="en"/>
              <a:t> </a:t>
            </a:r>
            <a:r>
              <a:rPr lang="en"/>
              <a:t>the Help</a:t>
            </a:r>
            <a:r>
              <a:rPr lang="en"/>
              <a:t>, Stop, </a:t>
            </a:r>
            <a:r>
              <a:rPr lang="en"/>
              <a:t>Cancel</a:t>
            </a:r>
            <a:r>
              <a:rPr lang="en"/>
              <a:t>, and </a:t>
            </a:r>
            <a:r>
              <a:rPr lang="en"/>
              <a:t>Navigate</a:t>
            </a:r>
            <a:r>
              <a:rPr lang="en"/>
              <a:t> Intents. </a:t>
            </a:r>
            <a:endParaRPr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Can include other general intents as well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325" y="3652175"/>
            <a:ext cx="3502400" cy="14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Three: Intents and Utterances CON.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10875" y="1069425"/>
            <a:ext cx="49842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Intents: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Usually</a:t>
            </a:r>
            <a:r>
              <a:rPr lang="en"/>
              <a:t> </a:t>
            </a:r>
            <a:r>
              <a:rPr lang="en"/>
              <a:t>specified</a:t>
            </a:r>
            <a:r>
              <a:rPr lang="en"/>
              <a:t> by a specific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Utterances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Sample of what the user would say/ask to perform an 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Slots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'Variable' that the user would enter and the backend would use to complete the task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225" y="2156500"/>
            <a:ext cx="2949008" cy="291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75" y="2398125"/>
            <a:ext cx="1743375" cy="242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7"/>
          <p:cNvCxnSpPr>
            <a:stCxn id="162" idx="3"/>
            <a:endCxn id="161" idx="1"/>
          </p:cNvCxnSpPr>
          <p:nvPr/>
        </p:nvCxnSpPr>
        <p:spPr>
          <a:xfrm>
            <a:off x="1851650" y="3612100"/>
            <a:ext cx="4202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Four: Slots and Slot types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052550" y="874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Slots: The 'variable' in the </a:t>
            </a:r>
            <a:r>
              <a:rPr lang="en"/>
              <a:t>utterance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Slot types: The options that the 'variable' can be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ustom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can set the options for the 'variable'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Amazon's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are Amazon's predefined list of options. 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Ie. movies, actors, colors, numbers, etc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9" y="2814415"/>
            <a:ext cx="4223390" cy="22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3616706"/>
            <a:ext cx="4572001" cy="13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800" y="980825"/>
            <a:ext cx="3411924" cy="24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Five: Lambda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75" y="1378977"/>
            <a:ext cx="4081125" cy="33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4848900" y="1475475"/>
            <a:ext cx="36957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Requirements: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Need to have a registered AWS account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is a lambda?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event-driven, serverless computing platform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 be written in Java/.NET/Node.js/Python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Handler function receives the event  (usually JSON) and calls other functions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These other functions  extract query parameters from the event  JSON and make API calls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Six: API calls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048800" y="1910525"/>
            <a:ext cx="3523200" cy="25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script file that has calls connecting to external libraries, modules, databases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call external API calls in this script file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calls should be used with Amazon’s built-in API calls are not </a:t>
            </a:r>
            <a:r>
              <a:rPr lang="en"/>
              <a:t>sufficient for your solution</a:t>
            </a:r>
            <a:r>
              <a:rPr lang="en"/>
              <a:t> 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0175"/>
            <a:ext cx="4018498" cy="2459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Seven: Connecting Lambda and API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910525" y="2045000"/>
            <a:ext cx="35391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either copy and paste your API calls into the Lambda function if Amazon has the libraries needed.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way is by zipping your API calls with the </a:t>
            </a:r>
            <a:r>
              <a:rPr lang="en"/>
              <a:t>necessary</a:t>
            </a:r>
            <a:r>
              <a:rPr lang="en"/>
              <a:t> dependencies and having a method handler in your lambda function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125" y="1801350"/>
            <a:ext cx="4002600" cy="244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