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032"/>
    <a:srgbClr val="0D7377"/>
    <a:srgbClr val="365486"/>
    <a:srgbClr val="055E68"/>
    <a:srgbClr val="153B44"/>
    <a:srgbClr val="0C359E"/>
    <a:srgbClr val="7BB93E"/>
    <a:srgbClr val="3C3633"/>
    <a:srgbClr val="6DA337"/>
    <a:srgbClr val="7DB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01A6-1AEA-E8E0-2AC0-E3521FE19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9A67A-4D3C-30E3-F57F-25A3B48A9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AFF3-0866-8844-3E99-C66955E6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C5D-5EBD-442B-8F21-5C2C2DA47357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DA3A4-2A4F-69CA-743D-E1E5F243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9727-5504-FE78-723C-4C9D6E31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BEC6-8F17-460B-98D6-03D12AE3A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4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1620-0141-9442-DEF1-1E931042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8F16E-EFFC-AE28-AD5A-C83FBDFC9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80D0F-9EAD-CCEA-DDE6-91E71FDA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C5D-5EBD-442B-8F21-5C2C2DA47357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68B23-732F-974D-0083-49C84B91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4E38A-4EC6-108F-E38F-8E316386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BEC6-8F17-460B-98D6-03D12AE3A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5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96BAA-88AE-FAC3-CF14-6A55E0863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61EC8-C733-85BD-629A-33D2E148D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976F-D8B5-C2BC-B1D9-23F0D008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C5D-5EBD-442B-8F21-5C2C2DA47357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72C07-98C1-311D-B49E-C8B581C7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6A478-E18A-CB11-512F-7487E15D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BEC6-8F17-460B-98D6-03D12AE3A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73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865D-2820-CCFD-828D-2F3ED2CB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E0FB-10E4-8319-E1D9-D1A2168E0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9BD5A-DEF7-5861-6732-2C00FFFF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C5D-5EBD-442B-8F21-5C2C2DA47357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8F7DC-B18A-8114-BA50-844287DA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BA5AF-B09D-B7D7-59C4-66474798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BEC6-8F17-460B-98D6-03D12AE3A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65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E9AC-D938-BA60-1DFC-F2294BB2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2D3E4-16D6-10E8-0A0E-B15B6AED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FF92-E5EE-8371-2517-61F32D01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C5D-5EBD-442B-8F21-5C2C2DA47357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E29C-0499-AB06-FF9E-4CFF9BA5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4234-0CE6-83D9-570C-E2359FE8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BEC6-8F17-460B-98D6-03D12AE3A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0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50E4-6DA8-6737-1B69-980E5F60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DCB5-1797-3FE8-75FC-9EF583EE1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312A9-6CDD-000F-175F-9D8FB6061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6CF7-8178-0617-64CA-F180105F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C5D-5EBD-442B-8F21-5C2C2DA47357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E6B28-371C-E643-26A7-E5D6A482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5BEA1-E9A1-6BBF-107D-B3BBFE4A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BEC6-8F17-460B-98D6-03D12AE3A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0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DD64-74AC-3C2D-AC5E-A26B3AAB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C5F57-2218-2B6D-80A1-8B8FE59A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7E5CD-BF1C-A676-BE23-19C812C3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DE849-820F-0246-EAC6-D9592D0EE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73F71-4D26-4742-3CC2-68BC36362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27B25-234D-EF7B-98E7-4EDCA790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C5D-5EBD-442B-8F21-5C2C2DA47357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510D3-95AC-A36B-D9D2-E2633717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17130-11E2-96F3-FEAA-D4484E89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BEC6-8F17-460B-98D6-03D12AE3A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27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EE75-1F36-0510-E8AE-9652F42C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A253-BF5B-0690-7AD7-A2514DAE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C5D-5EBD-442B-8F21-5C2C2DA47357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BDDD1-AB27-5A74-4FC4-DA616E41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F5333-E6FE-FECD-8144-0D3ED4ED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BEC6-8F17-460B-98D6-03D12AE3A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19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C5545-CB36-0BB2-47AC-768E67C2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C5D-5EBD-442B-8F21-5C2C2DA47357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8ED9C-10E7-D274-C05A-5C43894C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6DF44-39F9-F483-0BF0-BEAFCBE5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BEC6-8F17-460B-98D6-03D12AE3A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3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9BE2-04E7-8294-1685-7828EC9B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E7A6-86E0-F777-B428-C1B17DF18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C32FC-5287-7142-7779-568D74756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5F2C-FB21-51B1-70C8-C3491F6F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C5D-5EBD-442B-8F21-5C2C2DA47357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BBD5B-5AD2-28E8-AB6E-40819B86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E3FCE-43B1-784B-87F4-B1458BCA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BEC6-8F17-460B-98D6-03D12AE3A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7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4464-7301-9C9A-5AE0-9857545E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3C3F4-F087-229C-DC59-F39EF9907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9DAAA-4F97-4A63-79E1-7C56C4B4B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421DF-6D43-8104-15A8-297843C0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C5D-5EBD-442B-8F21-5C2C2DA47357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55140-74D8-140C-F779-5972F849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967CB-8B8D-8841-CA97-A2753A2F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BEC6-8F17-460B-98D6-03D12AE3A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52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40F1F-9C1D-B035-CA2A-9DE54497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75FA6-B7C9-8C67-77A2-228F513E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25DE-6198-9DA2-5ECB-17B7D2D35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2DC5D-5EBD-442B-8F21-5C2C2DA47357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E9AEC-0FAB-9D20-2935-BACE54759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3E4B4-E05B-BBB0-6B80-4F3ADF8C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BEC6-8F17-460B-98D6-03D12AE3A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0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BB8EEF-5ACD-2A6B-010E-E3009B76C368}"/>
              </a:ext>
            </a:extLst>
          </p:cNvPr>
          <p:cNvSpPr/>
          <p:nvPr/>
        </p:nvSpPr>
        <p:spPr>
          <a:xfrm>
            <a:off x="10615748" y="-82193"/>
            <a:ext cx="1576252" cy="700777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40D8B-9480-6E71-9ABE-CC161A148904}"/>
              </a:ext>
            </a:extLst>
          </p:cNvPr>
          <p:cNvSpPr/>
          <p:nvPr/>
        </p:nvSpPr>
        <p:spPr>
          <a:xfrm>
            <a:off x="-71919" y="-82193"/>
            <a:ext cx="10687667" cy="7007779"/>
          </a:xfrm>
          <a:prstGeom prst="rect">
            <a:avLst/>
          </a:prstGeom>
          <a:solidFill>
            <a:srgbClr val="0C00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7D6533-1EFB-FA80-1E3B-3831823A0B04}"/>
              </a:ext>
            </a:extLst>
          </p:cNvPr>
          <p:cNvSpPr/>
          <p:nvPr/>
        </p:nvSpPr>
        <p:spPr>
          <a:xfrm>
            <a:off x="0" y="-1"/>
            <a:ext cx="12192000" cy="5808617"/>
          </a:xfrm>
          <a:prstGeom prst="rect">
            <a:avLst/>
          </a:prstGeom>
          <a:solidFill>
            <a:srgbClr val="0D73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0EFD6-BC3A-691F-9557-85E2DF387DBF}"/>
              </a:ext>
            </a:extLst>
          </p:cNvPr>
          <p:cNvSpPr/>
          <p:nvPr/>
        </p:nvSpPr>
        <p:spPr>
          <a:xfrm>
            <a:off x="0" y="5808617"/>
            <a:ext cx="12192000" cy="1049383"/>
          </a:xfrm>
          <a:prstGeom prst="rect">
            <a:avLst/>
          </a:prstGeom>
          <a:solidFill>
            <a:srgbClr val="0C00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59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rohithreddyrudraiahgari@gmail.com</dc:creator>
  <cp:lastModifiedBy>Rohith Reddy</cp:lastModifiedBy>
  <cp:revision>13</cp:revision>
  <dcterms:created xsi:type="dcterms:W3CDTF">2024-03-22T12:40:59Z</dcterms:created>
  <dcterms:modified xsi:type="dcterms:W3CDTF">2024-04-17T11:02:39Z</dcterms:modified>
</cp:coreProperties>
</file>