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68" r:id="rId2"/>
    <p:sldId id="262" r:id="rId3"/>
    <p:sldId id="263" r:id="rId4"/>
    <p:sldId id="264" r:id="rId5"/>
    <p:sldId id="265" r:id="rId6"/>
    <p:sldId id="266" r:id="rId7"/>
    <p:sldId id="267" r:id="rId8"/>
    <p:sldId id="256" r:id="rId9"/>
    <p:sldId id="257" r:id="rId10"/>
    <p:sldId id="258" r:id="rId11"/>
    <p:sldId id="259" r:id="rId12"/>
    <p:sldId id="260" r:id="rId13"/>
    <p:sldId id="261" r:id="rId14"/>
  </p:sldIdLst>
  <p:sldSz cx="18000663"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5" d="100"/>
          <a:sy n="55" d="100"/>
        </p:scale>
        <p:origin x="92" y="336"/>
      </p:cViewPr>
      <p:guideLst/>
    </p:cSldViewPr>
  </p:slideViewPr>
  <p:notesTextViewPr>
    <p:cViewPr>
      <p:scale>
        <a:sx n="1" d="1"/>
        <a:sy n="1" d="1"/>
      </p:scale>
      <p:origin x="0" y="0"/>
    </p:cViewPr>
  </p:notesTextViewPr>
  <p:sorterViewPr>
    <p:cViewPr>
      <p:scale>
        <a:sx n="100" d="100"/>
        <a:sy n="100" d="100"/>
      </p:scale>
      <p:origin x="0" y="-6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ABA921-D176-47C6-A46B-EC24CB21437A}" type="doc">
      <dgm:prSet loTypeId="urn:microsoft.com/office/officeart/2005/8/layout/venn1" loCatId="relationship" qsTypeId="urn:microsoft.com/office/officeart/2005/8/quickstyle/3d3" qsCatId="3D" csTypeId="urn:microsoft.com/office/officeart/2005/8/colors/accent3_2" csCatId="accent3"/>
      <dgm:spPr/>
      <dgm:t>
        <a:bodyPr/>
        <a:lstStyle/>
        <a:p>
          <a:endParaRPr lang="en-IN"/>
        </a:p>
      </dgm:t>
    </dgm:pt>
    <dgm:pt modelId="{69D218F6-2AA4-446F-B080-AD407F034B6D}">
      <dgm:prSet custT="1"/>
      <dgm:spPr/>
      <dgm:t>
        <a:bodyPr/>
        <a:lstStyle/>
        <a:p>
          <a:r>
            <a:rPr lang="en-IN" sz="1800" b="1" u="sng" dirty="0"/>
            <a:t>Key Factors </a:t>
          </a:r>
          <a:endParaRPr lang="en-IN" sz="1800" dirty="0"/>
        </a:p>
      </dgm:t>
    </dgm:pt>
    <dgm:pt modelId="{A817B25B-6377-4DDF-BF31-AAFD41AB58F8}" type="parTrans" cxnId="{C6297F9B-117A-4B3F-B828-3C1F759B8162}">
      <dgm:prSet/>
      <dgm:spPr/>
      <dgm:t>
        <a:bodyPr/>
        <a:lstStyle/>
        <a:p>
          <a:endParaRPr lang="en-IN"/>
        </a:p>
      </dgm:t>
    </dgm:pt>
    <dgm:pt modelId="{E6EF465E-4031-4BA3-9355-D094330CEA91}" type="sibTrans" cxnId="{C6297F9B-117A-4B3F-B828-3C1F759B8162}">
      <dgm:prSet/>
      <dgm:spPr/>
      <dgm:t>
        <a:bodyPr/>
        <a:lstStyle/>
        <a:p>
          <a:endParaRPr lang="en-IN"/>
        </a:p>
      </dgm:t>
    </dgm:pt>
    <dgm:pt modelId="{05DD6F53-069F-44E8-9DDE-4798F004B45C}">
      <dgm:prSet custT="1"/>
      <dgm:spPr/>
      <dgm:t>
        <a:bodyPr/>
        <a:lstStyle/>
        <a:p>
          <a:r>
            <a:rPr lang="en-IN" sz="1400" b="1" dirty="0"/>
            <a:t>Quality of Service:</a:t>
          </a:r>
          <a:br>
            <a:rPr lang="en-IN" sz="1400" dirty="0"/>
          </a:br>
          <a:r>
            <a:rPr lang="en-IN" sz="1400" dirty="0"/>
            <a:t>Higher ratings lead to increased loyalty (e.g., Kochi, Jaipur).</a:t>
          </a:r>
        </a:p>
      </dgm:t>
    </dgm:pt>
    <dgm:pt modelId="{3A463E88-E614-43AC-9084-47AAF8F1961D}" type="parTrans" cxnId="{F1CCD892-A35C-4E45-A5F8-4E66B12E3DD1}">
      <dgm:prSet/>
      <dgm:spPr/>
      <dgm:t>
        <a:bodyPr/>
        <a:lstStyle/>
        <a:p>
          <a:endParaRPr lang="en-IN"/>
        </a:p>
      </dgm:t>
    </dgm:pt>
    <dgm:pt modelId="{838983E8-02AD-43AD-A1A3-60FABC616F19}" type="sibTrans" cxnId="{F1CCD892-A35C-4E45-A5F8-4E66B12E3DD1}">
      <dgm:prSet/>
      <dgm:spPr/>
      <dgm:t>
        <a:bodyPr/>
        <a:lstStyle/>
        <a:p>
          <a:endParaRPr lang="en-IN"/>
        </a:p>
      </dgm:t>
    </dgm:pt>
    <dgm:pt modelId="{EC817EF5-67B0-4354-B9A8-96E4C6C63981}">
      <dgm:prSet custT="1"/>
      <dgm:spPr/>
      <dgm:t>
        <a:bodyPr/>
        <a:lstStyle/>
        <a:p>
          <a:r>
            <a:rPr lang="en-IN" sz="1400" b="1" dirty="0"/>
            <a:t>Pricing:</a:t>
          </a:r>
          <a:br>
            <a:rPr lang="en-IN" sz="1400" dirty="0"/>
          </a:br>
          <a:r>
            <a:rPr lang="en-IN" sz="1400" dirty="0"/>
            <a:t>Affordable fares attract repeat passengers (e.g., Coimbatore, Lucknow).</a:t>
          </a:r>
        </a:p>
      </dgm:t>
    </dgm:pt>
    <dgm:pt modelId="{3590F821-1707-4358-901D-44A5C8296C19}" type="parTrans" cxnId="{64B9EB9D-CFDF-403B-ACD0-6A2717C64FAE}">
      <dgm:prSet/>
      <dgm:spPr/>
      <dgm:t>
        <a:bodyPr/>
        <a:lstStyle/>
        <a:p>
          <a:endParaRPr lang="en-IN"/>
        </a:p>
      </dgm:t>
    </dgm:pt>
    <dgm:pt modelId="{5C1552A4-C67A-47C6-B23C-373238E2A290}" type="sibTrans" cxnId="{64B9EB9D-CFDF-403B-ACD0-6A2717C64FAE}">
      <dgm:prSet/>
      <dgm:spPr/>
      <dgm:t>
        <a:bodyPr/>
        <a:lstStyle/>
        <a:p>
          <a:endParaRPr lang="en-IN"/>
        </a:p>
      </dgm:t>
    </dgm:pt>
    <dgm:pt modelId="{E5FCEF69-8161-45BF-A955-08510F9FEC98}">
      <dgm:prSet custT="1"/>
      <dgm:spPr/>
      <dgm:t>
        <a:bodyPr/>
        <a:lstStyle/>
        <a:p>
          <a:r>
            <a:rPr lang="en-IN" sz="1400" b="1" dirty="0"/>
            <a:t>City Demographics:</a:t>
          </a:r>
          <a:br>
            <a:rPr lang="en-IN" sz="1400" dirty="0"/>
          </a:br>
          <a:r>
            <a:rPr lang="en-IN" sz="1400" dirty="0"/>
            <a:t>Wealthier or professional-heavy cities (e.g., Jaipur) drive frequent usage.</a:t>
          </a:r>
        </a:p>
      </dgm:t>
    </dgm:pt>
    <dgm:pt modelId="{A34C27A9-6507-4880-9611-58EED9C7CCFF}" type="parTrans" cxnId="{A8404E7E-3972-45FD-8308-66F289DE28B6}">
      <dgm:prSet/>
      <dgm:spPr/>
      <dgm:t>
        <a:bodyPr/>
        <a:lstStyle/>
        <a:p>
          <a:endParaRPr lang="en-IN"/>
        </a:p>
      </dgm:t>
    </dgm:pt>
    <dgm:pt modelId="{FE9B3B92-B034-4D1D-BFE0-D01946251FA1}" type="sibTrans" cxnId="{A8404E7E-3972-45FD-8308-66F289DE28B6}">
      <dgm:prSet/>
      <dgm:spPr/>
      <dgm:t>
        <a:bodyPr/>
        <a:lstStyle/>
        <a:p>
          <a:endParaRPr lang="en-IN"/>
        </a:p>
      </dgm:t>
    </dgm:pt>
    <dgm:pt modelId="{8C08306C-06ED-43B2-89F9-BFA3705855CE}">
      <dgm:prSet custT="1"/>
      <dgm:spPr/>
      <dgm:t>
        <a:bodyPr/>
        <a:lstStyle/>
        <a:p>
          <a:r>
            <a:rPr lang="en-IN" sz="1400" b="1" dirty="0"/>
            <a:t>Trip Patterns:</a:t>
          </a:r>
          <a:br>
            <a:rPr lang="en-IN" sz="1400" dirty="0"/>
          </a:br>
          <a:r>
            <a:rPr lang="en-IN" sz="1400" dirty="0"/>
            <a:t>Shorter, more frequent trips boost loyalty (e.g., Kochi, Chandigarh).</a:t>
          </a:r>
        </a:p>
      </dgm:t>
    </dgm:pt>
    <dgm:pt modelId="{68173205-96BA-457D-A363-F6E7AC7E3586}" type="parTrans" cxnId="{A27604C7-07F2-41AB-863B-991794F7AD68}">
      <dgm:prSet/>
      <dgm:spPr/>
      <dgm:t>
        <a:bodyPr/>
        <a:lstStyle/>
        <a:p>
          <a:endParaRPr lang="en-IN"/>
        </a:p>
      </dgm:t>
    </dgm:pt>
    <dgm:pt modelId="{989B5533-2A8D-4B69-886E-A6588E7F37C0}" type="sibTrans" cxnId="{A27604C7-07F2-41AB-863B-991794F7AD68}">
      <dgm:prSet/>
      <dgm:spPr/>
      <dgm:t>
        <a:bodyPr/>
        <a:lstStyle/>
        <a:p>
          <a:endParaRPr lang="en-IN"/>
        </a:p>
      </dgm:t>
    </dgm:pt>
    <dgm:pt modelId="{2BA2BCB7-5E79-4D8E-B25F-687C5C5F92B1}">
      <dgm:prSet custT="1"/>
      <dgm:spPr/>
      <dgm:t>
        <a:bodyPr/>
        <a:lstStyle/>
        <a:p>
          <a:r>
            <a:rPr lang="en-IN" sz="1400" b="1" dirty="0"/>
            <a:t>Tourism vs. Business Impact:</a:t>
          </a:r>
          <a:br>
            <a:rPr lang="en-IN" sz="1400" dirty="0"/>
          </a:br>
          <a:r>
            <a:rPr lang="en-IN" sz="1400" dirty="0"/>
            <a:t>Business hubs see more repeat usage; tourist hubs may have temporary users.</a:t>
          </a:r>
        </a:p>
      </dgm:t>
    </dgm:pt>
    <dgm:pt modelId="{1CE5C963-49C0-4112-A34E-CF5EBF456505}" type="parTrans" cxnId="{5715DF1C-B984-4B2C-B92E-9108FB8F7A79}">
      <dgm:prSet/>
      <dgm:spPr/>
      <dgm:t>
        <a:bodyPr/>
        <a:lstStyle/>
        <a:p>
          <a:endParaRPr lang="en-IN"/>
        </a:p>
      </dgm:t>
    </dgm:pt>
    <dgm:pt modelId="{D94413A8-60A2-440D-A757-C08A2F4AB06A}" type="sibTrans" cxnId="{5715DF1C-B984-4B2C-B92E-9108FB8F7A79}">
      <dgm:prSet/>
      <dgm:spPr/>
      <dgm:t>
        <a:bodyPr/>
        <a:lstStyle/>
        <a:p>
          <a:endParaRPr lang="en-IN"/>
        </a:p>
      </dgm:t>
    </dgm:pt>
    <dgm:pt modelId="{2C689EDE-150F-4803-B42E-782EA92DFF0D}" type="pres">
      <dgm:prSet presAssocID="{2AABA921-D176-47C6-A46B-EC24CB21437A}" presName="compositeShape" presStyleCnt="0">
        <dgm:presLayoutVars>
          <dgm:chMax val="7"/>
          <dgm:dir/>
          <dgm:resizeHandles val="exact"/>
        </dgm:presLayoutVars>
      </dgm:prSet>
      <dgm:spPr/>
    </dgm:pt>
    <dgm:pt modelId="{9BD2EC12-E5A1-41CD-8E9A-1B62D88BD813}" type="pres">
      <dgm:prSet presAssocID="{69D218F6-2AA4-446F-B080-AD407F034B6D}" presName="circ1" presStyleLbl="vennNode1" presStyleIdx="0" presStyleCnt="6"/>
      <dgm:spPr/>
    </dgm:pt>
    <dgm:pt modelId="{1703F736-C45B-4EB3-8802-B7DED2CFF8BC}" type="pres">
      <dgm:prSet presAssocID="{69D218F6-2AA4-446F-B080-AD407F034B6D}" presName="circ1Tx" presStyleLbl="revTx" presStyleIdx="0" presStyleCnt="0">
        <dgm:presLayoutVars>
          <dgm:chMax val="0"/>
          <dgm:chPref val="0"/>
          <dgm:bulletEnabled val="1"/>
        </dgm:presLayoutVars>
      </dgm:prSet>
      <dgm:spPr/>
    </dgm:pt>
    <dgm:pt modelId="{C33C41E8-025C-4DEE-AC6F-8952DB837DC8}" type="pres">
      <dgm:prSet presAssocID="{05DD6F53-069F-44E8-9DDE-4798F004B45C}" presName="circ2" presStyleLbl="vennNode1" presStyleIdx="1" presStyleCnt="6"/>
      <dgm:spPr/>
    </dgm:pt>
    <dgm:pt modelId="{921E1771-01BC-4F4E-9BCE-B3A29F3ECBDD}" type="pres">
      <dgm:prSet presAssocID="{05DD6F53-069F-44E8-9DDE-4798F004B45C}" presName="circ2Tx" presStyleLbl="revTx" presStyleIdx="0" presStyleCnt="0">
        <dgm:presLayoutVars>
          <dgm:chMax val="0"/>
          <dgm:chPref val="0"/>
          <dgm:bulletEnabled val="1"/>
        </dgm:presLayoutVars>
      </dgm:prSet>
      <dgm:spPr/>
    </dgm:pt>
    <dgm:pt modelId="{F466121A-7027-420B-965A-01B39468937C}" type="pres">
      <dgm:prSet presAssocID="{EC817EF5-67B0-4354-B9A8-96E4C6C63981}" presName="circ3" presStyleLbl="vennNode1" presStyleIdx="2" presStyleCnt="6"/>
      <dgm:spPr/>
    </dgm:pt>
    <dgm:pt modelId="{3F8A9D25-8410-4753-BCD5-0913E18D29B3}" type="pres">
      <dgm:prSet presAssocID="{EC817EF5-67B0-4354-B9A8-96E4C6C63981}" presName="circ3Tx" presStyleLbl="revTx" presStyleIdx="0" presStyleCnt="0">
        <dgm:presLayoutVars>
          <dgm:chMax val="0"/>
          <dgm:chPref val="0"/>
          <dgm:bulletEnabled val="1"/>
        </dgm:presLayoutVars>
      </dgm:prSet>
      <dgm:spPr/>
    </dgm:pt>
    <dgm:pt modelId="{3467DA86-D413-4846-9C9C-0B4558182994}" type="pres">
      <dgm:prSet presAssocID="{E5FCEF69-8161-45BF-A955-08510F9FEC98}" presName="circ4" presStyleLbl="vennNode1" presStyleIdx="3" presStyleCnt="6"/>
      <dgm:spPr/>
    </dgm:pt>
    <dgm:pt modelId="{F0484BD6-BAE2-4DB0-BD59-DA69B8E9EEB8}" type="pres">
      <dgm:prSet presAssocID="{E5FCEF69-8161-45BF-A955-08510F9FEC98}" presName="circ4Tx" presStyleLbl="revTx" presStyleIdx="0" presStyleCnt="0">
        <dgm:presLayoutVars>
          <dgm:chMax val="0"/>
          <dgm:chPref val="0"/>
          <dgm:bulletEnabled val="1"/>
        </dgm:presLayoutVars>
      </dgm:prSet>
      <dgm:spPr/>
    </dgm:pt>
    <dgm:pt modelId="{C950B1F3-4447-4C6E-83F8-9EE46EB2B9C3}" type="pres">
      <dgm:prSet presAssocID="{8C08306C-06ED-43B2-89F9-BFA3705855CE}" presName="circ5" presStyleLbl="vennNode1" presStyleIdx="4" presStyleCnt="6"/>
      <dgm:spPr/>
    </dgm:pt>
    <dgm:pt modelId="{192D5676-DC1E-4DF4-B8BE-30A075913A1A}" type="pres">
      <dgm:prSet presAssocID="{8C08306C-06ED-43B2-89F9-BFA3705855CE}" presName="circ5Tx" presStyleLbl="revTx" presStyleIdx="0" presStyleCnt="0">
        <dgm:presLayoutVars>
          <dgm:chMax val="0"/>
          <dgm:chPref val="0"/>
          <dgm:bulletEnabled val="1"/>
        </dgm:presLayoutVars>
      </dgm:prSet>
      <dgm:spPr/>
    </dgm:pt>
    <dgm:pt modelId="{1BB1992C-97C6-49C3-9833-A33577ABC29D}" type="pres">
      <dgm:prSet presAssocID="{2BA2BCB7-5E79-4D8E-B25F-687C5C5F92B1}" presName="circ6" presStyleLbl="vennNode1" presStyleIdx="5" presStyleCnt="6"/>
      <dgm:spPr/>
    </dgm:pt>
    <dgm:pt modelId="{DBAA6C62-EE84-49EB-AF2A-AFEE2C754225}" type="pres">
      <dgm:prSet presAssocID="{2BA2BCB7-5E79-4D8E-B25F-687C5C5F92B1}" presName="circ6Tx" presStyleLbl="revTx" presStyleIdx="0" presStyleCnt="0">
        <dgm:presLayoutVars>
          <dgm:chMax val="0"/>
          <dgm:chPref val="0"/>
          <dgm:bulletEnabled val="1"/>
        </dgm:presLayoutVars>
      </dgm:prSet>
      <dgm:spPr/>
    </dgm:pt>
  </dgm:ptLst>
  <dgm:cxnLst>
    <dgm:cxn modelId="{206D430F-0458-462D-B0B6-B5683F796471}" type="presOf" srcId="{05DD6F53-069F-44E8-9DDE-4798F004B45C}" destId="{921E1771-01BC-4F4E-9BCE-B3A29F3ECBDD}" srcOrd="0" destOrd="0" presId="urn:microsoft.com/office/officeart/2005/8/layout/venn1"/>
    <dgm:cxn modelId="{72457312-42FF-4BFF-B20E-6B1FC79FA591}" type="presOf" srcId="{8C08306C-06ED-43B2-89F9-BFA3705855CE}" destId="{192D5676-DC1E-4DF4-B8BE-30A075913A1A}" srcOrd="0" destOrd="0" presId="urn:microsoft.com/office/officeart/2005/8/layout/venn1"/>
    <dgm:cxn modelId="{CBCB5719-7559-4207-8B1E-DA47A180618C}" type="presOf" srcId="{E5FCEF69-8161-45BF-A955-08510F9FEC98}" destId="{F0484BD6-BAE2-4DB0-BD59-DA69B8E9EEB8}" srcOrd="0" destOrd="0" presId="urn:microsoft.com/office/officeart/2005/8/layout/venn1"/>
    <dgm:cxn modelId="{5715DF1C-B984-4B2C-B92E-9108FB8F7A79}" srcId="{2AABA921-D176-47C6-A46B-EC24CB21437A}" destId="{2BA2BCB7-5E79-4D8E-B25F-687C5C5F92B1}" srcOrd="5" destOrd="0" parTransId="{1CE5C963-49C0-4112-A34E-CF5EBF456505}" sibTransId="{D94413A8-60A2-440D-A757-C08A2F4AB06A}"/>
    <dgm:cxn modelId="{4BECD539-3319-402C-9A68-EF2FA8723778}" type="presOf" srcId="{2BA2BCB7-5E79-4D8E-B25F-687C5C5F92B1}" destId="{DBAA6C62-EE84-49EB-AF2A-AFEE2C754225}" srcOrd="0" destOrd="0" presId="urn:microsoft.com/office/officeart/2005/8/layout/venn1"/>
    <dgm:cxn modelId="{F3CDD149-2986-4CB9-834F-A061A83ABDC1}" type="presOf" srcId="{69D218F6-2AA4-446F-B080-AD407F034B6D}" destId="{1703F736-C45B-4EB3-8802-B7DED2CFF8BC}" srcOrd="0" destOrd="0" presId="urn:microsoft.com/office/officeart/2005/8/layout/venn1"/>
    <dgm:cxn modelId="{B0F5BE4D-5BB4-4CBD-9B03-2CC6FBA6ED56}" type="presOf" srcId="{2AABA921-D176-47C6-A46B-EC24CB21437A}" destId="{2C689EDE-150F-4803-B42E-782EA92DFF0D}" srcOrd="0" destOrd="0" presId="urn:microsoft.com/office/officeart/2005/8/layout/venn1"/>
    <dgm:cxn modelId="{A8404E7E-3972-45FD-8308-66F289DE28B6}" srcId="{2AABA921-D176-47C6-A46B-EC24CB21437A}" destId="{E5FCEF69-8161-45BF-A955-08510F9FEC98}" srcOrd="3" destOrd="0" parTransId="{A34C27A9-6507-4880-9611-58EED9C7CCFF}" sibTransId="{FE9B3B92-B034-4D1D-BFE0-D01946251FA1}"/>
    <dgm:cxn modelId="{F1CCD892-A35C-4E45-A5F8-4E66B12E3DD1}" srcId="{2AABA921-D176-47C6-A46B-EC24CB21437A}" destId="{05DD6F53-069F-44E8-9DDE-4798F004B45C}" srcOrd="1" destOrd="0" parTransId="{3A463E88-E614-43AC-9084-47AAF8F1961D}" sibTransId="{838983E8-02AD-43AD-A1A3-60FABC616F19}"/>
    <dgm:cxn modelId="{C6297F9B-117A-4B3F-B828-3C1F759B8162}" srcId="{2AABA921-D176-47C6-A46B-EC24CB21437A}" destId="{69D218F6-2AA4-446F-B080-AD407F034B6D}" srcOrd="0" destOrd="0" parTransId="{A817B25B-6377-4DDF-BF31-AAFD41AB58F8}" sibTransId="{E6EF465E-4031-4BA3-9355-D094330CEA91}"/>
    <dgm:cxn modelId="{64B9EB9D-CFDF-403B-ACD0-6A2717C64FAE}" srcId="{2AABA921-D176-47C6-A46B-EC24CB21437A}" destId="{EC817EF5-67B0-4354-B9A8-96E4C6C63981}" srcOrd="2" destOrd="0" parTransId="{3590F821-1707-4358-901D-44A5C8296C19}" sibTransId="{5C1552A4-C67A-47C6-B23C-373238E2A290}"/>
    <dgm:cxn modelId="{A27604C7-07F2-41AB-863B-991794F7AD68}" srcId="{2AABA921-D176-47C6-A46B-EC24CB21437A}" destId="{8C08306C-06ED-43B2-89F9-BFA3705855CE}" srcOrd="4" destOrd="0" parTransId="{68173205-96BA-457D-A363-F6E7AC7E3586}" sibTransId="{989B5533-2A8D-4B69-886E-A6588E7F37C0}"/>
    <dgm:cxn modelId="{2B6F92FC-4E9B-45A0-904D-1CF182B05834}" type="presOf" srcId="{EC817EF5-67B0-4354-B9A8-96E4C6C63981}" destId="{3F8A9D25-8410-4753-BCD5-0913E18D29B3}" srcOrd="0" destOrd="0" presId="urn:microsoft.com/office/officeart/2005/8/layout/venn1"/>
    <dgm:cxn modelId="{588AA147-9969-48DA-956A-FD60ABC78EC2}" type="presParOf" srcId="{2C689EDE-150F-4803-B42E-782EA92DFF0D}" destId="{9BD2EC12-E5A1-41CD-8E9A-1B62D88BD813}" srcOrd="0" destOrd="0" presId="urn:microsoft.com/office/officeart/2005/8/layout/venn1"/>
    <dgm:cxn modelId="{801066A2-9F33-41D9-8E58-4EDEF0513BC8}" type="presParOf" srcId="{2C689EDE-150F-4803-B42E-782EA92DFF0D}" destId="{1703F736-C45B-4EB3-8802-B7DED2CFF8BC}" srcOrd="1" destOrd="0" presId="urn:microsoft.com/office/officeart/2005/8/layout/venn1"/>
    <dgm:cxn modelId="{EF85B62A-2455-4783-9FB7-F5C56199DC1D}" type="presParOf" srcId="{2C689EDE-150F-4803-B42E-782EA92DFF0D}" destId="{C33C41E8-025C-4DEE-AC6F-8952DB837DC8}" srcOrd="2" destOrd="0" presId="urn:microsoft.com/office/officeart/2005/8/layout/venn1"/>
    <dgm:cxn modelId="{9DE1B213-3B49-4BFC-A56E-53D2057CB3C6}" type="presParOf" srcId="{2C689EDE-150F-4803-B42E-782EA92DFF0D}" destId="{921E1771-01BC-4F4E-9BCE-B3A29F3ECBDD}" srcOrd="3" destOrd="0" presId="urn:microsoft.com/office/officeart/2005/8/layout/venn1"/>
    <dgm:cxn modelId="{0DC7FFCB-3CAB-49D0-8E2F-B87135B50652}" type="presParOf" srcId="{2C689EDE-150F-4803-B42E-782EA92DFF0D}" destId="{F466121A-7027-420B-965A-01B39468937C}" srcOrd="4" destOrd="0" presId="urn:microsoft.com/office/officeart/2005/8/layout/venn1"/>
    <dgm:cxn modelId="{D43ED9D3-1DBF-43E5-8B0C-792CF2A799F2}" type="presParOf" srcId="{2C689EDE-150F-4803-B42E-782EA92DFF0D}" destId="{3F8A9D25-8410-4753-BCD5-0913E18D29B3}" srcOrd="5" destOrd="0" presId="urn:microsoft.com/office/officeart/2005/8/layout/venn1"/>
    <dgm:cxn modelId="{3CAB01A8-B2E6-4FE4-A591-FAB4D0B114A9}" type="presParOf" srcId="{2C689EDE-150F-4803-B42E-782EA92DFF0D}" destId="{3467DA86-D413-4846-9C9C-0B4558182994}" srcOrd="6" destOrd="0" presId="urn:microsoft.com/office/officeart/2005/8/layout/venn1"/>
    <dgm:cxn modelId="{C5C0E9AD-3344-47B7-89A7-35A3D598B5A5}" type="presParOf" srcId="{2C689EDE-150F-4803-B42E-782EA92DFF0D}" destId="{F0484BD6-BAE2-4DB0-BD59-DA69B8E9EEB8}" srcOrd="7" destOrd="0" presId="urn:microsoft.com/office/officeart/2005/8/layout/venn1"/>
    <dgm:cxn modelId="{95A2BC3C-87B1-4656-B4F3-B2E457C14831}" type="presParOf" srcId="{2C689EDE-150F-4803-B42E-782EA92DFF0D}" destId="{C950B1F3-4447-4C6E-83F8-9EE46EB2B9C3}" srcOrd="8" destOrd="0" presId="urn:microsoft.com/office/officeart/2005/8/layout/venn1"/>
    <dgm:cxn modelId="{653FC7BD-7CB5-42CD-BD2B-30238AA1CD0A}" type="presParOf" srcId="{2C689EDE-150F-4803-B42E-782EA92DFF0D}" destId="{192D5676-DC1E-4DF4-B8BE-30A075913A1A}" srcOrd="9" destOrd="0" presId="urn:microsoft.com/office/officeart/2005/8/layout/venn1"/>
    <dgm:cxn modelId="{8AD97A93-48D1-426A-83D4-D740FDA8A766}" type="presParOf" srcId="{2C689EDE-150F-4803-B42E-782EA92DFF0D}" destId="{1BB1992C-97C6-49C3-9833-A33577ABC29D}" srcOrd="10" destOrd="0" presId="urn:microsoft.com/office/officeart/2005/8/layout/venn1"/>
    <dgm:cxn modelId="{C24B4C6F-2241-4A56-ABC8-BB1B819ED85B}" type="presParOf" srcId="{2C689EDE-150F-4803-B42E-782EA92DFF0D}" destId="{DBAA6C62-EE84-49EB-AF2A-AFEE2C754225}"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F99904-DD9B-4C0F-BB04-8BD160CD2E3E}" type="doc">
      <dgm:prSet loTypeId="urn:microsoft.com/office/officeart/2005/8/layout/vList2" loCatId="list" qsTypeId="urn:microsoft.com/office/officeart/2005/8/quickstyle/simple3" qsCatId="simple" csTypeId="urn:microsoft.com/office/officeart/2005/8/colors/accent3_2" csCatId="accent3"/>
      <dgm:spPr/>
      <dgm:t>
        <a:bodyPr/>
        <a:lstStyle/>
        <a:p>
          <a:endParaRPr lang="en-IN"/>
        </a:p>
      </dgm:t>
    </dgm:pt>
    <dgm:pt modelId="{60647546-1073-48DD-AD4A-5BB13151EE7B}">
      <dgm:prSet/>
      <dgm:spPr/>
      <dgm:t>
        <a:bodyPr/>
        <a:lstStyle/>
        <a:p>
          <a:r>
            <a:rPr lang="en-US" b="1"/>
            <a:t>Why Goodcabs Should Adapt:</a:t>
          </a:r>
          <a:endParaRPr lang="en-IN"/>
        </a:p>
      </dgm:t>
    </dgm:pt>
    <dgm:pt modelId="{7602CC41-9796-49B3-96AB-AAB39428DBAA}" type="parTrans" cxnId="{8962C5A2-3B15-40E6-8445-CC139F2E137C}">
      <dgm:prSet/>
      <dgm:spPr/>
      <dgm:t>
        <a:bodyPr/>
        <a:lstStyle/>
        <a:p>
          <a:endParaRPr lang="en-IN"/>
        </a:p>
      </dgm:t>
    </dgm:pt>
    <dgm:pt modelId="{EEC477CB-6CB4-40BF-89BF-8B48C5DAB78E}" type="sibTrans" cxnId="{8962C5A2-3B15-40E6-8445-CC139F2E137C}">
      <dgm:prSet/>
      <dgm:spPr/>
      <dgm:t>
        <a:bodyPr/>
        <a:lstStyle/>
        <a:p>
          <a:endParaRPr lang="en-IN"/>
        </a:p>
      </dgm:t>
    </dgm:pt>
    <dgm:pt modelId="{BDB10267-7840-4ECF-8355-BAFEF8BF2872}">
      <dgm:prSet/>
      <dgm:spPr/>
      <dgm:t>
        <a:bodyPr/>
        <a:lstStyle/>
        <a:p>
          <a:r>
            <a:rPr lang="en-US" b="1"/>
            <a:t>Competitive Advantage:</a:t>
          </a:r>
          <a:r>
            <a:rPr lang="en-US"/>
            <a:t> Lower costs, customer appeal, and regulatory compliance.</a:t>
          </a:r>
          <a:endParaRPr lang="en-IN"/>
        </a:p>
      </dgm:t>
    </dgm:pt>
    <dgm:pt modelId="{DDA054AC-AD56-430F-9FCB-F671E1C52269}" type="parTrans" cxnId="{6FF45986-B77F-49AF-B171-DF68182B8FC4}">
      <dgm:prSet/>
      <dgm:spPr/>
      <dgm:t>
        <a:bodyPr/>
        <a:lstStyle/>
        <a:p>
          <a:endParaRPr lang="en-IN"/>
        </a:p>
      </dgm:t>
    </dgm:pt>
    <dgm:pt modelId="{686E1769-751E-47A7-AD0C-5224DFAAC7C0}" type="sibTrans" cxnId="{6FF45986-B77F-49AF-B171-DF68182B8FC4}">
      <dgm:prSet/>
      <dgm:spPr/>
      <dgm:t>
        <a:bodyPr/>
        <a:lstStyle/>
        <a:p>
          <a:endParaRPr lang="en-IN"/>
        </a:p>
      </dgm:t>
    </dgm:pt>
    <dgm:pt modelId="{C2847879-9ACD-40E5-80D7-258289E13626}">
      <dgm:prSet/>
      <dgm:spPr/>
      <dgm:t>
        <a:bodyPr/>
        <a:lstStyle/>
        <a:p>
          <a:r>
            <a:rPr lang="en-US" b="1"/>
            <a:t>Branding Opportunity:</a:t>
          </a:r>
          <a:r>
            <a:rPr lang="en-US"/>
            <a:t> Position as a "green" provider.</a:t>
          </a:r>
          <a:endParaRPr lang="en-IN"/>
        </a:p>
      </dgm:t>
    </dgm:pt>
    <dgm:pt modelId="{FD71FD58-120D-47B4-AB68-6A7161BBC0DD}" type="parTrans" cxnId="{730838D2-936F-4CDC-9257-EF8F53D6E001}">
      <dgm:prSet/>
      <dgm:spPr/>
      <dgm:t>
        <a:bodyPr/>
        <a:lstStyle/>
        <a:p>
          <a:endParaRPr lang="en-IN"/>
        </a:p>
      </dgm:t>
    </dgm:pt>
    <dgm:pt modelId="{22305805-B278-4082-9DA9-2759EAFFF1DA}" type="sibTrans" cxnId="{730838D2-936F-4CDC-9257-EF8F53D6E001}">
      <dgm:prSet/>
      <dgm:spPr/>
      <dgm:t>
        <a:bodyPr/>
        <a:lstStyle/>
        <a:p>
          <a:endParaRPr lang="en-IN"/>
        </a:p>
      </dgm:t>
    </dgm:pt>
    <dgm:pt modelId="{953849C6-8E8F-4333-BC42-417881E62FD7}">
      <dgm:prSet/>
      <dgm:spPr/>
      <dgm:t>
        <a:bodyPr/>
        <a:lstStyle/>
        <a:p>
          <a:r>
            <a:rPr lang="en-US" b="1"/>
            <a:t>Long-term Benefits:</a:t>
          </a:r>
          <a:r>
            <a:rPr lang="en-US"/>
            <a:t> Cost savings, government incentives, and operational efficiency.</a:t>
          </a:r>
          <a:endParaRPr lang="en-IN"/>
        </a:p>
      </dgm:t>
    </dgm:pt>
    <dgm:pt modelId="{7A602D08-6CE8-44EA-9C18-42A1D87ECD9C}" type="parTrans" cxnId="{D093ABED-2826-4FD4-893A-7CC87489C032}">
      <dgm:prSet/>
      <dgm:spPr/>
      <dgm:t>
        <a:bodyPr/>
        <a:lstStyle/>
        <a:p>
          <a:endParaRPr lang="en-IN"/>
        </a:p>
      </dgm:t>
    </dgm:pt>
    <dgm:pt modelId="{09866A5F-F035-49C5-96B2-B63649593B8B}" type="sibTrans" cxnId="{D093ABED-2826-4FD4-893A-7CC87489C032}">
      <dgm:prSet/>
      <dgm:spPr/>
      <dgm:t>
        <a:bodyPr/>
        <a:lstStyle/>
        <a:p>
          <a:endParaRPr lang="en-IN"/>
        </a:p>
      </dgm:t>
    </dgm:pt>
    <dgm:pt modelId="{FC6DB30B-EF64-438E-9C40-B448D3FC04ED}" type="pres">
      <dgm:prSet presAssocID="{A0F99904-DD9B-4C0F-BB04-8BD160CD2E3E}" presName="linear" presStyleCnt="0">
        <dgm:presLayoutVars>
          <dgm:animLvl val="lvl"/>
          <dgm:resizeHandles val="exact"/>
        </dgm:presLayoutVars>
      </dgm:prSet>
      <dgm:spPr/>
    </dgm:pt>
    <dgm:pt modelId="{DEE2CA72-256C-423F-A0BA-4DB4FC602D5F}" type="pres">
      <dgm:prSet presAssocID="{60647546-1073-48DD-AD4A-5BB13151EE7B}" presName="parentText" presStyleLbl="node1" presStyleIdx="0" presStyleCnt="4" custLinFactY="-41330" custLinFactNeighborX="13505" custLinFactNeighborY="-100000">
        <dgm:presLayoutVars>
          <dgm:chMax val="0"/>
          <dgm:bulletEnabled val="1"/>
        </dgm:presLayoutVars>
      </dgm:prSet>
      <dgm:spPr/>
    </dgm:pt>
    <dgm:pt modelId="{386BBD0D-AE46-4003-9C4B-61BD8DAB5F0B}" type="pres">
      <dgm:prSet presAssocID="{EEC477CB-6CB4-40BF-89BF-8B48C5DAB78E}" presName="spacer" presStyleCnt="0"/>
      <dgm:spPr/>
    </dgm:pt>
    <dgm:pt modelId="{BD24F0CA-6EA3-48FE-8E1D-07500EF016BE}" type="pres">
      <dgm:prSet presAssocID="{BDB10267-7840-4ECF-8355-BAFEF8BF2872}" presName="parentText" presStyleLbl="node1" presStyleIdx="1" presStyleCnt="4">
        <dgm:presLayoutVars>
          <dgm:chMax val="0"/>
          <dgm:bulletEnabled val="1"/>
        </dgm:presLayoutVars>
      </dgm:prSet>
      <dgm:spPr/>
    </dgm:pt>
    <dgm:pt modelId="{1E1302EE-946B-4762-BE17-F46213AACCE5}" type="pres">
      <dgm:prSet presAssocID="{686E1769-751E-47A7-AD0C-5224DFAAC7C0}" presName="spacer" presStyleCnt="0"/>
      <dgm:spPr/>
    </dgm:pt>
    <dgm:pt modelId="{6EDB9C84-DAB7-478A-BD65-8773BA63CC99}" type="pres">
      <dgm:prSet presAssocID="{C2847879-9ACD-40E5-80D7-258289E13626}" presName="parentText" presStyleLbl="node1" presStyleIdx="2" presStyleCnt="4">
        <dgm:presLayoutVars>
          <dgm:chMax val="0"/>
          <dgm:bulletEnabled val="1"/>
        </dgm:presLayoutVars>
      </dgm:prSet>
      <dgm:spPr/>
    </dgm:pt>
    <dgm:pt modelId="{31F27AD7-67D0-4B68-A79D-38131C7598F8}" type="pres">
      <dgm:prSet presAssocID="{22305805-B278-4082-9DA9-2759EAFFF1DA}" presName="spacer" presStyleCnt="0"/>
      <dgm:spPr/>
    </dgm:pt>
    <dgm:pt modelId="{F21E3331-8314-49B9-804E-28A7F3439863}" type="pres">
      <dgm:prSet presAssocID="{953849C6-8E8F-4333-BC42-417881E62FD7}" presName="parentText" presStyleLbl="node1" presStyleIdx="3" presStyleCnt="4">
        <dgm:presLayoutVars>
          <dgm:chMax val="0"/>
          <dgm:bulletEnabled val="1"/>
        </dgm:presLayoutVars>
      </dgm:prSet>
      <dgm:spPr/>
    </dgm:pt>
  </dgm:ptLst>
  <dgm:cxnLst>
    <dgm:cxn modelId="{6FF45986-B77F-49AF-B171-DF68182B8FC4}" srcId="{A0F99904-DD9B-4C0F-BB04-8BD160CD2E3E}" destId="{BDB10267-7840-4ECF-8355-BAFEF8BF2872}" srcOrd="1" destOrd="0" parTransId="{DDA054AC-AD56-430F-9FCB-F671E1C52269}" sibTransId="{686E1769-751E-47A7-AD0C-5224DFAAC7C0}"/>
    <dgm:cxn modelId="{1F5AB891-3C6D-4257-9910-AA6132174F8F}" type="presOf" srcId="{C2847879-9ACD-40E5-80D7-258289E13626}" destId="{6EDB9C84-DAB7-478A-BD65-8773BA63CC99}" srcOrd="0" destOrd="0" presId="urn:microsoft.com/office/officeart/2005/8/layout/vList2"/>
    <dgm:cxn modelId="{8962C5A2-3B15-40E6-8445-CC139F2E137C}" srcId="{A0F99904-DD9B-4C0F-BB04-8BD160CD2E3E}" destId="{60647546-1073-48DD-AD4A-5BB13151EE7B}" srcOrd="0" destOrd="0" parTransId="{7602CC41-9796-49B3-96AB-AAB39428DBAA}" sibTransId="{EEC477CB-6CB4-40BF-89BF-8B48C5DAB78E}"/>
    <dgm:cxn modelId="{D9B0D2B2-B784-4E39-8C04-CF010C6B95D0}" type="presOf" srcId="{A0F99904-DD9B-4C0F-BB04-8BD160CD2E3E}" destId="{FC6DB30B-EF64-438E-9C40-B448D3FC04ED}" srcOrd="0" destOrd="0" presId="urn:microsoft.com/office/officeart/2005/8/layout/vList2"/>
    <dgm:cxn modelId="{730838D2-936F-4CDC-9257-EF8F53D6E001}" srcId="{A0F99904-DD9B-4C0F-BB04-8BD160CD2E3E}" destId="{C2847879-9ACD-40E5-80D7-258289E13626}" srcOrd="2" destOrd="0" parTransId="{FD71FD58-120D-47B4-AB68-6A7161BBC0DD}" sibTransId="{22305805-B278-4082-9DA9-2759EAFFF1DA}"/>
    <dgm:cxn modelId="{64F391D5-BED9-4576-BAC1-C7F1F4E96FE1}" type="presOf" srcId="{953849C6-8E8F-4333-BC42-417881E62FD7}" destId="{F21E3331-8314-49B9-804E-28A7F3439863}" srcOrd="0" destOrd="0" presId="urn:microsoft.com/office/officeart/2005/8/layout/vList2"/>
    <dgm:cxn modelId="{D093ABED-2826-4FD4-893A-7CC87489C032}" srcId="{A0F99904-DD9B-4C0F-BB04-8BD160CD2E3E}" destId="{953849C6-8E8F-4333-BC42-417881E62FD7}" srcOrd="3" destOrd="0" parTransId="{7A602D08-6CE8-44EA-9C18-42A1D87ECD9C}" sibTransId="{09866A5F-F035-49C5-96B2-B63649593B8B}"/>
    <dgm:cxn modelId="{57E500F9-5739-4171-816F-B25E04D5D400}" type="presOf" srcId="{60647546-1073-48DD-AD4A-5BB13151EE7B}" destId="{DEE2CA72-256C-423F-A0BA-4DB4FC602D5F}" srcOrd="0" destOrd="0" presId="urn:microsoft.com/office/officeart/2005/8/layout/vList2"/>
    <dgm:cxn modelId="{8AC52BFD-5E22-4B05-89D4-92A116C7835F}" type="presOf" srcId="{BDB10267-7840-4ECF-8355-BAFEF8BF2872}" destId="{BD24F0CA-6EA3-48FE-8E1D-07500EF016BE}" srcOrd="0" destOrd="0" presId="urn:microsoft.com/office/officeart/2005/8/layout/vList2"/>
    <dgm:cxn modelId="{7F74EF95-F66C-4EC2-874C-65C0A6D8756D}" type="presParOf" srcId="{FC6DB30B-EF64-438E-9C40-B448D3FC04ED}" destId="{DEE2CA72-256C-423F-A0BA-4DB4FC602D5F}" srcOrd="0" destOrd="0" presId="urn:microsoft.com/office/officeart/2005/8/layout/vList2"/>
    <dgm:cxn modelId="{047C9C9C-FF2E-425A-92F5-73CE65A368BF}" type="presParOf" srcId="{FC6DB30B-EF64-438E-9C40-B448D3FC04ED}" destId="{386BBD0D-AE46-4003-9C4B-61BD8DAB5F0B}" srcOrd="1" destOrd="0" presId="urn:microsoft.com/office/officeart/2005/8/layout/vList2"/>
    <dgm:cxn modelId="{AB23E32E-6F5C-4C46-892D-DDD74D6CAC8B}" type="presParOf" srcId="{FC6DB30B-EF64-438E-9C40-B448D3FC04ED}" destId="{BD24F0CA-6EA3-48FE-8E1D-07500EF016BE}" srcOrd="2" destOrd="0" presId="urn:microsoft.com/office/officeart/2005/8/layout/vList2"/>
    <dgm:cxn modelId="{D0F1C76A-BFBB-4F1A-9319-CAC3D149940C}" type="presParOf" srcId="{FC6DB30B-EF64-438E-9C40-B448D3FC04ED}" destId="{1E1302EE-946B-4762-BE17-F46213AACCE5}" srcOrd="3" destOrd="0" presId="urn:microsoft.com/office/officeart/2005/8/layout/vList2"/>
    <dgm:cxn modelId="{C08AF79F-2869-4E51-AE86-805D8D49AE63}" type="presParOf" srcId="{FC6DB30B-EF64-438E-9C40-B448D3FC04ED}" destId="{6EDB9C84-DAB7-478A-BD65-8773BA63CC99}" srcOrd="4" destOrd="0" presId="urn:microsoft.com/office/officeart/2005/8/layout/vList2"/>
    <dgm:cxn modelId="{583AFEC6-CAA0-42F8-B932-D55D376F8894}" type="presParOf" srcId="{FC6DB30B-EF64-438E-9C40-B448D3FC04ED}" destId="{31F27AD7-67D0-4B68-A79D-38131C7598F8}" srcOrd="5" destOrd="0" presId="urn:microsoft.com/office/officeart/2005/8/layout/vList2"/>
    <dgm:cxn modelId="{EBFA52C6-A128-4514-A262-E805BD17BA12}" type="presParOf" srcId="{FC6DB30B-EF64-438E-9C40-B448D3FC04ED}" destId="{F21E3331-8314-49B9-804E-28A7F3439863}"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BD3FA18-E1A0-41F4-8C82-490D3DCE126E}" type="doc">
      <dgm:prSet loTypeId="urn:microsoft.com/office/officeart/2005/8/layout/target3" loCatId="relationship" qsTypeId="urn:microsoft.com/office/officeart/2005/8/quickstyle/simple3" qsCatId="simple" csTypeId="urn:microsoft.com/office/officeart/2005/8/colors/accent3_2" csCatId="accent3"/>
      <dgm:spPr/>
      <dgm:t>
        <a:bodyPr/>
        <a:lstStyle/>
        <a:p>
          <a:endParaRPr lang="en-IN"/>
        </a:p>
      </dgm:t>
    </dgm:pt>
    <dgm:pt modelId="{750FA52E-C5E8-4211-8C14-9CB77277CA9E}">
      <dgm:prSet/>
      <dgm:spPr/>
      <dgm:t>
        <a:bodyPr/>
        <a:lstStyle/>
        <a:p>
          <a:r>
            <a:rPr lang="en-US" b="1"/>
            <a:t>Actionable Steps for Goodcabs:</a:t>
          </a:r>
          <a:endParaRPr lang="en-IN"/>
        </a:p>
      </dgm:t>
    </dgm:pt>
    <dgm:pt modelId="{10F8D92B-6940-40C6-8DF0-F90CF072EB08}" type="parTrans" cxnId="{66441458-7EA6-4BAA-9572-C786120394D1}">
      <dgm:prSet/>
      <dgm:spPr/>
      <dgm:t>
        <a:bodyPr/>
        <a:lstStyle/>
        <a:p>
          <a:endParaRPr lang="en-IN"/>
        </a:p>
      </dgm:t>
    </dgm:pt>
    <dgm:pt modelId="{6DF61C12-E87C-47AA-B0CE-560F67DBAC01}" type="sibTrans" cxnId="{66441458-7EA6-4BAA-9572-C786120394D1}">
      <dgm:prSet/>
      <dgm:spPr/>
      <dgm:t>
        <a:bodyPr/>
        <a:lstStyle/>
        <a:p>
          <a:endParaRPr lang="en-IN"/>
        </a:p>
      </dgm:t>
    </dgm:pt>
    <dgm:pt modelId="{F461EB2D-C01C-4FCB-B44F-969128729A69}">
      <dgm:prSet/>
      <dgm:spPr/>
      <dgm:t>
        <a:bodyPr/>
        <a:lstStyle/>
        <a:p>
          <a:r>
            <a:rPr lang="en-US" b="1"/>
            <a:t>Pilot EVs:</a:t>
          </a:r>
          <a:r>
            <a:rPr lang="en-US"/>
            <a:t> Start small in cities like Jaipur/Mysore.</a:t>
          </a:r>
          <a:endParaRPr lang="en-IN"/>
        </a:p>
      </dgm:t>
    </dgm:pt>
    <dgm:pt modelId="{49C55CFB-25D4-4430-8F6C-C6E999F0AC70}" type="parTrans" cxnId="{CBE65377-D022-42C3-A10D-0C4E42E252A5}">
      <dgm:prSet/>
      <dgm:spPr/>
      <dgm:t>
        <a:bodyPr/>
        <a:lstStyle/>
        <a:p>
          <a:endParaRPr lang="en-IN"/>
        </a:p>
      </dgm:t>
    </dgm:pt>
    <dgm:pt modelId="{17994ED7-4F24-4FA4-8D06-73325E7743C5}" type="sibTrans" cxnId="{CBE65377-D022-42C3-A10D-0C4E42E252A5}">
      <dgm:prSet/>
      <dgm:spPr/>
      <dgm:t>
        <a:bodyPr/>
        <a:lstStyle/>
        <a:p>
          <a:endParaRPr lang="en-IN"/>
        </a:p>
      </dgm:t>
    </dgm:pt>
    <dgm:pt modelId="{3B886FCA-79D9-4345-AA8E-9883DBBB9871}">
      <dgm:prSet/>
      <dgm:spPr/>
      <dgm:t>
        <a:bodyPr/>
        <a:lstStyle/>
        <a:p>
          <a:r>
            <a:rPr lang="en-US" b="1"/>
            <a:t>Partnerships:</a:t>
          </a:r>
          <a:r>
            <a:rPr lang="en-US"/>
            <a:t> Collaborate for charging stations.</a:t>
          </a:r>
          <a:endParaRPr lang="en-IN"/>
        </a:p>
      </dgm:t>
    </dgm:pt>
    <dgm:pt modelId="{8ACBDB48-A211-43FD-929E-6128199B8353}" type="parTrans" cxnId="{C0778D66-D9E4-4703-BD32-9558A85D60D7}">
      <dgm:prSet/>
      <dgm:spPr/>
      <dgm:t>
        <a:bodyPr/>
        <a:lstStyle/>
        <a:p>
          <a:endParaRPr lang="en-IN"/>
        </a:p>
      </dgm:t>
    </dgm:pt>
    <dgm:pt modelId="{33F3E276-3EAD-4A1D-9C50-97EC0CBAD743}" type="sibTrans" cxnId="{C0778D66-D9E4-4703-BD32-9558A85D60D7}">
      <dgm:prSet/>
      <dgm:spPr/>
      <dgm:t>
        <a:bodyPr/>
        <a:lstStyle/>
        <a:p>
          <a:endParaRPr lang="en-IN"/>
        </a:p>
      </dgm:t>
    </dgm:pt>
    <dgm:pt modelId="{7B2FC25B-0A46-400A-9BA9-3C9A08890B45}">
      <dgm:prSet/>
      <dgm:spPr/>
      <dgm:t>
        <a:bodyPr/>
        <a:lstStyle/>
        <a:p>
          <a:r>
            <a:rPr lang="en-US" b="1" dirty="0"/>
            <a:t>Green Branding:</a:t>
          </a:r>
          <a:r>
            <a:rPr lang="en-US" dirty="0"/>
            <a:t> Eco-friendly marketing campaigns.</a:t>
          </a:r>
          <a:endParaRPr lang="en-IN" dirty="0"/>
        </a:p>
      </dgm:t>
    </dgm:pt>
    <dgm:pt modelId="{EFBB1E4D-A549-4FA3-8BE0-368464F37DB1}" type="parTrans" cxnId="{55B2C38A-0103-4605-A214-C695B6D43F05}">
      <dgm:prSet/>
      <dgm:spPr/>
      <dgm:t>
        <a:bodyPr/>
        <a:lstStyle/>
        <a:p>
          <a:endParaRPr lang="en-IN"/>
        </a:p>
      </dgm:t>
    </dgm:pt>
    <dgm:pt modelId="{BBCDA56D-3871-47A0-BAA3-03052A3ECDEA}" type="sibTrans" cxnId="{55B2C38A-0103-4605-A214-C695B6D43F05}">
      <dgm:prSet/>
      <dgm:spPr/>
      <dgm:t>
        <a:bodyPr/>
        <a:lstStyle/>
        <a:p>
          <a:endParaRPr lang="en-IN"/>
        </a:p>
      </dgm:t>
    </dgm:pt>
    <dgm:pt modelId="{2850E24D-D5FA-4B20-BB77-D7DE7DD84964}">
      <dgm:prSet/>
      <dgm:spPr/>
      <dgm:t>
        <a:bodyPr/>
        <a:lstStyle/>
        <a:p>
          <a:r>
            <a:rPr lang="en-US" b="1"/>
            <a:t>Fleet Optimization:</a:t>
          </a:r>
          <a:r>
            <a:rPr lang="en-US"/>
            <a:t> Analytics for route planning and idle time reduction.</a:t>
          </a:r>
          <a:endParaRPr lang="en-IN"/>
        </a:p>
      </dgm:t>
    </dgm:pt>
    <dgm:pt modelId="{B39DA9A6-7515-4F09-B309-79E99B733616}" type="parTrans" cxnId="{67FD2B90-C582-448C-94EA-1B40D9FC3144}">
      <dgm:prSet/>
      <dgm:spPr/>
      <dgm:t>
        <a:bodyPr/>
        <a:lstStyle/>
        <a:p>
          <a:endParaRPr lang="en-IN"/>
        </a:p>
      </dgm:t>
    </dgm:pt>
    <dgm:pt modelId="{221DA576-8CD2-4CD0-B8CD-4298B93BF17A}" type="sibTrans" cxnId="{67FD2B90-C582-448C-94EA-1B40D9FC3144}">
      <dgm:prSet/>
      <dgm:spPr/>
      <dgm:t>
        <a:bodyPr/>
        <a:lstStyle/>
        <a:p>
          <a:endParaRPr lang="en-IN"/>
        </a:p>
      </dgm:t>
    </dgm:pt>
    <dgm:pt modelId="{D6E2484C-36D1-4DE4-BC16-6E23C6FD19D5}" type="pres">
      <dgm:prSet presAssocID="{4BD3FA18-E1A0-41F4-8C82-490D3DCE126E}" presName="Name0" presStyleCnt="0">
        <dgm:presLayoutVars>
          <dgm:chMax val="7"/>
          <dgm:dir/>
          <dgm:animLvl val="lvl"/>
          <dgm:resizeHandles val="exact"/>
        </dgm:presLayoutVars>
      </dgm:prSet>
      <dgm:spPr/>
    </dgm:pt>
    <dgm:pt modelId="{D76AFEAA-F8C8-43CA-8CE1-2799EA616CB0}" type="pres">
      <dgm:prSet presAssocID="{750FA52E-C5E8-4211-8C14-9CB77277CA9E}" presName="circle1" presStyleLbl="node1" presStyleIdx="0" presStyleCnt="5"/>
      <dgm:spPr/>
    </dgm:pt>
    <dgm:pt modelId="{E10389EB-893F-4C10-98AD-6DF5B5FDAF2A}" type="pres">
      <dgm:prSet presAssocID="{750FA52E-C5E8-4211-8C14-9CB77277CA9E}" presName="space" presStyleCnt="0"/>
      <dgm:spPr/>
    </dgm:pt>
    <dgm:pt modelId="{EE153E3F-23A8-4160-A618-536BCF4F04B4}" type="pres">
      <dgm:prSet presAssocID="{750FA52E-C5E8-4211-8C14-9CB77277CA9E}" presName="rect1" presStyleLbl="alignAcc1" presStyleIdx="0" presStyleCnt="5"/>
      <dgm:spPr/>
    </dgm:pt>
    <dgm:pt modelId="{2F83CBD6-E8CB-4354-B517-B01DF4145DD7}" type="pres">
      <dgm:prSet presAssocID="{F461EB2D-C01C-4FCB-B44F-969128729A69}" presName="vertSpace2" presStyleLbl="node1" presStyleIdx="0" presStyleCnt="5"/>
      <dgm:spPr/>
    </dgm:pt>
    <dgm:pt modelId="{26F547B0-5FCF-439E-A769-5A4C4FFFA9DF}" type="pres">
      <dgm:prSet presAssocID="{F461EB2D-C01C-4FCB-B44F-969128729A69}" presName="circle2" presStyleLbl="node1" presStyleIdx="1" presStyleCnt="5"/>
      <dgm:spPr/>
    </dgm:pt>
    <dgm:pt modelId="{9AA33527-216C-4730-91D0-936647225569}" type="pres">
      <dgm:prSet presAssocID="{F461EB2D-C01C-4FCB-B44F-969128729A69}" presName="rect2" presStyleLbl="alignAcc1" presStyleIdx="1" presStyleCnt="5"/>
      <dgm:spPr/>
    </dgm:pt>
    <dgm:pt modelId="{7CF75D95-6783-4CD5-BBB5-872D30E4432A}" type="pres">
      <dgm:prSet presAssocID="{3B886FCA-79D9-4345-AA8E-9883DBBB9871}" presName="vertSpace3" presStyleLbl="node1" presStyleIdx="1" presStyleCnt="5"/>
      <dgm:spPr/>
    </dgm:pt>
    <dgm:pt modelId="{D500B9BC-A72A-4F11-9A30-6F72633FF12D}" type="pres">
      <dgm:prSet presAssocID="{3B886FCA-79D9-4345-AA8E-9883DBBB9871}" presName="circle3" presStyleLbl="node1" presStyleIdx="2" presStyleCnt="5"/>
      <dgm:spPr/>
    </dgm:pt>
    <dgm:pt modelId="{8A65015B-D118-4CD6-8BA0-B727D0C37D60}" type="pres">
      <dgm:prSet presAssocID="{3B886FCA-79D9-4345-AA8E-9883DBBB9871}" presName="rect3" presStyleLbl="alignAcc1" presStyleIdx="2" presStyleCnt="5"/>
      <dgm:spPr/>
    </dgm:pt>
    <dgm:pt modelId="{5419C894-5929-4382-8EF0-9DC2A1526B14}" type="pres">
      <dgm:prSet presAssocID="{7B2FC25B-0A46-400A-9BA9-3C9A08890B45}" presName="vertSpace4" presStyleLbl="node1" presStyleIdx="2" presStyleCnt="5"/>
      <dgm:spPr/>
    </dgm:pt>
    <dgm:pt modelId="{A3055F47-E7FD-4825-9D8D-4C735D82CD79}" type="pres">
      <dgm:prSet presAssocID="{7B2FC25B-0A46-400A-9BA9-3C9A08890B45}" presName="circle4" presStyleLbl="node1" presStyleIdx="3" presStyleCnt="5"/>
      <dgm:spPr/>
    </dgm:pt>
    <dgm:pt modelId="{815EEB0B-F177-4790-9160-1D2592E609A6}" type="pres">
      <dgm:prSet presAssocID="{7B2FC25B-0A46-400A-9BA9-3C9A08890B45}" presName="rect4" presStyleLbl="alignAcc1" presStyleIdx="3" presStyleCnt="5"/>
      <dgm:spPr/>
    </dgm:pt>
    <dgm:pt modelId="{7870BD5B-721B-4E66-9C3E-65E02DB49C2D}" type="pres">
      <dgm:prSet presAssocID="{2850E24D-D5FA-4B20-BB77-D7DE7DD84964}" presName="vertSpace5" presStyleLbl="node1" presStyleIdx="3" presStyleCnt="5"/>
      <dgm:spPr/>
    </dgm:pt>
    <dgm:pt modelId="{E846C8CF-7753-4CC8-87E3-D1B436FA4236}" type="pres">
      <dgm:prSet presAssocID="{2850E24D-D5FA-4B20-BB77-D7DE7DD84964}" presName="circle5" presStyleLbl="node1" presStyleIdx="4" presStyleCnt="5"/>
      <dgm:spPr/>
    </dgm:pt>
    <dgm:pt modelId="{5F52F155-9463-4E36-B33D-2EF9375E399F}" type="pres">
      <dgm:prSet presAssocID="{2850E24D-D5FA-4B20-BB77-D7DE7DD84964}" presName="rect5" presStyleLbl="alignAcc1" presStyleIdx="4" presStyleCnt="5"/>
      <dgm:spPr/>
    </dgm:pt>
    <dgm:pt modelId="{2E78CF13-B367-427F-B368-03CD430BB7D5}" type="pres">
      <dgm:prSet presAssocID="{750FA52E-C5E8-4211-8C14-9CB77277CA9E}" presName="rect1ParTxNoCh" presStyleLbl="alignAcc1" presStyleIdx="4" presStyleCnt="5">
        <dgm:presLayoutVars>
          <dgm:chMax val="1"/>
          <dgm:bulletEnabled val="1"/>
        </dgm:presLayoutVars>
      </dgm:prSet>
      <dgm:spPr/>
    </dgm:pt>
    <dgm:pt modelId="{BDABFFC0-22F3-487E-B2C4-5B6536AAD59C}" type="pres">
      <dgm:prSet presAssocID="{F461EB2D-C01C-4FCB-B44F-969128729A69}" presName="rect2ParTxNoCh" presStyleLbl="alignAcc1" presStyleIdx="4" presStyleCnt="5">
        <dgm:presLayoutVars>
          <dgm:chMax val="1"/>
          <dgm:bulletEnabled val="1"/>
        </dgm:presLayoutVars>
      </dgm:prSet>
      <dgm:spPr/>
    </dgm:pt>
    <dgm:pt modelId="{CDE90B7E-A11F-4A9D-92F1-DE10DBC697E4}" type="pres">
      <dgm:prSet presAssocID="{3B886FCA-79D9-4345-AA8E-9883DBBB9871}" presName="rect3ParTxNoCh" presStyleLbl="alignAcc1" presStyleIdx="4" presStyleCnt="5">
        <dgm:presLayoutVars>
          <dgm:chMax val="1"/>
          <dgm:bulletEnabled val="1"/>
        </dgm:presLayoutVars>
      </dgm:prSet>
      <dgm:spPr/>
    </dgm:pt>
    <dgm:pt modelId="{CF3B5A3F-5788-4545-A75D-59E0546819D0}" type="pres">
      <dgm:prSet presAssocID="{7B2FC25B-0A46-400A-9BA9-3C9A08890B45}" presName="rect4ParTxNoCh" presStyleLbl="alignAcc1" presStyleIdx="4" presStyleCnt="5">
        <dgm:presLayoutVars>
          <dgm:chMax val="1"/>
          <dgm:bulletEnabled val="1"/>
        </dgm:presLayoutVars>
      </dgm:prSet>
      <dgm:spPr/>
    </dgm:pt>
    <dgm:pt modelId="{F18E6CCA-8D32-4657-A8AA-A20590A56994}" type="pres">
      <dgm:prSet presAssocID="{2850E24D-D5FA-4B20-BB77-D7DE7DD84964}" presName="rect5ParTxNoCh" presStyleLbl="alignAcc1" presStyleIdx="4" presStyleCnt="5">
        <dgm:presLayoutVars>
          <dgm:chMax val="1"/>
          <dgm:bulletEnabled val="1"/>
        </dgm:presLayoutVars>
      </dgm:prSet>
      <dgm:spPr/>
    </dgm:pt>
  </dgm:ptLst>
  <dgm:cxnLst>
    <dgm:cxn modelId="{C6DD835D-3935-45FA-AEA2-80B04C6F5998}" type="presOf" srcId="{F461EB2D-C01C-4FCB-B44F-969128729A69}" destId="{BDABFFC0-22F3-487E-B2C4-5B6536AAD59C}" srcOrd="1" destOrd="0" presId="urn:microsoft.com/office/officeart/2005/8/layout/target3"/>
    <dgm:cxn modelId="{77031462-FBF5-4AE9-8EF3-45C8C1B78CB1}" type="presOf" srcId="{7B2FC25B-0A46-400A-9BA9-3C9A08890B45}" destId="{815EEB0B-F177-4790-9160-1D2592E609A6}" srcOrd="0" destOrd="0" presId="urn:microsoft.com/office/officeart/2005/8/layout/target3"/>
    <dgm:cxn modelId="{C0778D66-D9E4-4703-BD32-9558A85D60D7}" srcId="{4BD3FA18-E1A0-41F4-8C82-490D3DCE126E}" destId="{3B886FCA-79D9-4345-AA8E-9883DBBB9871}" srcOrd="2" destOrd="0" parTransId="{8ACBDB48-A211-43FD-929E-6128199B8353}" sibTransId="{33F3E276-3EAD-4A1D-9C50-97EC0CBAD743}"/>
    <dgm:cxn modelId="{9B166B70-B7A1-4A1B-B071-7B0DC37D532D}" type="presOf" srcId="{3B886FCA-79D9-4345-AA8E-9883DBBB9871}" destId="{8A65015B-D118-4CD6-8BA0-B727D0C37D60}" srcOrd="0" destOrd="0" presId="urn:microsoft.com/office/officeart/2005/8/layout/target3"/>
    <dgm:cxn modelId="{CBE65377-D022-42C3-A10D-0C4E42E252A5}" srcId="{4BD3FA18-E1A0-41F4-8C82-490D3DCE126E}" destId="{F461EB2D-C01C-4FCB-B44F-969128729A69}" srcOrd="1" destOrd="0" parTransId="{49C55CFB-25D4-4430-8F6C-C6E999F0AC70}" sibTransId="{17994ED7-4F24-4FA4-8D06-73325E7743C5}"/>
    <dgm:cxn modelId="{66441458-7EA6-4BAA-9572-C786120394D1}" srcId="{4BD3FA18-E1A0-41F4-8C82-490D3DCE126E}" destId="{750FA52E-C5E8-4211-8C14-9CB77277CA9E}" srcOrd="0" destOrd="0" parTransId="{10F8D92B-6940-40C6-8DF0-F90CF072EB08}" sibTransId="{6DF61C12-E87C-47AA-B0CE-560F67DBAC01}"/>
    <dgm:cxn modelId="{9AB6CC81-2832-48F3-9916-C06F955DCBBA}" type="presOf" srcId="{750FA52E-C5E8-4211-8C14-9CB77277CA9E}" destId="{2E78CF13-B367-427F-B368-03CD430BB7D5}" srcOrd="1" destOrd="0" presId="urn:microsoft.com/office/officeart/2005/8/layout/target3"/>
    <dgm:cxn modelId="{FA5C0A87-CA01-4075-81B3-01881561C714}" type="presOf" srcId="{7B2FC25B-0A46-400A-9BA9-3C9A08890B45}" destId="{CF3B5A3F-5788-4545-A75D-59E0546819D0}" srcOrd="1" destOrd="0" presId="urn:microsoft.com/office/officeart/2005/8/layout/target3"/>
    <dgm:cxn modelId="{55B2C38A-0103-4605-A214-C695B6D43F05}" srcId="{4BD3FA18-E1A0-41F4-8C82-490D3DCE126E}" destId="{7B2FC25B-0A46-400A-9BA9-3C9A08890B45}" srcOrd="3" destOrd="0" parTransId="{EFBB1E4D-A549-4FA3-8BE0-368464F37DB1}" sibTransId="{BBCDA56D-3871-47A0-BAA3-03052A3ECDEA}"/>
    <dgm:cxn modelId="{67FD2B90-C582-448C-94EA-1B40D9FC3144}" srcId="{4BD3FA18-E1A0-41F4-8C82-490D3DCE126E}" destId="{2850E24D-D5FA-4B20-BB77-D7DE7DD84964}" srcOrd="4" destOrd="0" parTransId="{B39DA9A6-7515-4F09-B309-79E99B733616}" sibTransId="{221DA576-8CD2-4CD0-B8CD-4298B93BF17A}"/>
    <dgm:cxn modelId="{D987FDA6-9F32-4B80-B0E2-21B87DA5C10F}" type="presOf" srcId="{2850E24D-D5FA-4B20-BB77-D7DE7DD84964}" destId="{5F52F155-9463-4E36-B33D-2EF9375E399F}" srcOrd="0" destOrd="0" presId="urn:microsoft.com/office/officeart/2005/8/layout/target3"/>
    <dgm:cxn modelId="{AB60DEB5-1BA9-4321-A237-5168D8A989AA}" type="presOf" srcId="{2850E24D-D5FA-4B20-BB77-D7DE7DD84964}" destId="{F18E6CCA-8D32-4657-A8AA-A20590A56994}" srcOrd="1" destOrd="0" presId="urn:microsoft.com/office/officeart/2005/8/layout/target3"/>
    <dgm:cxn modelId="{E474AFB7-1A8B-4D00-ACFD-E909CDB7394C}" type="presOf" srcId="{4BD3FA18-E1A0-41F4-8C82-490D3DCE126E}" destId="{D6E2484C-36D1-4DE4-BC16-6E23C6FD19D5}" srcOrd="0" destOrd="0" presId="urn:microsoft.com/office/officeart/2005/8/layout/target3"/>
    <dgm:cxn modelId="{EFF6BFB8-978A-49B7-91D4-3FF74CAC5204}" type="presOf" srcId="{3B886FCA-79D9-4345-AA8E-9883DBBB9871}" destId="{CDE90B7E-A11F-4A9D-92F1-DE10DBC697E4}" srcOrd="1" destOrd="0" presId="urn:microsoft.com/office/officeart/2005/8/layout/target3"/>
    <dgm:cxn modelId="{562188CF-A599-4C88-9D25-8B6D8749C93C}" type="presOf" srcId="{750FA52E-C5E8-4211-8C14-9CB77277CA9E}" destId="{EE153E3F-23A8-4160-A618-536BCF4F04B4}" srcOrd="0" destOrd="0" presId="urn:microsoft.com/office/officeart/2005/8/layout/target3"/>
    <dgm:cxn modelId="{927AD0E1-FC82-46A2-936F-AC0D4127576D}" type="presOf" srcId="{F461EB2D-C01C-4FCB-B44F-969128729A69}" destId="{9AA33527-216C-4730-91D0-936647225569}" srcOrd="0" destOrd="0" presId="urn:microsoft.com/office/officeart/2005/8/layout/target3"/>
    <dgm:cxn modelId="{ECFCE3FD-8243-4ACF-AE6D-121578D00CE8}" type="presParOf" srcId="{D6E2484C-36D1-4DE4-BC16-6E23C6FD19D5}" destId="{D76AFEAA-F8C8-43CA-8CE1-2799EA616CB0}" srcOrd="0" destOrd="0" presId="urn:microsoft.com/office/officeart/2005/8/layout/target3"/>
    <dgm:cxn modelId="{51AF9ED7-9D27-436B-ABCC-9DE96AC322A9}" type="presParOf" srcId="{D6E2484C-36D1-4DE4-BC16-6E23C6FD19D5}" destId="{E10389EB-893F-4C10-98AD-6DF5B5FDAF2A}" srcOrd="1" destOrd="0" presId="urn:microsoft.com/office/officeart/2005/8/layout/target3"/>
    <dgm:cxn modelId="{36F080EE-AE7B-4B69-9AE9-8EB9A3B0957B}" type="presParOf" srcId="{D6E2484C-36D1-4DE4-BC16-6E23C6FD19D5}" destId="{EE153E3F-23A8-4160-A618-536BCF4F04B4}" srcOrd="2" destOrd="0" presId="urn:microsoft.com/office/officeart/2005/8/layout/target3"/>
    <dgm:cxn modelId="{FC6D978B-01A7-48D1-8F5A-CB9E2C1188ED}" type="presParOf" srcId="{D6E2484C-36D1-4DE4-BC16-6E23C6FD19D5}" destId="{2F83CBD6-E8CB-4354-B517-B01DF4145DD7}" srcOrd="3" destOrd="0" presId="urn:microsoft.com/office/officeart/2005/8/layout/target3"/>
    <dgm:cxn modelId="{38F93CF0-4127-43AC-8056-3DBBD1EAB3DD}" type="presParOf" srcId="{D6E2484C-36D1-4DE4-BC16-6E23C6FD19D5}" destId="{26F547B0-5FCF-439E-A769-5A4C4FFFA9DF}" srcOrd="4" destOrd="0" presId="urn:microsoft.com/office/officeart/2005/8/layout/target3"/>
    <dgm:cxn modelId="{24139C8B-E12E-4EBC-B1E3-6250BD47E433}" type="presParOf" srcId="{D6E2484C-36D1-4DE4-BC16-6E23C6FD19D5}" destId="{9AA33527-216C-4730-91D0-936647225569}" srcOrd="5" destOrd="0" presId="urn:microsoft.com/office/officeart/2005/8/layout/target3"/>
    <dgm:cxn modelId="{DC89E2DC-9701-433D-B00D-9FD216FE1274}" type="presParOf" srcId="{D6E2484C-36D1-4DE4-BC16-6E23C6FD19D5}" destId="{7CF75D95-6783-4CD5-BBB5-872D30E4432A}" srcOrd="6" destOrd="0" presId="urn:microsoft.com/office/officeart/2005/8/layout/target3"/>
    <dgm:cxn modelId="{DF1D8066-15CC-4943-92EF-66FCC76B59B8}" type="presParOf" srcId="{D6E2484C-36D1-4DE4-BC16-6E23C6FD19D5}" destId="{D500B9BC-A72A-4F11-9A30-6F72633FF12D}" srcOrd="7" destOrd="0" presId="urn:microsoft.com/office/officeart/2005/8/layout/target3"/>
    <dgm:cxn modelId="{419BFA4E-F92F-42A0-B7CE-8E962F592D1C}" type="presParOf" srcId="{D6E2484C-36D1-4DE4-BC16-6E23C6FD19D5}" destId="{8A65015B-D118-4CD6-8BA0-B727D0C37D60}" srcOrd="8" destOrd="0" presId="urn:microsoft.com/office/officeart/2005/8/layout/target3"/>
    <dgm:cxn modelId="{BC882450-3A66-4C41-B5CD-AAEDF8FB641E}" type="presParOf" srcId="{D6E2484C-36D1-4DE4-BC16-6E23C6FD19D5}" destId="{5419C894-5929-4382-8EF0-9DC2A1526B14}" srcOrd="9" destOrd="0" presId="urn:microsoft.com/office/officeart/2005/8/layout/target3"/>
    <dgm:cxn modelId="{14879994-EE27-4185-8756-AC083E8E4C8C}" type="presParOf" srcId="{D6E2484C-36D1-4DE4-BC16-6E23C6FD19D5}" destId="{A3055F47-E7FD-4825-9D8D-4C735D82CD79}" srcOrd="10" destOrd="0" presId="urn:microsoft.com/office/officeart/2005/8/layout/target3"/>
    <dgm:cxn modelId="{5726FCD2-5246-476C-8215-975A45815B5A}" type="presParOf" srcId="{D6E2484C-36D1-4DE4-BC16-6E23C6FD19D5}" destId="{815EEB0B-F177-4790-9160-1D2592E609A6}" srcOrd="11" destOrd="0" presId="urn:microsoft.com/office/officeart/2005/8/layout/target3"/>
    <dgm:cxn modelId="{3B4FAC0C-5244-4A74-BB61-FAC118318B76}" type="presParOf" srcId="{D6E2484C-36D1-4DE4-BC16-6E23C6FD19D5}" destId="{7870BD5B-721B-4E66-9C3E-65E02DB49C2D}" srcOrd="12" destOrd="0" presId="urn:microsoft.com/office/officeart/2005/8/layout/target3"/>
    <dgm:cxn modelId="{F4B4D8D7-542D-4746-A860-FB9C29B7251B}" type="presParOf" srcId="{D6E2484C-36D1-4DE4-BC16-6E23C6FD19D5}" destId="{E846C8CF-7753-4CC8-87E3-D1B436FA4236}" srcOrd="13" destOrd="0" presId="urn:microsoft.com/office/officeart/2005/8/layout/target3"/>
    <dgm:cxn modelId="{D8602CDC-F4F3-4BCA-A4A5-77B981CBABCE}" type="presParOf" srcId="{D6E2484C-36D1-4DE4-BC16-6E23C6FD19D5}" destId="{5F52F155-9463-4E36-B33D-2EF9375E399F}" srcOrd="14" destOrd="0" presId="urn:microsoft.com/office/officeart/2005/8/layout/target3"/>
    <dgm:cxn modelId="{9852F260-C0F0-4426-A6EF-74ED0CA15C1A}" type="presParOf" srcId="{D6E2484C-36D1-4DE4-BC16-6E23C6FD19D5}" destId="{2E78CF13-B367-427F-B368-03CD430BB7D5}" srcOrd="15" destOrd="0" presId="urn:microsoft.com/office/officeart/2005/8/layout/target3"/>
    <dgm:cxn modelId="{9FAC8E88-F205-4B6A-A95E-D43754291160}" type="presParOf" srcId="{D6E2484C-36D1-4DE4-BC16-6E23C6FD19D5}" destId="{BDABFFC0-22F3-487E-B2C4-5B6536AAD59C}" srcOrd="16" destOrd="0" presId="urn:microsoft.com/office/officeart/2005/8/layout/target3"/>
    <dgm:cxn modelId="{173B3CBB-C2A8-4527-B4D4-A16A1AF18641}" type="presParOf" srcId="{D6E2484C-36D1-4DE4-BC16-6E23C6FD19D5}" destId="{CDE90B7E-A11F-4A9D-92F1-DE10DBC697E4}" srcOrd="17" destOrd="0" presId="urn:microsoft.com/office/officeart/2005/8/layout/target3"/>
    <dgm:cxn modelId="{DE59411B-7A5C-43A1-8956-046C2156D50C}" type="presParOf" srcId="{D6E2484C-36D1-4DE4-BC16-6E23C6FD19D5}" destId="{CF3B5A3F-5788-4545-A75D-59E0546819D0}" srcOrd="18" destOrd="0" presId="urn:microsoft.com/office/officeart/2005/8/layout/target3"/>
    <dgm:cxn modelId="{34ADD528-2756-4162-8850-C88152283BDF}" type="presParOf" srcId="{D6E2484C-36D1-4DE4-BC16-6E23C6FD19D5}" destId="{F18E6CCA-8D32-4657-A8AA-A20590A56994}" srcOrd="19"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09275D8-E725-4C54-A6F4-6D5647CDCFEE}" type="doc">
      <dgm:prSet loTypeId="urn:microsoft.com/office/officeart/2005/8/layout/pyramid2" loCatId="pyramid" qsTypeId="urn:microsoft.com/office/officeart/2005/8/quickstyle/simple1" qsCatId="simple" csTypeId="urn:microsoft.com/office/officeart/2005/8/colors/accent3_2" csCatId="accent3"/>
      <dgm:spPr/>
      <dgm:t>
        <a:bodyPr/>
        <a:lstStyle/>
        <a:p>
          <a:endParaRPr lang="en-IN"/>
        </a:p>
      </dgm:t>
    </dgm:pt>
    <dgm:pt modelId="{19ACA649-F058-46F7-A0EF-3BCF0F0BCBDE}">
      <dgm:prSet custT="1"/>
      <dgm:spPr/>
      <dgm:t>
        <a:bodyPr/>
        <a:lstStyle/>
        <a:p>
          <a:r>
            <a:rPr lang="en-US" sz="1400" b="1" dirty="0"/>
            <a:t>Key Partnership Areas</a:t>
          </a:r>
          <a:endParaRPr lang="en-IN" sz="1400" dirty="0"/>
        </a:p>
      </dgm:t>
    </dgm:pt>
    <dgm:pt modelId="{CB390F26-A804-4929-ABC3-75DD83C1BF85}" type="parTrans" cxnId="{873454E0-B267-432A-A3F0-7D99DCE34366}">
      <dgm:prSet/>
      <dgm:spPr/>
      <dgm:t>
        <a:bodyPr/>
        <a:lstStyle/>
        <a:p>
          <a:endParaRPr lang="en-IN"/>
        </a:p>
      </dgm:t>
    </dgm:pt>
    <dgm:pt modelId="{35C45D1A-915A-4D35-A403-9A790BD3E5C1}" type="sibTrans" cxnId="{873454E0-B267-432A-A3F0-7D99DCE34366}">
      <dgm:prSet/>
      <dgm:spPr/>
      <dgm:t>
        <a:bodyPr/>
        <a:lstStyle/>
        <a:p>
          <a:endParaRPr lang="en-IN"/>
        </a:p>
      </dgm:t>
    </dgm:pt>
    <dgm:pt modelId="{882E7236-502A-47F7-A1EA-398799B2E962}">
      <dgm:prSet custT="1"/>
      <dgm:spPr/>
      <dgm:t>
        <a:bodyPr/>
        <a:lstStyle/>
        <a:p>
          <a:r>
            <a:rPr lang="en-US" sz="1400" b="1" dirty="0"/>
            <a:t>Hotels and Resorts:</a:t>
          </a:r>
          <a:r>
            <a:rPr lang="en-US" sz="1400" dirty="0"/>
            <a:t> Exclusive transport packages, loyalty programs, and event tie-ups.</a:t>
          </a:r>
          <a:endParaRPr lang="en-IN" sz="1400" dirty="0"/>
        </a:p>
      </dgm:t>
    </dgm:pt>
    <dgm:pt modelId="{327F38AE-C177-4CB2-A89A-BA1BB34D2A43}" type="parTrans" cxnId="{A886D78E-BBD2-498B-B1D9-C595EFCCD221}">
      <dgm:prSet/>
      <dgm:spPr/>
      <dgm:t>
        <a:bodyPr/>
        <a:lstStyle/>
        <a:p>
          <a:endParaRPr lang="en-IN"/>
        </a:p>
      </dgm:t>
    </dgm:pt>
    <dgm:pt modelId="{BAC97635-6437-4C17-A4DD-05DC247BAB67}" type="sibTrans" cxnId="{A886D78E-BBD2-498B-B1D9-C595EFCCD221}">
      <dgm:prSet/>
      <dgm:spPr/>
      <dgm:t>
        <a:bodyPr/>
        <a:lstStyle/>
        <a:p>
          <a:endParaRPr lang="en-IN"/>
        </a:p>
      </dgm:t>
    </dgm:pt>
    <dgm:pt modelId="{931A8BB4-DC8F-478C-87C9-602DE9F9D8E1}">
      <dgm:prSet custT="1"/>
      <dgm:spPr/>
      <dgm:t>
        <a:bodyPr/>
        <a:lstStyle/>
        <a:p>
          <a:r>
            <a:rPr lang="en-US" sz="1400" b="1" dirty="0"/>
            <a:t>Shopping Malls:</a:t>
          </a:r>
          <a:r>
            <a:rPr lang="en-US" sz="1400" dirty="0"/>
            <a:t> Discounted rides, promotional campaigns, and designated zones.</a:t>
          </a:r>
          <a:endParaRPr lang="en-IN" sz="1400" dirty="0"/>
        </a:p>
      </dgm:t>
    </dgm:pt>
    <dgm:pt modelId="{8D309329-9524-43CF-8635-1DA87E2D0BC5}" type="parTrans" cxnId="{E0CECEEF-EC15-44CA-92C1-465C62D34E1F}">
      <dgm:prSet/>
      <dgm:spPr/>
      <dgm:t>
        <a:bodyPr/>
        <a:lstStyle/>
        <a:p>
          <a:endParaRPr lang="en-IN"/>
        </a:p>
      </dgm:t>
    </dgm:pt>
    <dgm:pt modelId="{E646D259-8910-4DE6-A8DC-13CBDF71A7F2}" type="sibTrans" cxnId="{E0CECEEF-EC15-44CA-92C1-465C62D34E1F}">
      <dgm:prSet/>
      <dgm:spPr/>
      <dgm:t>
        <a:bodyPr/>
        <a:lstStyle/>
        <a:p>
          <a:endParaRPr lang="en-IN"/>
        </a:p>
      </dgm:t>
    </dgm:pt>
    <dgm:pt modelId="{6663C555-3DA8-4584-936E-0AE29D053702}">
      <dgm:prSet custT="1"/>
      <dgm:spPr/>
      <dgm:t>
        <a:bodyPr/>
        <a:lstStyle/>
        <a:p>
          <a:r>
            <a:rPr lang="en-US" sz="1400" b="1" dirty="0"/>
            <a:t>Event Venues:</a:t>
          </a:r>
          <a:r>
            <a:rPr lang="en-US" sz="1400" dirty="0"/>
            <a:t> Pre-booked rides for concerts, festivals, and corporate events.</a:t>
          </a:r>
          <a:endParaRPr lang="en-IN" sz="1400" dirty="0"/>
        </a:p>
      </dgm:t>
    </dgm:pt>
    <dgm:pt modelId="{02303423-732F-4BC9-9A21-A6A14994CF35}" type="parTrans" cxnId="{2AE2FC2F-E808-498F-9AA9-202F0FC348CA}">
      <dgm:prSet/>
      <dgm:spPr/>
      <dgm:t>
        <a:bodyPr/>
        <a:lstStyle/>
        <a:p>
          <a:endParaRPr lang="en-IN"/>
        </a:p>
      </dgm:t>
    </dgm:pt>
    <dgm:pt modelId="{0D2DF064-579D-4985-ABC0-A53F6DF717E8}" type="sibTrans" cxnId="{2AE2FC2F-E808-498F-9AA9-202F0FC348CA}">
      <dgm:prSet/>
      <dgm:spPr/>
      <dgm:t>
        <a:bodyPr/>
        <a:lstStyle/>
        <a:p>
          <a:endParaRPr lang="en-IN"/>
        </a:p>
      </dgm:t>
    </dgm:pt>
    <dgm:pt modelId="{63225C51-CD97-422D-BEB1-185AB7812B4A}">
      <dgm:prSet custT="1"/>
      <dgm:spPr/>
      <dgm:t>
        <a:bodyPr/>
        <a:lstStyle/>
        <a:p>
          <a:r>
            <a:rPr lang="en-US" sz="1400" b="1" dirty="0"/>
            <a:t>Tourism Operators:</a:t>
          </a:r>
          <a:r>
            <a:rPr lang="en-US" sz="1400" dirty="0"/>
            <a:t> Guided tours and bundled packages for landmarks.</a:t>
          </a:r>
          <a:endParaRPr lang="en-IN" sz="1400" dirty="0"/>
        </a:p>
      </dgm:t>
    </dgm:pt>
    <dgm:pt modelId="{8633DEB3-9CAB-4101-8AF5-ED6866B917C6}" type="parTrans" cxnId="{C372E7FE-5C4C-4F93-B10F-A0A6DE7BB84E}">
      <dgm:prSet/>
      <dgm:spPr/>
      <dgm:t>
        <a:bodyPr/>
        <a:lstStyle/>
        <a:p>
          <a:endParaRPr lang="en-IN"/>
        </a:p>
      </dgm:t>
    </dgm:pt>
    <dgm:pt modelId="{63753D39-FA62-496F-A9B3-06A1D8727895}" type="sibTrans" cxnId="{C372E7FE-5C4C-4F93-B10F-A0A6DE7BB84E}">
      <dgm:prSet/>
      <dgm:spPr/>
      <dgm:t>
        <a:bodyPr/>
        <a:lstStyle/>
        <a:p>
          <a:endParaRPr lang="en-IN"/>
        </a:p>
      </dgm:t>
    </dgm:pt>
    <dgm:pt modelId="{0026200C-2861-4950-A92D-F926C6DD88BE}">
      <dgm:prSet custT="1"/>
      <dgm:spPr/>
      <dgm:t>
        <a:bodyPr/>
        <a:lstStyle/>
        <a:p>
          <a:r>
            <a:rPr lang="en-US" sz="1400" b="1" dirty="0"/>
            <a:t>Transportation Hubs:</a:t>
          </a:r>
          <a:r>
            <a:rPr lang="en-US" sz="1400" dirty="0"/>
            <a:t> Airport and railway station connections.</a:t>
          </a:r>
          <a:endParaRPr lang="en-IN" sz="1400" dirty="0"/>
        </a:p>
      </dgm:t>
    </dgm:pt>
    <dgm:pt modelId="{36BC5483-0E89-4638-BEA3-06A0354510DB}" type="parTrans" cxnId="{5F2C2CA2-23FF-48F0-8A3A-257451AE8738}">
      <dgm:prSet/>
      <dgm:spPr/>
      <dgm:t>
        <a:bodyPr/>
        <a:lstStyle/>
        <a:p>
          <a:endParaRPr lang="en-IN"/>
        </a:p>
      </dgm:t>
    </dgm:pt>
    <dgm:pt modelId="{45BFCE2F-1838-41BC-B114-1C4219BCDD9C}" type="sibTrans" cxnId="{5F2C2CA2-23FF-48F0-8A3A-257451AE8738}">
      <dgm:prSet/>
      <dgm:spPr/>
      <dgm:t>
        <a:bodyPr/>
        <a:lstStyle/>
        <a:p>
          <a:endParaRPr lang="en-IN"/>
        </a:p>
      </dgm:t>
    </dgm:pt>
    <dgm:pt modelId="{ED0CA298-CBC0-4F72-9F06-8007268FABDD}" type="pres">
      <dgm:prSet presAssocID="{D09275D8-E725-4C54-A6F4-6D5647CDCFEE}" presName="compositeShape" presStyleCnt="0">
        <dgm:presLayoutVars>
          <dgm:dir/>
          <dgm:resizeHandles/>
        </dgm:presLayoutVars>
      </dgm:prSet>
      <dgm:spPr/>
    </dgm:pt>
    <dgm:pt modelId="{D0FB5604-9019-4692-9BDA-EC808EA3C97E}" type="pres">
      <dgm:prSet presAssocID="{D09275D8-E725-4C54-A6F4-6D5647CDCFEE}" presName="pyramid" presStyleLbl="node1" presStyleIdx="0" presStyleCnt="1"/>
      <dgm:spPr/>
    </dgm:pt>
    <dgm:pt modelId="{A373835D-6B53-48C1-9A5A-2354EEA064A5}" type="pres">
      <dgm:prSet presAssocID="{D09275D8-E725-4C54-A6F4-6D5647CDCFEE}" presName="theList" presStyleCnt="0"/>
      <dgm:spPr/>
    </dgm:pt>
    <dgm:pt modelId="{B50CDF0F-DB1B-4C73-A9BF-EF1535CBD4F3}" type="pres">
      <dgm:prSet presAssocID="{19ACA649-F058-46F7-A0EF-3BCF0F0BCBDE}" presName="aNode" presStyleLbl="fgAcc1" presStyleIdx="0" presStyleCnt="6">
        <dgm:presLayoutVars>
          <dgm:bulletEnabled val="1"/>
        </dgm:presLayoutVars>
      </dgm:prSet>
      <dgm:spPr/>
    </dgm:pt>
    <dgm:pt modelId="{BAC154D1-5ADD-4477-ACD5-673F78D5D642}" type="pres">
      <dgm:prSet presAssocID="{19ACA649-F058-46F7-A0EF-3BCF0F0BCBDE}" presName="aSpace" presStyleCnt="0"/>
      <dgm:spPr/>
    </dgm:pt>
    <dgm:pt modelId="{F6F3D0A4-0417-418D-9B23-0BA67475B4A7}" type="pres">
      <dgm:prSet presAssocID="{882E7236-502A-47F7-A1EA-398799B2E962}" presName="aNode" presStyleLbl="fgAcc1" presStyleIdx="1" presStyleCnt="6">
        <dgm:presLayoutVars>
          <dgm:bulletEnabled val="1"/>
        </dgm:presLayoutVars>
      </dgm:prSet>
      <dgm:spPr/>
    </dgm:pt>
    <dgm:pt modelId="{11A69B83-42E0-46DF-A9D6-88D3730FDE80}" type="pres">
      <dgm:prSet presAssocID="{882E7236-502A-47F7-A1EA-398799B2E962}" presName="aSpace" presStyleCnt="0"/>
      <dgm:spPr/>
    </dgm:pt>
    <dgm:pt modelId="{C0B3B0E4-E4D4-4776-8382-AE1A5C8FEACA}" type="pres">
      <dgm:prSet presAssocID="{931A8BB4-DC8F-478C-87C9-602DE9F9D8E1}" presName="aNode" presStyleLbl="fgAcc1" presStyleIdx="2" presStyleCnt="6">
        <dgm:presLayoutVars>
          <dgm:bulletEnabled val="1"/>
        </dgm:presLayoutVars>
      </dgm:prSet>
      <dgm:spPr/>
    </dgm:pt>
    <dgm:pt modelId="{145A2C0E-F62F-4169-8A49-8F617EBB5A00}" type="pres">
      <dgm:prSet presAssocID="{931A8BB4-DC8F-478C-87C9-602DE9F9D8E1}" presName="aSpace" presStyleCnt="0"/>
      <dgm:spPr/>
    </dgm:pt>
    <dgm:pt modelId="{59927B93-B7E8-4819-9F31-7B081DD857C8}" type="pres">
      <dgm:prSet presAssocID="{6663C555-3DA8-4584-936E-0AE29D053702}" presName="aNode" presStyleLbl="fgAcc1" presStyleIdx="3" presStyleCnt="6">
        <dgm:presLayoutVars>
          <dgm:bulletEnabled val="1"/>
        </dgm:presLayoutVars>
      </dgm:prSet>
      <dgm:spPr/>
    </dgm:pt>
    <dgm:pt modelId="{E2DA37F9-ADAA-4DE5-B17F-B4020357C8BE}" type="pres">
      <dgm:prSet presAssocID="{6663C555-3DA8-4584-936E-0AE29D053702}" presName="aSpace" presStyleCnt="0"/>
      <dgm:spPr/>
    </dgm:pt>
    <dgm:pt modelId="{24501EC6-AE36-4197-9704-DA51F7CA4637}" type="pres">
      <dgm:prSet presAssocID="{63225C51-CD97-422D-BEB1-185AB7812B4A}" presName="aNode" presStyleLbl="fgAcc1" presStyleIdx="4" presStyleCnt="6">
        <dgm:presLayoutVars>
          <dgm:bulletEnabled val="1"/>
        </dgm:presLayoutVars>
      </dgm:prSet>
      <dgm:spPr/>
    </dgm:pt>
    <dgm:pt modelId="{888435B1-EAD2-4CD2-AAC4-4DEA4D24927C}" type="pres">
      <dgm:prSet presAssocID="{63225C51-CD97-422D-BEB1-185AB7812B4A}" presName="aSpace" presStyleCnt="0"/>
      <dgm:spPr/>
    </dgm:pt>
    <dgm:pt modelId="{385DA594-191C-417B-8133-4E95614A41A3}" type="pres">
      <dgm:prSet presAssocID="{0026200C-2861-4950-A92D-F926C6DD88BE}" presName="aNode" presStyleLbl="fgAcc1" presStyleIdx="5" presStyleCnt="6">
        <dgm:presLayoutVars>
          <dgm:bulletEnabled val="1"/>
        </dgm:presLayoutVars>
      </dgm:prSet>
      <dgm:spPr/>
    </dgm:pt>
    <dgm:pt modelId="{AE7B9E4B-5B95-4A71-9758-09E93DC807CE}" type="pres">
      <dgm:prSet presAssocID="{0026200C-2861-4950-A92D-F926C6DD88BE}" presName="aSpace" presStyleCnt="0"/>
      <dgm:spPr/>
    </dgm:pt>
  </dgm:ptLst>
  <dgm:cxnLst>
    <dgm:cxn modelId="{771F5A01-04E1-45E5-B9C2-4C7C546F647B}" type="presOf" srcId="{931A8BB4-DC8F-478C-87C9-602DE9F9D8E1}" destId="{C0B3B0E4-E4D4-4776-8382-AE1A5C8FEACA}" srcOrd="0" destOrd="0" presId="urn:microsoft.com/office/officeart/2005/8/layout/pyramid2"/>
    <dgm:cxn modelId="{2AE2FC2F-E808-498F-9AA9-202F0FC348CA}" srcId="{D09275D8-E725-4C54-A6F4-6D5647CDCFEE}" destId="{6663C555-3DA8-4584-936E-0AE29D053702}" srcOrd="3" destOrd="0" parTransId="{02303423-732F-4BC9-9A21-A6A14994CF35}" sibTransId="{0D2DF064-579D-4985-ABC0-A53F6DF717E8}"/>
    <dgm:cxn modelId="{F7696540-588F-47BC-BE8B-5006DCF4AA61}" type="presOf" srcId="{6663C555-3DA8-4584-936E-0AE29D053702}" destId="{59927B93-B7E8-4819-9F31-7B081DD857C8}" srcOrd="0" destOrd="0" presId="urn:microsoft.com/office/officeart/2005/8/layout/pyramid2"/>
    <dgm:cxn modelId="{63B35381-AF71-4AFB-B344-F1F7D38F8A50}" type="presOf" srcId="{63225C51-CD97-422D-BEB1-185AB7812B4A}" destId="{24501EC6-AE36-4197-9704-DA51F7CA4637}" srcOrd="0" destOrd="0" presId="urn:microsoft.com/office/officeart/2005/8/layout/pyramid2"/>
    <dgm:cxn modelId="{A886D78E-BBD2-498B-B1D9-C595EFCCD221}" srcId="{D09275D8-E725-4C54-A6F4-6D5647CDCFEE}" destId="{882E7236-502A-47F7-A1EA-398799B2E962}" srcOrd="1" destOrd="0" parTransId="{327F38AE-C177-4CB2-A89A-BA1BB34D2A43}" sibTransId="{BAC97635-6437-4C17-A4DD-05DC247BAB67}"/>
    <dgm:cxn modelId="{E4159C97-F810-4D0B-8035-0EB6CB8C1C52}" type="presOf" srcId="{19ACA649-F058-46F7-A0EF-3BCF0F0BCBDE}" destId="{B50CDF0F-DB1B-4C73-A9BF-EF1535CBD4F3}" srcOrd="0" destOrd="0" presId="urn:microsoft.com/office/officeart/2005/8/layout/pyramid2"/>
    <dgm:cxn modelId="{5F2C2CA2-23FF-48F0-8A3A-257451AE8738}" srcId="{D09275D8-E725-4C54-A6F4-6D5647CDCFEE}" destId="{0026200C-2861-4950-A92D-F926C6DD88BE}" srcOrd="5" destOrd="0" parTransId="{36BC5483-0E89-4638-BEA3-06A0354510DB}" sibTransId="{45BFCE2F-1838-41BC-B114-1C4219BCDD9C}"/>
    <dgm:cxn modelId="{797937AD-EE32-4EF3-801B-88B63CC6A1D5}" type="presOf" srcId="{882E7236-502A-47F7-A1EA-398799B2E962}" destId="{F6F3D0A4-0417-418D-9B23-0BA67475B4A7}" srcOrd="0" destOrd="0" presId="urn:microsoft.com/office/officeart/2005/8/layout/pyramid2"/>
    <dgm:cxn modelId="{95AC5CBE-10E6-4C7A-931F-CCBED7CF492E}" type="presOf" srcId="{0026200C-2861-4950-A92D-F926C6DD88BE}" destId="{385DA594-191C-417B-8133-4E95614A41A3}" srcOrd="0" destOrd="0" presId="urn:microsoft.com/office/officeart/2005/8/layout/pyramid2"/>
    <dgm:cxn modelId="{873454E0-B267-432A-A3F0-7D99DCE34366}" srcId="{D09275D8-E725-4C54-A6F4-6D5647CDCFEE}" destId="{19ACA649-F058-46F7-A0EF-3BCF0F0BCBDE}" srcOrd="0" destOrd="0" parTransId="{CB390F26-A804-4929-ABC3-75DD83C1BF85}" sibTransId="{35C45D1A-915A-4D35-A403-9A790BD3E5C1}"/>
    <dgm:cxn modelId="{6EF84DEA-4039-4094-B5DB-760F4E969CC3}" type="presOf" srcId="{D09275D8-E725-4C54-A6F4-6D5647CDCFEE}" destId="{ED0CA298-CBC0-4F72-9F06-8007268FABDD}" srcOrd="0" destOrd="0" presId="urn:microsoft.com/office/officeart/2005/8/layout/pyramid2"/>
    <dgm:cxn modelId="{E0CECEEF-EC15-44CA-92C1-465C62D34E1F}" srcId="{D09275D8-E725-4C54-A6F4-6D5647CDCFEE}" destId="{931A8BB4-DC8F-478C-87C9-602DE9F9D8E1}" srcOrd="2" destOrd="0" parTransId="{8D309329-9524-43CF-8635-1DA87E2D0BC5}" sibTransId="{E646D259-8910-4DE6-A8DC-13CBDF71A7F2}"/>
    <dgm:cxn modelId="{C372E7FE-5C4C-4F93-B10F-A0A6DE7BB84E}" srcId="{D09275D8-E725-4C54-A6F4-6D5647CDCFEE}" destId="{63225C51-CD97-422D-BEB1-185AB7812B4A}" srcOrd="4" destOrd="0" parTransId="{8633DEB3-9CAB-4101-8AF5-ED6866B917C6}" sibTransId="{63753D39-FA62-496F-A9B3-06A1D8727895}"/>
    <dgm:cxn modelId="{CE48AB22-F095-4373-B8DA-6BD011F02BF9}" type="presParOf" srcId="{ED0CA298-CBC0-4F72-9F06-8007268FABDD}" destId="{D0FB5604-9019-4692-9BDA-EC808EA3C97E}" srcOrd="0" destOrd="0" presId="urn:microsoft.com/office/officeart/2005/8/layout/pyramid2"/>
    <dgm:cxn modelId="{3844D35E-6339-408B-BC20-046A1E8A352F}" type="presParOf" srcId="{ED0CA298-CBC0-4F72-9F06-8007268FABDD}" destId="{A373835D-6B53-48C1-9A5A-2354EEA064A5}" srcOrd="1" destOrd="0" presId="urn:microsoft.com/office/officeart/2005/8/layout/pyramid2"/>
    <dgm:cxn modelId="{63CDA8AB-F3CC-4DDC-BB04-BB2B9FC62EFE}" type="presParOf" srcId="{A373835D-6B53-48C1-9A5A-2354EEA064A5}" destId="{B50CDF0F-DB1B-4C73-A9BF-EF1535CBD4F3}" srcOrd="0" destOrd="0" presId="urn:microsoft.com/office/officeart/2005/8/layout/pyramid2"/>
    <dgm:cxn modelId="{8657754A-2333-4069-87EB-9D1C8B3A9ED2}" type="presParOf" srcId="{A373835D-6B53-48C1-9A5A-2354EEA064A5}" destId="{BAC154D1-5ADD-4477-ACD5-673F78D5D642}" srcOrd="1" destOrd="0" presId="urn:microsoft.com/office/officeart/2005/8/layout/pyramid2"/>
    <dgm:cxn modelId="{F5F6CB8F-6E22-40E0-8D15-22B33C21BF96}" type="presParOf" srcId="{A373835D-6B53-48C1-9A5A-2354EEA064A5}" destId="{F6F3D0A4-0417-418D-9B23-0BA67475B4A7}" srcOrd="2" destOrd="0" presId="urn:microsoft.com/office/officeart/2005/8/layout/pyramid2"/>
    <dgm:cxn modelId="{4C6CAA3B-06CB-447F-8BA3-6F73BFE1F972}" type="presParOf" srcId="{A373835D-6B53-48C1-9A5A-2354EEA064A5}" destId="{11A69B83-42E0-46DF-A9D6-88D3730FDE80}" srcOrd="3" destOrd="0" presId="urn:microsoft.com/office/officeart/2005/8/layout/pyramid2"/>
    <dgm:cxn modelId="{A7C063C5-9C25-45DD-BF71-AE81FEE87442}" type="presParOf" srcId="{A373835D-6B53-48C1-9A5A-2354EEA064A5}" destId="{C0B3B0E4-E4D4-4776-8382-AE1A5C8FEACA}" srcOrd="4" destOrd="0" presId="urn:microsoft.com/office/officeart/2005/8/layout/pyramid2"/>
    <dgm:cxn modelId="{0227C52F-9FED-434A-BCAD-87903AED16FD}" type="presParOf" srcId="{A373835D-6B53-48C1-9A5A-2354EEA064A5}" destId="{145A2C0E-F62F-4169-8A49-8F617EBB5A00}" srcOrd="5" destOrd="0" presId="urn:microsoft.com/office/officeart/2005/8/layout/pyramid2"/>
    <dgm:cxn modelId="{DEC2B42D-8A5D-4A12-A164-1FCDB2638C60}" type="presParOf" srcId="{A373835D-6B53-48C1-9A5A-2354EEA064A5}" destId="{59927B93-B7E8-4819-9F31-7B081DD857C8}" srcOrd="6" destOrd="0" presId="urn:microsoft.com/office/officeart/2005/8/layout/pyramid2"/>
    <dgm:cxn modelId="{E029C676-AEF9-4BD4-93D9-AE397406D6E2}" type="presParOf" srcId="{A373835D-6B53-48C1-9A5A-2354EEA064A5}" destId="{E2DA37F9-ADAA-4DE5-B17F-B4020357C8BE}" srcOrd="7" destOrd="0" presId="urn:microsoft.com/office/officeart/2005/8/layout/pyramid2"/>
    <dgm:cxn modelId="{1DE6502E-1465-45F3-80D8-EBEEDC181E76}" type="presParOf" srcId="{A373835D-6B53-48C1-9A5A-2354EEA064A5}" destId="{24501EC6-AE36-4197-9704-DA51F7CA4637}" srcOrd="8" destOrd="0" presId="urn:microsoft.com/office/officeart/2005/8/layout/pyramid2"/>
    <dgm:cxn modelId="{1A5094C7-EB47-4142-B83B-09AAEF3448FF}" type="presParOf" srcId="{A373835D-6B53-48C1-9A5A-2354EEA064A5}" destId="{888435B1-EAD2-4CD2-AAC4-4DEA4D24927C}" srcOrd="9" destOrd="0" presId="urn:microsoft.com/office/officeart/2005/8/layout/pyramid2"/>
    <dgm:cxn modelId="{FFFAE160-40F0-424E-BD21-D9E8A4FB6F4A}" type="presParOf" srcId="{A373835D-6B53-48C1-9A5A-2354EEA064A5}" destId="{385DA594-191C-417B-8133-4E95614A41A3}" srcOrd="10" destOrd="0" presId="urn:microsoft.com/office/officeart/2005/8/layout/pyramid2"/>
    <dgm:cxn modelId="{8F2784ED-BC60-41AC-AE3F-A0F9A3EE8BB7}" type="presParOf" srcId="{A373835D-6B53-48C1-9A5A-2354EEA064A5}" destId="{AE7B9E4B-5B95-4A71-9758-09E93DC807CE}"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6BF0235-F585-4A9D-AF7B-464256210B9F}" type="doc">
      <dgm:prSet loTypeId="urn:microsoft.com/office/officeart/2005/8/layout/target3" loCatId="relationship" qsTypeId="urn:microsoft.com/office/officeart/2005/8/quickstyle/simple3" qsCatId="simple" csTypeId="urn:microsoft.com/office/officeart/2005/8/colors/accent3_2" csCatId="accent3"/>
      <dgm:spPr/>
      <dgm:t>
        <a:bodyPr/>
        <a:lstStyle/>
        <a:p>
          <a:endParaRPr lang="en-IN"/>
        </a:p>
      </dgm:t>
    </dgm:pt>
    <dgm:pt modelId="{EE7D4C80-CF0C-4A35-8A59-910C34B2610F}">
      <dgm:prSet/>
      <dgm:spPr/>
      <dgm:t>
        <a:bodyPr/>
        <a:lstStyle/>
        <a:p>
          <a:r>
            <a:rPr lang="en-US" b="1" dirty="0"/>
            <a:t>Benefits for Goodcabs</a:t>
          </a:r>
          <a:endParaRPr lang="en-IN" dirty="0"/>
        </a:p>
      </dgm:t>
    </dgm:pt>
    <dgm:pt modelId="{854F5442-E064-4A63-A5EE-BDA0422A47B2}" type="parTrans" cxnId="{F2380BA6-1AF0-4ECA-9EDF-88348F0900E3}">
      <dgm:prSet/>
      <dgm:spPr/>
      <dgm:t>
        <a:bodyPr/>
        <a:lstStyle/>
        <a:p>
          <a:endParaRPr lang="en-IN"/>
        </a:p>
      </dgm:t>
    </dgm:pt>
    <dgm:pt modelId="{0F337A3E-4E90-42D3-A7B3-3AFF3D51A4D0}" type="sibTrans" cxnId="{F2380BA6-1AF0-4ECA-9EDF-88348F0900E3}">
      <dgm:prSet/>
      <dgm:spPr/>
      <dgm:t>
        <a:bodyPr/>
        <a:lstStyle/>
        <a:p>
          <a:endParaRPr lang="en-IN"/>
        </a:p>
      </dgm:t>
    </dgm:pt>
    <dgm:pt modelId="{FF098EFA-3D93-4644-B520-F073EF866F92}">
      <dgm:prSet/>
      <dgm:spPr/>
      <dgm:t>
        <a:bodyPr/>
        <a:lstStyle/>
        <a:p>
          <a:r>
            <a:rPr lang="en-US" b="1"/>
            <a:t>Increased Trip Volume:</a:t>
          </a:r>
          <a:r>
            <a:rPr lang="en-US"/>
            <a:t> Regular traffic from high-footfall areas.</a:t>
          </a:r>
          <a:endParaRPr lang="en-IN"/>
        </a:p>
      </dgm:t>
    </dgm:pt>
    <dgm:pt modelId="{A158FFA1-B9E9-4CF5-8A17-4BB29428C999}" type="parTrans" cxnId="{38E6205C-AE7A-4D3C-A0BF-47E1C0504F7C}">
      <dgm:prSet/>
      <dgm:spPr/>
      <dgm:t>
        <a:bodyPr/>
        <a:lstStyle/>
        <a:p>
          <a:endParaRPr lang="en-IN"/>
        </a:p>
      </dgm:t>
    </dgm:pt>
    <dgm:pt modelId="{EAA3B684-4595-4C64-9A53-87727E25CD44}" type="sibTrans" cxnId="{38E6205C-AE7A-4D3C-A0BF-47E1C0504F7C}">
      <dgm:prSet/>
      <dgm:spPr/>
      <dgm:t>
        <a:bodyPr/>
        <a:lstStyle/>
        <a:p>
          <a:endParaRPr lang="en-IN"/>
        </a:p>
      </dgm:t>
    </dgm:pt>
    <dgm:pt modelId="{5C698951-FEDD-44C2-9DE6-AC80D624B02E}">
      <dgm:prSet/>
      <dgm:spPr/>
      <dgm:t>
        <a:bodyPr/>
        <a:lstStyle/>
        <a:p>
          <a:r>
            <a:rPr lang="en-US" b="1"/>
            <a:t>Enhanced Customer Loyalty:</a:t>
          </a:r>
          <a:r>
            <a:rPr lang="en-US"/>
            <a:t> Convenient and exclusive services.</a:t>
          </a:r>
          <a:endParaRPr lang="en-IN"/>
        </a:p>
      </dgm:t>
    </dgm:pt>
    <dgm:pt modelId="{0616846F-9378-408A-93FB-88BBFF4E280F}" type="parTrans" cxnId="{0969E0B5-5773-412C-9EB5-1719E7B6AA59}">
      <dgm:prSet/>
      <dgm:spPr/>
      <dgm:t>
        <a:bodyPr/>
        <a:lstStyle/>
        <a:p>
          <a:endParaRPr lang="en-IN"/>
        </a:p>
      </dgm:t>
    </dgm:pt>
    <dgm:pt modelId="{50355AF0-AD2D-4C12-8479-8AC426EA84FC}" type="sibTrans" cxnId="{0969E0B5-5773-412C-9EB5-1719E7B6AA59}">
      <dgm:prSet/>
      <dgm:spPr/>
      <dgm:t>
        <a:bodyPr/>
        <a:lstStyle/>
        <a:p>
          <a:endParaRPr lang="en-IN"/>
        </a:p>
      </dgm:t>
    </dgm:pt>
    <dgm:pt modelId="{DEF4B344-3C38-4B66-A575-C169BE5FD9EA}">
      <dgm:prSet/>
      <dgm:spPr/>
      <dgm:t>
        <a:bodyPr/>
        <a:lstStyle/>
        <a:p>
          <a:r>
            <a:rPr lang="en-US" b="1" dirty="0"/>
            <a:t>Revenue Growth:</a:t>
          </a:r>
          <a:r>
            <a:rPr lang="en-US" dirty="0"/>
            <a:t> Co-marketing and shared profits.</a:t>
          </a:r>
          <a:endParaRPr lang="en-IN" dirty="0"/>
        </a:p>
      </dgm:t>
    </dgm:pt>
    <dgm:pt modelId="{94B00219-7A5A-4169-92D5-014495257BBF}" type="parTrans" cxnId="{411EC4A9-764E-4BE0-8752-697D23E6C185}">
      <dgm:prSet/>
      <dgm:spPr/>
      <dgm:t>
        <a:bodyPr/>
        <a:lstStyle/>
        <a:p>
          <a:endParaRPr lang="en-IN"/>
        </a:p>
      </dgm:t>
    </dgm:pt>
    <dgm:pt modelId="{7511913E-BE93-4BF7-9F87-9C743CE3D50D}" type="sibTrans" cxnId="{411EC4A9-764E-4BE0-8752-697D23E6C185}">
      <dgm:prSet/>
      <dgm:spPr/>
      <dgm:t>
        <a:bodyPr/>
        <a:lstStyle/>
        <a:p>
          <a:endParaRPr lang="en-IN"/>
        </a:p>
      </dgm:t>
    </dgm:pt>
    <dgm:pt modelId="{8CCDF56D-416A-49A0-95AA-3DBD1751D7A4}">
      <dgm:prSet/>
      <dgm:spPr/>
      <dgm:t>
        <a:bodyPr/>
        <a:lstStyle/>
        <a:p>
          <a:r>
            <a:rPr lang="en-US" b="1"/>
            <a:t>Brand Credibility:</a:t>
          </a:r>
          <a:r>
            <a:rPr lang="en-US"/>
            <a:t> Association with trusted businesses.</a:t>
          </a:r>
          <a:endParaRPr lang="en-IN"/>
        </a:p>
      </dgm:t>
    </dgm:pt>
    <dgm:pt modelId="{026CB3DA-0BF8-48EB-96BA-C8BE433B5577}" type="parTrans" cxnId="{A37AC07A-E3E7-4054-A641-CD760C1E4E9B}">
      <dgm:prSet/>
      <dgm:spPr/>
      <dgm:t>
        <a:bodyPr/>
        <a:lstStyle/>
        <a:p>
          <a:endParaRPr lang="en-IN"/>
        </a:p>
      </dgm:t>
    </dgm:pt>
    <dgm:pt modelId="{177222AA-7AC6-42BF-A3C1-214FE23B3A74}" type="sibTrans" cxnId="{A37AC07A-E3E7-4054-A641-CD760C1E4E9B}">
      <dgm:prSet/>
      <dgm:spPr/>
      <dgm:t>
        <a:bodyPr/>
        <a:lstStyle/>
        <a:p>
          <a:endParaRPr lang="en-IN"/>
        </a:p>
      </dgm:t>
    </dgm:pt>
    <dgm:pt modelId="{A4BC45FE-4F1A-4CF0-B42B-57F381A13DCE}" type="pres">
      <dgm:prSet presAssocID="{86BF0235-F585-4A9D-AF7B-464256210B9F}" presName="Name0" presStyleCnt="0">
        <dgm:presLayoutVars>
          <dgm:chMax val="7"/>
          <dgm:dir/>
          <dgm:animLvl val="lvl"/>
          <dgm:resizeHandles val="exact"/>
        </dgm:presLayoutVars>
      </dgm:prSet>
      <dgm:spPr/>
    </dgm:pt>
    <dgm:pt modelId="{5AE257E2-2A10-4015-990F-DCE30D4522A0}" type="pres">
      <dgm:prSet presAssocID="{EE7D4C80-CF0C-4A35-8A59-910C34B2610F}" presName="circle1" presStyleLbl="node1" presStyleIdx="0" presStyleCnt="5"/>
      <dgm:spPr/>
    </dgm:pt>
    <dgm:pt modelId="{E7639C3B-851E-45F9-A981-B2BB39BB4F4C}" type="pres">
      <dgm:prSet presAssocID="{EE7D4C80-CF0C-4A35-8A59-910C34B2610F}" presName="space" presStyleCnt="0"/>
      <dgm:spPr/>
    </dgm:pt>
    <dgm:pt modelId="{779B1953-F0F6-46AE-842E-DFD52F46FA2B}" type="pres">
      <dgm:prSet presAssocID="{EE7D4C80-CF0C-4A35-8A59-910C34B2610F}" presName="rect1" presStyleLbl="alignAcc1" presStyleIdx="0" presStyleCnt="5"/>
      <dgm:spPr/>
    </dgm:pt>
    <dgm:pt modelId="{CF87352C-9FDA-4282-B7CD-749F7B7E278B}" type="pres">
      <dgm:prSet presAssocID="{FF098EFA-3D93-4644-B520-F073EF866F92}" presName="vertSpace2" presStyleLbl="node1" presStyleIdx="0" presStyleCnt="5"/>
      <dgm:spPr/>
    </dgm:pt>
    <dgm:pt modelId="{E011972E-76DD-44AC-9C11-EF015369F01C}" type="pres">
      <dgm:prSet presAssocID="{FF098EFA-3D93-4644-B520-F073EF866F92}" presName="circle2" presStyleLbl="node1" presStyleIdx="1" presStyleCnt="5"/>
      <dgm:spPr/>
    </dgm:pt>
    <dgm:pt modelId="{D6C1C02C-421D-4F57-B361-822CCA770340}" type="pres">
      <dgm:prSet presAssocID="{FF098EFA-3D93-4644-B520-F073EF866F92}" presName="rect2" presStyleLbl="alignAcc1" presStyleIdx="1" presStyleCnt="5"/>
      <dgm:spPr/>
    </dgm:pt>
    <dgm:pt modelId="{DCFD0E00-DA93-48DA-A14A-FD531D2780AC}" type="pres">
      <dgm:prSet presAssocID="{5C698951-FEDD-44C2-9DE6-AC80D624B02E}" presName="vertSpace3" presStyleLbl="node1" presStyleIdx="1" presStyleCnt="5"/>
      <dgm:spPr/>
    </dgm:pt>
    <dgm:pt modelId="{3FE97E91-9830-4911-A91C-1439069ED3C9}" type="pres">
      <dgm:prSet presAssocID="{5C698951-FEDD-44C2-9DE6-AC80D624B02E}" presName="circle3" presStyleLbl="node1" presStyleIdx="2" presStyleCnt="5"/>
      <dgm:spPr/>
    </dgm:pt>
    <dgm:pt modelId="{84107F70-873C-4D90-88F7-573B889AEEE6}" type="pres">
      <dgm:prSet presAssocID="{5C698951-FEDD-44C2-9DE6-AC80D624B02E}" presName="rect3" presStyleLbl="alignAcc1" presStyleIdx="2" presStyleCnt="5"/>
      <dgm:spPr/>
    </dgm:pt>
    <dgm:pt modelId="{DDD66C18-09ED-4FA1-A534-7DE1BD515364}" type="pres">
      <dgm:prSet presAssocID="{DEF4B344-3C38-4B66-A575-C169BE5FD9EA}" presName="vertSpace4" presStyleLbl="node1" presStyleIdx="2" presStyleCnt="5"/>
      <dgm:spPr/>
    </dgm:pt>
    <dgm:pt modelId="{E62F1682-81D6-41D4-9BED-35A65C0E0A25}" type="pres">
      <dgm:prSet presAssocID="{DEF4B344-3C38-4B66-A575-C169BE5FD9EA}" presName="circle4" presStyleLbl="node1" presStyleIdx="3" presStyleCnt="5"/>
      <dgm:spPr/>
    </dgm:pt>
    <dgm:pt modelId="{CC11C191-307E-47BA-9F22-93EE593DB23C}" type="pres">
      <dgm:prSet presAssocID="{DEF4B344-3C38-4B66-A575-C169BE5FD9EA}" presName="rect4" presStyleLbl="alignAcc1" presStyleIdx="3" presStyleCnt="5"/>
      <dgm:spPr/>
    </dgm:pt>
    <dgm:pt modelId="{0163EF25-0936-431C-849C-90F5E742C2A3}" type="pres">
      <dgm:prSet presAssocID="{8CCDF56D-416A-49A0-95AA-3DBD1751D7A4}" presName="vertSpace5" presStyleLbl="node1" presStyleIdx="3" presStyleCnt="5"/>
      <dgm:spPr/>
    </dgm:pt>
    <dgm:pt modelId="{B4A1117D-6B8D-46BA-8401-ECBC4E123215}" type="pres">
      <dgm:prSet presAssocID="{8CCDF56D-416A-49A0-95AA-3DBD1751D7A4}" presName="circle5" presStyleLbl="node1" presStyleIdx="4" presStyleCnt="5"/>
      <dgm:spPr/>
    </dgm:pt>
    <dgm:pt modelId="{40B742D1-6BBC-46D5-936A-0CC3D8E1EE35}" type="pres">
      <dgm:prSet presAssocID="{8CCDF56D-416A-49A0-95AA-3DBD1751D7A4}" presName="rect5" presStyleLbl="alignAcc1" presStyleIdx="4" presStyleCnt="5"/>
      <dgm:spPr/>
    </dgm:pt>
    <dgm:pt modelId="{C33E1637-D4EA-464A-BC9C-1DA9C807734E}" type="pres">
      <dgm:prSet presAssocID="{EE7D4C80-CF0C-4A35-8A59-910C34B2610F}" presName="rect1ParTxNoCh" presStyleLbl="alignAcc1" presStyleIdx="4" presStyleCnt="5">
        <dgm:presLayoutVars>
          <dgm:chMax val="1"/>
          <dgm:bulletEnabled val="1"/>
        </dgm:presLayoutVars>
      </dgm:prSet>
      <dgm:spPr/>
    </dgm:pt>
    <dgm:pt modelId="{BE5BBA99-DD76-484F-B51A-4698D8D2E56D}" type="pres">
      <dgm:prSet presAssocID="{FF098EFA-3D93-4644-B520-F073EF866F92}" presName="rect2ParTxNoCh" presStyleLbl="alignAcc1" presStyleIdx="4" presStyleCnt="5">
        <dgm:presLayoutVars>
          <dgm:chMax val="1"/>
          <dgm:bulletEnabled val="1"/>
        </dgm:presLayoutVars>
      </dgm:prSet>
      <dgm:spPr/>
    </dgm:pt>
    <dgm:pt modelId="{C97E661C-B6CE-40CC-BFED-6EBC27726144}" type="pres">
      <dgm:prSet presAssocID="{5C698951-FEDD-44C2-9DE6-AC80D624B02E}" presName="rect3ParTxNoCh" presStyleLbl="alignAcc1" presStyleIdx="4" presStyleCnt="5">
        <dgm:presLayoutVars>
          <dgm:chMax val="1"/>
          <dgm:bulletEnabled val="1"/>
        </dgm:presLayoutVars>
      </dgm:prSet>
      <dgm:spPr/>
    </dgm:pt>
    <dgm:pt modelId="{EDAD6EC6-52F3-40A5-8143-47A9A3F26134}" type="pres">
      <dgm:prSet presAssocID="{DEF4B344-3C38-4B66-A575-C169BE5FD9EA}" presName="rect4ParTxNoCh" presStyleLbl="alignAcc1" presStyleIdx="4" presStyleCnt="5">
        <dgm:presLayoutVars>
          <dgm:chMax val="1"/>
          <dgm:bulletEnabled val="1"/>
        </dgm:presLayoutVars>
      </dgm:prSet>
      <dgm:spPr/>
    </dgm:pt>
    <dgm:pt modelId="{1D9941E3-14C9-4069-918F-2A9BFEB9C171}" type="pres">
      <dgm:prSet presAssocID="{8CCDF56D-416A-49A0-95AA-3DBD1751D7A4}" presName="rect5ParTxNoCh" presStyleLbl="alignAcc1" presStyleIdx="4" presStyleCnt="5">
        <dgm:presLayoutVars>
          <dgm:chMax val="1"/>
          <dgm:bulletEnabled val="1"/>
        </dgm:presLayoutVars>
      </dgm:prSet>
      <dgm:spPr/>
    </dgm:pt>
  </dgm:ptLst>
  <dgm:cxnLst>
    <dgm:cxn modelId="{4A35ED01-E284-4BBA-A2F0-7000CCA74614}" type="presOf" srcId="{86BF0235-F585-4A9D-AF7B-464256210B9F}" destId="{A4BC45FE-4F1A-4CF0-B42B-57F381A13DCE}" srcOrd="0" destOrd="0" presId="urn:microsoft.com/office/officeart/2005/8/layout/target3"/>
    <dgm:cxn modelId="{0DE0022A-E698-4475-B52B-23C217457605}" type="presOf" srcId="{8CCDF56D-416A-49A0-95AA-3DBD1751D7A4}" destId="{1D9941E3-14C9-4069-918F-2A9BFEB9C171}" srcOrd="1" destOrd="0" presId="urn:microsoft.com/office/officeart/2005/8/layout/target3"/>
    <dgm:cxn modelId="{F811C33C-495E-439E-A5F2-0F92150B775B}" type="presOf" srcId="{DEF4B344-3C38-4B66-A575-C169BE5FD9EA}" destId="{CC11C191-307E-47BA-9F22-93EE593DB23C}" srcOrd="0" destOrd="0" presId="urn:microsoft.com/office/officeart/2005/8/layout/target3"/>
    <dgm:cxn modelId="{7B61565B-0D5C-4C10-B9EA-2C9524A5AB84}" type="presOf" srcId="{8CCDF56D-416A-49A0-95AA-3DBD1751D7A4}" destId="{40B742D1-6BBC-46D5-936A-0CC3D8E1EE35}" srcOrd="0" destOrd="0" presId="urn:microsoft.com/office/officeart/2005/8/layout/target3"/>
    <dgm:cxn modelId="{38E6205C-AE7A-4D3C-A0BF-47E1C0504F7C}" srcId="{86BF0235-F585-4A9D-AF7B-464256210B9F}" destId="{FF098EFA-3D93-4644-B520-F073EF866F92}" srcOrd="1" destOrd="0" parTransId="{A158FFA1-B9E9-4CF5-8A17-4BB29428C999}" sibTransId="{EAA3B684-4595-4C64-9A53-87727E25CD44}"/>
    <dgm:cxn modelId="{5412A746-B852-4AEE-8EDD-ED4CBC67F5CE}" type="presOf" srcId="{FF098EFA-3D93-4644-B520-F073EF866F92}" destId="{BE5BBA99-DD76-484F-B51A-4698D8D2E56D}" srcOrd="1" destOrd="0" presId="urn:microsoft.com/office/officeart/2005/8/layout/target3"/>
    <dgm:cxn modelId="{9A8D4669-5FA6-47B4-B252-000DFA7840C2}" type="presOf" srcId="{EE7D4C80-CF0C-4A35-8A59-910C34B2610F}" destId="{C33E1637-D4EA-464A-BC9C-1DA9C807734E}" srcOrd="1" destOrd="0" presId="urn:microsoft.com/office/officeart/2005/8/layout/target3"/>
    <dgm:cxn modelId="{B4651974-AD5F-4C3E-99EA-130A7B951BBA}" type="presOf" srcId="{EE7D4C80-CF0C-4A35-8A59-910C34B2610F}" destId="{779B1953-F0F6-46AE-842E-DFD52F46FA2B}" srcOrd="0" destOrd="0" presId="urn:microsoft.com/office/officeart/2005/8/layout/target3"/>
    <dgm:cxn modelId="{A37AC07A-E3E7-4054-A641-CD760C1E4E9B}" srcId="{86BF0235-F585-4A9D-AF7B-464256210B9F}" destId="{8CCDF56D-416A-49A0-95AA-3DBD1751D7A4}" srcOrd="4" destOrd="0" parTransId="{026CB3DA-0BF8-48EB-96BA-C8BE433B5577}" sibTransId="{177222AA-7AC6-42BF-A3C1-214FE23B3A74}"/>
    <dgm:cxn modelId="{2D5775A2-8BDA-463C-BAB2-C0D479572450}" type="presOf" srcId="{FF098EFA-3D93-4644-B520-F073EF866F92}" destId="{D6C1C02C-421D-4F57-B361-822CCA770340}" srcOrd="0" destOrd="0" presId="urn:microsoft.com/office/officeart/2005/8/layout/target3"/>
    <dgm:cxn modelId="{F2380BA6-1AF0-4ECA-9EDF-88348F0900E3}" srcId="{86BF0235-F585-4A9D-AF7B-464256210B9F}" destId="{EE7D4C80-CF0C-4A35-8A59-910C34B2610F}" srcOrd="0" destOrd="0" parTransId="{854F5442-E064-4A63-A5EE-BDA0422A47B2}" sibTransId="{0F337A3E-4E90-42D3-A7B3-3AFF3D51A4D0}"/>
    <dgm:cxn modelId="{411EC4A9-764E-4BE0-8752-697D23E6C185}" srcId="{86BF0235-F585-4A9D-AF7B-464256210B9F}" destId="{DEF4B344-3C38-4B66-A575-C169BE5FD9EA}" srcOrd="3" destOrd="0" parTransId="{94B00219-7A5A-4169-92D5-014495257BBF}" sibTransId="{7511913E-BE93-4BF7-9F87-9C743CE3D50D}"/>
    <dgm:cxn modelId="{241B2EB0-8345-4E00-845B-66388ADBD88D}" type="presOf" srcId="{5C698951-FEDD-44C2-9DE6-AC80D624B02E}" destId="{84107F70-873C-4D90-88F7-573B889AEEE6}" srcOrd="0" destOrd="0" presId="urn:microsoft.com/office/officeart/2005/8/layout/target3"/>
    <dgm:cxn modelId="{0969E0B5-5773-412C-9EB5-1719E7B6AA59}" srcId="{86BF0235-F585-4A9D-AF7B-464256210B9F}" destId="{5C698951-FEDD-44C2-9DE6-AC80D624B02E}" srcOrd="2" destOrd="0" parTransId="{0616846F-9378-408A-93FB-88BBFF4E280F}" sibTransId="{50355AF0-AD2D-4C12-8479-8AC426EA84FC}"/>
    <dgm:cxn modelId="{A6B49CC4-1731-4D1D-8483-547B86331CD7}" type="presOf" srcId="{5C698951-FEDD-44C2-9DE6-AC80D624B02E}" destId="{C97E661C-B6CE-40CC-BFED-6EBC27726144}" srcOrd="1" destOrd="0" presId="urn:microsoft.com/office/officeart/2005/8/layout/target3"/>
    <dgm:cxn modelId="{39DC9DFD-D0D3-4613-A9C5-6685CD85572B}" type="presOf" srcId="{DEF4B344-3C38-4B66-A575-C169BE5FD9EA}" destId="{EDAD6EC6-52F3-40A5-8143-47A9A3F26134}" srcOrd="1" destOrd="0" presId="urn:microsoft.com/office/officeart/2005/8/layout/target3"/>
    <dgm:cxn modelId="{481D4C88-A8FD-49DB-8FD4-4845857AB160}" type="presParOf" srcId="{A4BC45FE-4F1A-4CF0-B42B-57F381A13DCE}" destId="{5AE257E2-2A10-4015-990F-DCE30D4522A0}" srcOrd="0" destOrd="0" presId="urn:microsoft.com/office/officeart/2005/8/layout/target3"/>
    <dgm:cxn modelId="{76C7E391-1CD1-4B7B-AC8F-9244FE350914}" type="presParOf" srcId="{A4BC45FE-4F1A-4CF0-B42B-57F381A13DCE}" destId="{E7639C3B-851E-45F9-A981-B2BB39BB4F4C}" srcOrd="1" destOrd="0" presId="urn:microsoft.com/office/officeart/2005/8/layout/target3"/>
    <dgm:cxn modelId="{693DF6DF-C360-4972-B1BB-5644F900BB66}" type="presParOf" srcId="{A4BC45FE-4F1A-4CF0-B42B-57F381A13DCE}" destId="{779B1953-F0F6-46AE-842E-DFD52F46FA2B}" srcOrd="2" destOrd="0" presId="urn:microsoft.com/office/officeart/2005/8/layout/target3"/>
    <dgm:cxn modelId="{82564257-F8D3-4923-8D6E-53D2635E7E84}" type="presParOf" srcId="{A4BC45FE-4F1A-4CF0-B42B-57F381A13DCE}" destId="{CF87352C-9FDA-4282-B7CD-749F7B7E278B}" srcOrd="3" destOrd="0" presId="urn:microsoft.com/office/officeart/2005/8/layout/target3"/>
    <dgm:cxn modelId="{5B75CFE3-CD81-40CD-ADC9-7E71FAFECC5A}" type="presParOf" srcId="{A4BC45FE-4F1A-4CF0-B42B-57F381A13DCE}" destId="{E011972E-76DD-44AC-9C11-EF015369F01C}" srcOrd="4" destOrd="0" presId="urn:microsoft.com/office/officeart/2005/8/layout/target3"/>
    <dgm:cxn modelId="{5BB7D686-C203-4670-9C6A-934300FE3E71}" type="presParOf" srcId="{A4BC45FE-4F1A-4CF0-B42B-57F381A13DCE}" destId="{D6C1C02C-421D-4F57-B361-822CCA770340}" srcOrd="5" destOrd="0" presId="urn:microsoft.com/office/officeart/2005/8/layout/target3"/>
    <dgm:cxn modelId="{0F9FD9B3-01AB-43C7-B590-2454F668CE42}" type="presParOf" srcId="{A4BC45FE-4F1A-4CF0-B42B-57F381A13DCE}" destId="{DCFD0E00-DA93-48DA-A14A-FD531D2780AC}" srcOrd="6" destOrd="0" presId="urn:microsoft.com/office/officeart/2005/8/layout/target3"/>
    <dgm:cxn modelId="{450CDB9E-0E16-43A9-B51D-E21FF61463CC}" type="presParOf" srcId="{A4BC45FE-4F1A-4CF0-B42B-57F381A13DCE}" destId="{3FE97E91-9830-4911-A91C-1439069ED3C9}" srcOrd="7" destOrd="0" presId="urn:microsoft.com/office/officeart/2005/8/layout/target3"/>
    <dgm:cxn modelId="{5C0232AA-A55B-4512-8512-319D6820D902}" type="presParOf" srcId="{A4BC45FE-4F1A-4CF0-B42B-57F381A13DCE}" destId="{84107F70-873C-4D90-88F7-573B889AEEE6}" srcOrd="8" destOrd="0" presId="urn:microsoft.com/office/officeart/2005/8/layout/target3"/>
    <dgm:cxn modelId="{39627E6F-543B-4EF1-866D-38BFE167C760}" type="presParOf" srcId="{A4BC45FE-4F1A-4CF0-B42B-57F381A13DCE}" destId="{DDD66C18-09ED-4FA1-A534-7DE1BD515364}" srcOrd="9" destOrd="0" presId="urn:microsoft.com/office/officeart/2005/8/layout/target3"/>
    <dgm:cxn modelId="{B3F6024E-6BD7-452B-BC80-A334A878FCD7}" type="presParOf" srcId="{A4BC45FE-4F1A-4CF0-B42B-57F381A13DCE}" destId="{E62F1682-81D6-41D4-9BED-35A65C0E0A25}" srcOrd="10" destOrd="0" presId="urn:microsoft.com/office/officeart/2005/8/layout/target3"/>
    <dgm:cxn modelId="{F93E3838-4F53-407E-B983-6BF5D518C454}" type="presParOf" srcId="{A4BC45FE-4F1A-4CF0-B42B-57F381A13DCE}" destId="{CC11C191-307E-47BA-9F22-93EE593DB23C}" srcOrd="11" destOrd="0" presId="urn:microsoft.com/office/officeart/2005/8/layout/target3"/>
    <dgm:cxn modelId="{D15D14F6-09C3-4A3D-B826-405DF8D3F2E3}" type="presParOf" srcId="{A4BC45FE-4F1A-4CF0-B42B-57F381A13DCE}" destId="{0163EF25-0936-431C-849C-90F5E742C2A3}" srcOrd="12" destOrd="0" presId="urn:microsoft.com/office/officeart/2005/8/layout/target3"/>
    <dgm:cxn modelId="{37BCE24C-7A3D-4A4B-A84A-B3925403E6F0}" type="presParOf" srcId="{A4BC45FE-4F1A-4CF0-B42B-57F381A13DCE}" destId="{B4A1117D-6B8D-46BA-8401-ECBC4E123215}" srcOrd="13" destOrd="0" presId="urn:microsoft.com/office/officeart/2005/8/layout/target3"/>
    <dgm:cxn modelId="{1905BE01-0041-4A15-B2F5-7AE2AB7A2BFA}" type="presParOf" srcId="{A4BC45FE-4F1A-4CF0-B42B-57F381A13DCE}" destId="{40B742D1-6BBC-46D5-936A-0CC3D8E1EE35}" srcOrd="14" destOrd="0" presId="urn:microsoft.com/office/officeart/2005/8/layout/target3"/>
    <dgm:cxn modelId="{39E28631-7D13-46BC-B2B7-611DA081422D}" type="presParOf" srcId="{A4BC45FE-4F1A-4CF0-B42B-57F381A13DCE}" destId="{C33E1637-D4EA-464A-BC9C-1DA9C807734E}" srcOrd="15" destOrd="0" presId="urn:microsoft.com/office/officeart/2005/8/layout/target3"/>
    <dgm:cxn modelId="{48C90531-E910-4B1A-8A2D-0259C93D09A0}" type="presParOf" srcId="{A4BC45FE-4F1A-4CF0-B42B-57F381A13DCE}" destId="{BE5BBA99-DD76-484F-B51A-4698D8D2E56D}" srcOrd="16" destOrd="0" presId="urn:microsoft.com/office/officeart/2005/8/layout/target3"/>
    <dgm:cxn modelId="{711D14E6-AF22-4182-9B3D-AA49B436EAC6}" type="presParOf" srcId="{A4BC45FE-4F1A-4CF0-B42B-57F381A13DCE}" destId="{C97E661C-B6CE-40CC-BFED-6EBC27726144}" srcOrd="17" destOrd="0" presId="urn:microsoft.com/office/officeart/2005/8/layout/target3"/>
    <dgm:cxn modelId="{2CB3E61C-AF42-499A-9513-3F0BAA007D45}" type="presParOf" srcId="{A4BC45FE-4F1A-4CF0-B42B-57F381A13DCE}" destId="{EDAD6EC6-52F3-40A5-8143-47A9A3F26134}" srcOrd="18" destOrd="0" presId="urn:microsoft.com/office/officeart/2005/8/layout/target3"/>
    <dgm:cxn modelId="{AC58DE37-52A0-401D-A812-3D7D9C3B525E}" type="presParOf" srcId="{A4BC45FE-4F1A-4CF0-B42B-57F381A13DCE}" destId="{1D9941E3-14C9-4069-918F-2A9BFEB9C171}" srcOrd="19"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7E11391-DD81-455A-BD39-056D46FED8FB}" type="doc">
      <dgm:prSet loTypeId="urn:microsoft.com/office/officeart/2005/8/layout/hList1" loCatId="list" qsTypeId="urn:microsoft.com/office/officeart/2005/8/quickstyle/simple1" qsCatId="simple" csTypeId="urn:microsoft.com/office/officeart/2005/8/colors/accent3_2" csCatId="accent3"/>
      <dgm:spPr/>
      <dgm:t>
        <a:bodyPr/>
        <a:lstStyle/>
        <a:p>
          <a:endParaRPr lang="en-IN"/>
        </a:p>
      </dgm:t>
    </dgm:pt>
    <dgm:pt modelId="{6A47428E-86A4-4202-9557-922431E26B51}">
      <dgm:prSet/>
      <dgm:spPr/>
      <dgm:t>
        <a:bodyPr/>
        <a:lstStyle/>
        <a:p>
          <a:r>
            <a:rPr lang="en-IN" b="1"/>
            <a:t>Customer Behavior:</a:t>
          </a:r>
          <a:endParaRPr lang="en-IN"/>
        </a:p>
      </dgm:t>
    </dgm:pt>
    <dgm:pt modelId="{3B416372-08C3-48E5-BF8A-4A7E3C1FE644}" type="parTrans" cxnId="{A47A256F-7040-4251-AC16-77AAB340C203}">
      <dgm:prSet/>
      <dgm:spPr/>
      <dgm:t>
        <a:bodyPr/>
        <a:lstStyle/>
        <a:p>
          <a:endParaRPr lang="en-IN"/>
        </a:p>
      </dgm:t>
    </dgm:pt>
    <dgm:pt modelId="{CE693DAF-AD85-4EC5-838B-05C465422348}" type="sibTrans" cxnId="{A47A256F-7040-4251-AC16-77AAB340C203}">
      <dgm:prSet/>
      <dgm:spPr/>
      <dgm:t>
        <a:bodyPr/>
        <a:lstStyle/>
        <a:p>
          <a:endParaRPr lang="en-IN"/>
        </a:p>
      </dgm:t>
    </dgm:pt>
    <dgm:pt modelId="{A95514AB-E3F2-4741-8686-83ED4D73AD2E}">
      <dgm:prSet/>
      <dgm:spPr/>
      <dgm:t>
        <a:bodyPr/>
        <a:lstStyle/>
        <a:p>
          <a:r>
            <a:rPr lang="en-IN"/>
            <a:t>Trip frequency, ride preferences, demographics, feedback.</a:t>
          </a:r>
        </a:p>
      </dgm:t>
    </dgm:pt>
    <dgm:pt modelId="{8D6201BB-2790-427C-AE9C-2241C9ACD358}" type="parTrans" cxnId="{A5703D5F-2DA2-4B10-9F6B-CFC9D61DDBC3}">
      <dgm:prSet/>
      <dgm:spPr/>
      <dgm:t>
        <a:bodyPr/>
        <a:lstStyle/>
        <a:p>
          <a:endParaRPr lang="en-IN"/>
        </a:p>
      </dgm:t>
    </dgm:pt>
    <dgm:pt modelId="{E8B1FAB5-0500-46BF-9A4E-19BA2D2CDBAB}" type="sibTrans" cxnId="{A5703D5F-2DA2-4B10-9F6B-CFC9D61DDBC3}">
      <dgm:prSet/>
      <dgm:spPr/>
      <dgm:t>
        <a:bodyPr/>
        <a:lstStyle/>
        <a:p>
          <a:endParaRPr lang="en-IN"/>
        </a:p>
      </dgm:t>
    </dgm:pt>
    <dgm:pt modelId="{97EF836D-AE24-4D75-AF6D-FCEC121896FD}">
      <dgm:prSet/>
      <dgm:spPr/>
      <dgm:t>
        <a:bodyPr/>
        <a:lstStyle/>
        <a:p>
          <a:r>
            <a:rPr lang="en-IN" b="1"/>
            <a:t>Operational Efficiency:</a:t>
          </a:r>
          <a:endParaRPr lang="en-IN"/>
        </a:p>
      </dgm:t>
    </dgm:pt>
    <dgm:pt modelId="{74DFE199-EA8A-44E1-9D5F-89887961F7F2}" type="parTrans" cxnId="{C77D2115-A67C-4E7E-8424-0DAD21C1F965}">
      <dgm:prSet/>
      <dgm:spPr/>
      <dgm:t>
        <a:bodyPr/>
        <a:lstStyle/>
        <a:p>
          <a:endParaRPr lang="en-IN"/>
        </a:p>
      </dgm:t>
    </dgm:pt>
    <dgm:pt modelId="{A76DC67F-D593-40CA-99F8-43BECB959E0B}" type="sibTrans" cxnId="{C77D2115-A67C-4E7E-8424-0DAD21C1F965}">
      <dgm:prSet/>
      <dgm:spPr/>
      <dgm:t>
        <a:bodyPr/>
        <a:lstStyle/>
        <a:p>
          <a:endParaRPr lang="en-IN"/>
        </a:p>
      </dgm:t>
    </dgm:pt>
    <dgm:pt modelId="{B7A2412C-2D74-4A75-A5E7-C31DA83FBF2D}">
      <dgm:prSet/>
      <dgm:spPr/>
      <dgm:t>
        <a:bodyPr/>
        <a:lstStyle/>
        <a:p>
          <a:r>
            <a:rPr lang="en-IN"/>
            <a:t>Driver performance, fleet utilization, ride cancellations.</a:t>
          </a:r>
        </a:p>
      </dgm:t>
    </dgm:pt>
    <dgm:pt modelId="{C6267574-897F-4B77-AD26-1615B1D73655}" type="parTrans" cxnId="{8DE7A1F9-D12C-4447-B70D-297444687902}">
      <dgm:prSet/>
      <dgm:spPr/>
      <dgm:t>
        <a:bodyPr/>
        <a:lstStyle/>
        <a:p>
          <a:endParaRPr lang="en-IN"/>
        </a:p>
      </dgm:t>
    </dgm:pt>
    <dgm:pt modelId="{D9B6DBFB-2E75-4A98-A4D7-1AD107BA8986}" type="sibTrans" cxnId="{8DE7A1F9-D12C-4447-B70D-297444687902}">
      <dgm:prSet/>
      <dgm:spPr/>
      <dgm:t>
        <a:bodyPr/>
        <a:lstStyle/>
        <a:p>
          <a:endParaRPr lang="en-IN"/>
        </a:p>
      </dgm:t>
    </dgm:pt>
    <dgm:pt modelId="{A2389E8D-6F51-449E-A6F4-81F294ABB092}">
      <dgm:prSet/>
      <dgm:spPr/>
      <dgm:t>
        <a:bodyPr/>
        <a:lstStyle/>
        <a:p>
          <a:r>
            <a:rPr lang="en-IN" b="1"/>
            <a:t>Market Trends:</a:t>
          </a:r>
          <a:endParaRPr lang="en-IN"/>
        </a:p>
      </dgm:t>
    </dgm:pt>
    <dgm:pt modelId="{D1113BDD-A663-45D6-B570-6DDA42D2EE90}" type="parTrans" cxnId="{20191815-5670-4432-86C4-749E116152B3}">
      <dgm:prSet/>
      <dgm:spPr/>
      <dgm:t>
        <a:bodyPr/>
        <a:lstStyle/>
        <a:p>
          <a:endParaRPr lang="en-IN"/>
        </a:p>
      </dgm:t>
    </dgm:pt>
    <dgm:pt modelId="{757D77ED-78CE-47D9-94F9-0B6824F97E69}" type="sibTrans" cxnId="{20191815-5670-4432-86C4-749E116152B3}">
      <dgm:prSet/>
      <dgm:spPr/>
      <dgm:t>
        <a:bodyPr/>
        <a:lstStyle/>
        <a:p>
          <a:endParaRPr lang="en-IN"/>
        </a:p>
      </dgm:t>
    </dgm:pt>
    <dgm:pt modelId="{EAA99247-8B13-4FAF-B1CD-345D48C42597}">
      <dgm:prSet/>
      <dgm:spPr/>
      <dgm:t>
        <a:bodyPr/>
        <a:lstStyle/>
        <a:p>
          <a:r>
            <a:rPr lang="en-IN" dirty="0"/>
            <a:t>Demand patterns, competitor analysis, emerging mobility trends.</a:t>
          </a:r>
        </a:p>
      </dgm:t>
    </dgm:pt>
    <dgm:pt modelId="{A0069E60-3529-4739-B9BF-F4A1460CB993}" type="parTrans" cxnId="{C10DDEE2-F652-4B80-8B3F-C742244BE0F0}">
      <dgm:prSet/>
      <dgm:spPr/>
      <dgm:t>
        <a:bodyPr/>
        <a:lstStyle/>
        <a:p>
          <a:endParaRPr lang="en-IN"/>
        </a:p>
      </dgm:t>
    </dgm:pt>
    <dgm:pt modelId="{4B0450EA-832A-4D29-9682-6C39B52E6EDA}" type="sibTrans" cxnId="{C10DDEE2-F652-4B80-8B3F-C742244BE0F0}">
      <dgm:prSet/>
      <dgm:spPr/>
      <dgm:t>
        <a:bodyPr/>
        <a:lstStyle/>
        <a:p>
          <a:endParaRPr lang="en-IN"/>
        </a:p>
      </dgm:t>
    </dgm:pt>
    <dgm:pt modelId="{D4161CBC-EE2C-4790-A872-E401BEFC8E07}">
      <dgm:prSet/>
      <dgm:spPr/>
      <dgm:t>
        <a:bodyPr/>
        <a:lstStyle/>
        <a:p>
          <a:r>
            <a:rPr lang="en-IN" b="1"/>
            <a:t>Customer Retention:</a:t>
          </a:r>
          <a:endParaRPr lang="en-IN"/>
        </a:p>
      </dgm:t>
    </dgm:pt>
    <dgm:pt modelId="{BCCEA91C-0AF3-4BA3-981D-A59C2F2EF3F3}" type="parTrans" cxnId="{819C3567-388C-4A80-9696-89688E984C1C}">
      <dgm:prSet/>
      <dgm:spPr/>
      <dgm:t>
        <a:bodyPr/>
        <a:lstStyle/>
        <a:p>
          <a:endParaRPr lang="en-IN"/>
        </a:p>
      </dgm:t>
    </dgm:pt>
    <dgm:pt modelId="{9C807CE2-FB19-4896-BF03-10772E2CB05B}" type="sibTrans" cxnId="{819C3567-388C-4A80-9696-89688E984C1C}">
      <dgm:prSet/>
      <dgm:spPr/>
      <dgm:t>
        <a:bodyPr/>
        <a:lstStyle/>
        <a:p>
          <a:endParaRPr lang="en-IN"/>
        </a:p>
      </dgm:t>
    </dgm:pt>
    <dgm:pt modelId="{C54C590F-8583-4D1A-8D88-22648C5DB3BB}">
      <dgm:prSet/>
      <dgm:spPr/>
      <dgm:t>
        <a:bodyPr/>
        <a:lstStyle/>
        <a:p>
          <a:r>
            <a:rPr lang="en-IN" dirty="0"/>
            <a:t>New passenger sources, loyalty program impact, churn analysis.</a:t>
          </a:r>
        </a:p>
      </dgm:t>
    </dgm:pt>
    <dgm:pt modelId="{D3B975FB-5591-4DB7-8469-97D2058E83AE}" type="parTrans" cxnId="{7ACCE96D-639D-43A2-A975-99F7FD82D4C6}">
      <dgm:prSet/>
      <dgm:spPr/>
      <dgm:t>
        <a:bodyPr/>
        <a:lstStyle/>
        <a:p>
          <a:endParaRPr lang="en-IN"/>
        </a:p>
      </dgm:t>
    </dgm:pt>
    <dgm:pt modelId="{95B3040A-58C2-4FB1-B5E1-7BD8DB3AE815}" type="sibTrans" cxnId="{7ACCE96D-639D-43A2-A975-99F7FD82D4C6}">
      <dgm:prSet/>
      <dgm:spPr/>
      <dgm:t>
        <a:bodyPr/>
        <a:lstStyle/>
        <a:p>
          <a:endParaRPr lang="en-IN"/>
        </a:p>
      </dgm:t>
    </dgm:pt>
    <dgm:pt modelId="{8C384C6C-E1B8-42BC-9521-49D30BB845CF}" type="pres">
      <dgm:prSet presAssocID="{C7E11391-DD81-455A-BD39-056D46FED8FB}" presName="Name0" presStyleCnt="0">
        <dgm:presLayoutVars>
          <dgm:dir/>
          <dgm:animLvl val="lvl"/>
          <dgm:resizeHandles val="exact"/>
        </dgm:presLayoutVars>
      </dgm:prSet>
      <dgm:spPr/>
    </dgm:pt>
    <dgm:pt modelId="{05745370-AADD-4670-866D-73630C99C15F}" type="pres">
      <dgm:prSet presAssocID="{6A47428E-86A4-4202-9557-922431E26B51}" presName="composite" presStyleCnt="0"/>
      <dgm:spPr/>
    </dgm:pt>
    <dgm:pt modelId="{B6C02892-43E6-4495-8674-B5D8258FC184}" type="pres">
      <dgm:prSet presAssocID="{6A47428E-86A4-4202-9557-922431E26B51}" presName="parTx" presStyleLbl="alignNode1" presStyleIdx="0" presStyleCnt="4">
        <dgm:presLayoutVars>
          <dgm:chMax val="0"/>
          <dgm:chPref val="0"/>
          <dgm:bulletEnabled val="1"/>
        </dgm:presLayoutVars>
      </dgm:prSet>
      <dgm:spPr/>
    </dgm:pt>
    <dgm:pt modelId="{B27E30D9-C3E0-419D-A4D2-D6BF298BA993}" type="pres">
      <dgm:prSet presAssocID="{6A47428E-86A4-4202-9557-922431E26B51}" presName="desTx" presStyleLbl="alignAccFollowNode1" presStyleIdx="0" presStyleCnt="4">
        <dgm:presLayoutVars>
          <dgm:bulletEnabled val="1"/>
        </dgm:presLayoutVars>
      </dgm:prSet>
      <dgm:spPr/>
    </dgm:pt>
    <dgm:pt modelId="{6ACBFCC6-106E-4B5A-B497-7B9BF4AFDD79}" type="pres">
      <dgm:prSet presAssocID="{CE693DAF-AD85-4EC5-838B-05C465422348}" presName="space" presStyleCnt="0"/>
      <dgm:spPr/>
    </dgm:pt>
    <dgm:pt modelId="{A6137317-1B60-4D19-AB0F-49A0A6DE9BDE}" type="pres">
      <dgm:prSet presAssocID="{97EF836D-AE24-4D75-AF6D-FCEC121896FD}" presName="composite" presStyleCnt="0"/>
      <dgm:spPr/>
    </dgm:pt>
    <dgm:pt modelId="{AA96E917-4D55-47E3-951F-28D5C5D98460}" type="pres">
      <dgm:prSet presAssocID="{97EF836D-AE24-4D75-AF6D-FCEC121896FD}" presName="parTx" presStyleLbl="alignNode1" presStyleIdx="1" presStyleCnt="4">
        <dgm:presLayoutVars>
          <dgm:chMax val="0"/>
          <dgm:chPref val="0"/>
          <dgm:bulletEnabled val="1"/>
        </dgm:presLayoutVars>
      </dgm:prSet>
      <dgm:spPr/>
    </dgm:pt>
    <dgm:pt modelId="{B6B8CBD1-ABCC-4B66-BE38-F8C565A6993B}" type="pres">
      <dgm:prSet presAssocID="{97EF836D-AE24-4D75-AF6D-FCEC121896FD}" presName="desTx" presStyleLbl="alignAccFollowNode1" presStyleIdx="1" presStyleCnt="4">
        <dgm:presLayoutVars>
          <dgm:bulletEnabled val="1"/>
        </dgm:presLayoutVars>
      </dgm:prSet>
      <dgm:spPr/>
    </dgm:pt>
    <dgm:pt modelId="{3D624008-39CB-4524-AAF1-7E265B0118EF}" type="pres">
      <dgm:prSet presAssocID="{A76DC67F-D593-40CA-99F8-43BECB959E0B}" presName="space" presStyleCnt="0"/>
      <dgm:spPr/>
    </dgm:pt>
    <dgm:pt modelId="{E7E5D020-1970-4B28-9258-3F15480FEFEA}" type="pres">
      <dgm:prSet presAssocID="{A2389E8D-6F51-449E-A6F4-81F294ABB092}" presName="composite" presStyleCnt="0"/>
      <dgm:spPr/>
    </dgm:pt>
    <dgm:pt modelId="{6CC72D81-C459-404B-92C8-76569B2504A5}" type="pres">
      <dgm:prSet presAssocID="{A2389E8D-6F51-449E-A6F4-81F294ABB092}" presName="parTx" presStyleLbl="alignNode1" presStyleIdx="2" presStyleCnt="4">
        <dgm:presLayoutVars>
          <dgm:chMax val="0"/>
          <dgm:chPref val="0"/>
          <dgm:bulletEnabled val="1"/>
        </dgm:presLayoutVars>
      </dgm:prSet>
      <dgm:spPr/>
    </dgm:pt>
    <dgm:pt modelId="{F3A3DF68-3158-44EA-AA64-3370248DE804}" type="pres">
      <dgm:prSet presAssocID="{A2389E8D-6F51-449E-A6F4-81F294ABB092}" presName="desTx" presStyleLbl="alignAccFollowNode1" presStyleIdx="2" presStyleCnt="4">
        <dgm:presLayoutVars>
          <dgm:bulletEnabled val="1"/>
        </dgm:presLayoutVars>
      </dgm:prSet>
      <dgm:spPr/>
    </dgm:pt>
    <dgm:pt modelId="{B5987965-AF5B-4DA8-8C8C-E1968ECBE6D3}" type="pres">
      <dgm:prSet presAssocID="{757D77ED-78CE-47D9-94F9-0B6824F97E69}" presName="space" presStyleCnt="0"/>
      <dgm:spPr/>
    </dgm:pt>
    <dgm:pt modelId="{DB98FD40-3CCC-4821-B8C3-ADD20241E6E2}" type="pres">
      <dgm:prSet presAssocID="{D4161CBC-EE2C-4790-A872-E401BEFC8E07}" presName="composite" presStyleCnt="0"/>
      <dgm:spPr/>
    </dgm:pt>
    <dgm:pt modelId="{E24E73A6-C405-45A3-8A0A-7FE65AFE85AA}" type="pres">
      <dgm:prSet presAssocID="{D4161CBC-EE2C-4790-A872-E401BEFC8E07}" presName="parTx" presStyleLbl="alignNode1" presStyleIdx="3" presStyleCnt="4">
        <dgm:presLayoutVars>
          <dgm:chMax val="0"/>
          <dgm:chPref val="0"/>
          <dgm:bulletEnabled val="1"/>
        </dgm:presLayoutVars>
      </dgm:prSet>
      <dgm:spPr/>
    </dgm:pt>
    <dgm:pt modelId="{89FA56FE-7F63-4978-93FC-90D74BF55FB5}" type="pres">
      <dgm:prSet presAssocID="{D4161CBC-EE2C-4790-A872-E401BEFC8E07}" presName="desTx" presStyleLbl="alignAccFollowNode1" presStyleIdx="3" presStyleCnt="4">
        <dgm:presLayoutVars>
          <dgm:bulletEnabled val="1"/>
        </dgm:presLayoutVars>
      </dgm:prSet>
      <dgm:spPr/>
    </dgm:pt>
  </dgm:ptLst>
  <dgm:cxnLst>
    <dgm:cxn modelId="{20191815-5670-4432-86C4-749E116152B3}" srcId="{C7E11391-DD81-455A-BD39-056D46FED8FB}" destId="{A2389E8D-6F51-449E-A6F4-81F294ABB092}" srcOrd="2" destOrd="0" parTransId="{D1113BDD-A663-45D6-B570-6DDA42D2EE90}" sibTransId="{757D77ED-78CE-47D9-94F9-0B6824F97E69}"/>
    <dgm:cxn modelId="{C77D2115-A67C-4E7E-8424-0DAD21C1F965}" srcId="{C7E11391-DD81-455A-BD39-056D46FED8FB}" destId="{97EF836D-AE24-4D75-AF6D-FCEC121896FD}" srcOrd="1" destOrd="0" parTransId="{74DFE199-EA8A-44E1-9D5F-89887961F7F2}" sibTransId="{A76DC67F-D593-40CA-99F8-43BECB959E0B}"/>
    <dgm:cxn modelId="{EBA0E928-DF6B-4B32-A25D-C8CAA7843798}" type="presOf" srcId="{C7E11391-DD81-455A-BD39-056D46FED8FB}" destId="{8C384C6C-E1B8-42BC-9521-49D30BB845CF}" srcOrd="0" destOrd="0" presId="urn:microsoft.com/office/officeart/2005/8/layout/hList1"/>
    <dgm:cxn modelId="{03F1052A-0522-41D5-8D86-F8BAA4753C61}" type="presOf" srcId="{A95514AB-E3F2-4741-8686-83ED4D73AD2E}" destId="{B27E30D9-C3E0-419D-A4D2-D6BF298BA993}" srcOrd="0" destOrd="0" presId="urn:microsoft.com/office/officeart/2005/8/layout/hList1"/>
    <dgm:cxn modelId="{597E9A34-DF1C-40EA-9960-298A1D508C3B}" type="presOf" srcId="{B7A2412C-2D74-4A75-A5E7-C31DA83FBF2D}" destId="{B6B8CBD1-ABCC-4B66-BE38-F8C565A6993B}" srcOrd="0" destOrd="0" presId="urn:microsoft.com/office/officeart/2005/8/layout/hList1"/>
    <dgm:cxn modelId="{86ACB63B-46C4-48CD-B367-BC879D05EF03}" type="presOf" srcId="{EAA99247-8B13-4FAF-B1CD-345D48C42597}" destId="{F3A3DF68-3158-44EA-AA64-3370248DE804}" srcOrd="0" destOrd="0" presId="urn:microsoft.com/office/officeart/2005/8/layout/hList1"/>
    <dgm:cxn modelId="{44E1213C-7587-4F68-92A4-B3B3A4DE40B1}" type="presOf" srcId="{A2389E8D-6F51-449E-A6F4-81F294ABB092}" destId="{6CC72D81-C459-404B-92C8-76569B2504A5}" srcOrd="0" destOrd="0" presId="urn:microsoft.com/office/officeart/2005/8/layout/hList1"/>
    <dgm:cxn modelId="{A5703D5F-2DA2-4B10-9F6B-CFC9D61DDBC3}" srcId="{6A47428E-86A4-4202-9557-922431E26B51}" destId="{A95514AB-E3F2-4741-8686-83ED4D73AD2E}" srcOrd="0" destOrd="0" parTransId="{8D6201BB-2790-427C-AE9C-2241C9ACD358}" sibTransId="{E8B1FAB5-0500-46BF-9A4E-19BA2D2CDBAB}"/>
    <dgm:cxn modelId="{819C3567-388C-4A80-9696-89688E984C1C}" srcId="{C7E11391-DD81-455A-BD39-056D46FED8FB}" destId="{D4161CBC-EE2C-4790-A872-E401BEFC8E07}" srcOrd="3" destOrd="0" parTransId="{BCCEA91C-0AF3-4BA3-981D-A59C2F2EF3F3}" sibTransId="{9C807CE2-FB19-4896-BF03-10772E2CB05B}"/>
    <dgm:cxn modelId="{57B6D749-AFD7-4E1E-82B2-524FF369CCCD}" type="presOf" srcId="{D4161CBC-EE2C-4790-A872-E401BEFC8E07}" destId="{E24E73A6-C405-45A3-8A0A-7FE65AFE85AA}" srcOrd="0" destOrd="0" presId="urn:microsoft.com/office/officeart/2005/8/layout/hList1"/>
    <dgm:cxn modelId="{7ACCE96D-639D-43A2-A975-99F7FD82D4C6}" srcId="{D4161CBC-EE2C-4790-A872-E401BEFC8E07}" destId="{C54C590F-8583-4D1A-8D88-22648C5DB3BB}" srcOrd="0" destOrd="0" parTransId="{D3B975FB-5591-4DB7-8469-97D2058E83AE}" sibTransId="{95B3040A-58C2-4FB1-B5E1-7BD8DB3AE815}"/>
    <dgm:cxn modelId="{A47A256F-7040-4251-AC16-77AAB340C203}" srcId="{C7E11391-DD81-455A-BD39-056D46FED8FB}" destId="{6A47428E-86A4-4202-9557-922431E26B51}" srcOrd="0" destOrd="0" parTransId="{3B416372-08C3-48E5-BF8A-4A7E3C1FE644}" sibTransId="{CE693DAF-AD85-4EC5-838B-05C465422348}"/>
    <dgm:cxn modelId="{007C5E95-8DEE-42DB-9702-82A4914D5C65}" type="presOf" srcId="{6A47428E-86A4-4202-9557-922431E26B51}" destId="{B6C02892-43E6-4495-8674-B5D8258FC184}" srcOrd="0" destOrd="0" presId="urn:microsoft.com/office/officeart/2005/8/layout/hList1"/>
    <dgm:cxn modelId="{44E120D2-D8C2-432A-B2FF-3B6C720C43CB}" type="presOf" srcId="{C54C590F-8583-4D1A-8D88-22648C5DB3BB}" destId="{89FA56FE-7F63-4978-93FC-90D74BF55FB5}" srcOrd="0" destOrd="0" presId="urn:microsoft.com/office/officeart/2005/8/layout/hList1"/>
    <dgm:cxn modelId="{645304E2-1446-479F-92AA-58960300FE45}" type="presOf" srcId="{97EF836D-AE24-4D75-AF6D-FCEC121896FD}" destId="{AA96E917-4D55-47E3-951F-28D5C5D98460}" srcOrd="0" destOrd="0" presId="urn:microsoft.com/office/officeart/2005/8/layout/hList1"/>
    <dgm:cxn modelId="{C10DDEE2-F652-4B80-8B3F-C742244BE0F0}" srcId="{A2389E8D-6F51-449E-A6F4-81F294ABB092}" destId="{EAA99247-8B13-4FAF-B1CD-345D48C42597}" srcOrd="0" destOrd="0" parTransId="{A0069E60-3529-4739-B9BF-F4A1460CB993}" sibTransId="{4B0450EA-832A-4D29-9682-6C39B52E6EDA}"/>
    <dgm:cxn modelId="{8DE7A1F9-D12C-4447-B70D-297444687902}" srcId="{97EF836D-AE24-4D75-AF6D-FCEC121896FD}" destId="{B7A2412C-2D74-4A75-A5E7-C31DA83FBF2D}" srcOrd="0" destOrd="0" parTransId="{C6267574-897F-4B77-AD26-1615B1D73655}" sibTransId="{D9B6DBFB-2E75-4A98-A4D7-1AD107BA8986}"/>
    <dgm:cxn modelId="{93FBC961-BCD5-4747-B2BA-B6F70548F6BC}" type="presParOf" srcId="{8C384C6C-E1B8-42BC-9521-49D30BB845CF}" destId="{05745370-AADD-4670-866D-73630C99C15F}" srcOrd="0" destOrd="0" presId="urn:microsoft.com/office/officeart/2005/8/layout/hList1"/>
    <dgm:cxn modelId="{87AF0E52-23AC-465E-9A9F-D1486461C08D}" type="presParOf" srcId="{05745370-AADD-4670-866D-73630C99C15F}" destId="{B6C02892-43E6-4495-8674-B5D8258FC184}" srcOrd="0" destOrd="0" presId="urn:microsoft.com/office/officeart/2005/8/layout/hList1"/>
    <dgm:cxn modelId="{E58090B3-A727-4AD6-A535-88ED4CE3B870}" type="presParOf" srcId="{05745370-AADD-4670-866D-73630C99C15F}" destId="{B27E30D9-C3E0-419D-A4D2-D6BF298BA993}" srcOrd="1" destOrd="0" presId="urn:microsoft.com/office/officeart/2005/8/layout/hList1"/>
    <dgm:cxn modelId="{46F51845-2602-4037-9871-51E5B61E71E6}" type="presParOf" srcId="{8C384C6C-E1B8-42BC-9521-49D30BB845CF}" destId="{6ACBFCC6-106E-4B5A-B497-7B9BF4AFDD79}" srcOrd="1" destOrd="0" presId="urn:microsoft.com/office/officeart/2005/8/layout/hList1"/>
    <dgm:cxn modelId="{A757D99F-5613-4549-B2AD-B0D3C0DDD65C}" type="presParOf" srcId="{8C384C6C-E1B8-42BC-9521-49D30BB845CF}" destId="{A6137317-1B60-4D19-AB0F-49A0A6DE9BDE}" srcOrd="2" destOrd="0" presId="urn:microsoft.com/office/officeart/2005/8/layout/hList1"/>
    <dgm:cxn modelId="{0156583C-34FA-477A-A817-3CBBF0CA1525}" type="presParOf" srcId="{A6137317-1B60-4D19-AB0F-49A0A6DE9BDE}" destId="{AA96E917-4D55-47E3-951F-28D5C5D98460}" srcOrd="0" destOrd="0" presId="urn:microsoft.com/office/officeart/2005/8/layout/hList1"/>
    <dgm:cxn modelId="{1BC8F76C-CA81-42A4-9A68-170B7CF54B4C}" type="presParOf" srcId="{A6137317-1B60-4D19-AB0F-49A0A6DE9BDE}" destId="{B6B8CBD1-ABCC-4B66-BE38-F8C565A6993B}" srcOrd="1" destOrd="0" presId="urn:microsoft.com/office/officeart/2005/8/layout/hList1"/>
    <dgm:cxn modelId="{7B6E172E-3C61-4705-B2BF-8BD50ED14D7B}" type="presParOf" srcId="{8C384C6C-E1B8-42BC-9521-49D30BB845CF}" destId="{3D624008-39CB-4524-AAF1-7E265B0118EF}" srcOrd="3" destOrd="0" presId="urn:microsoft.com/office/officeart/2005/8/layout/hList1"/>
    <dgm:cxn modelId="{0F21EA64-9A9B-41A4-8580-C94D7A31CBAE}" type="presParOf" srcId="{8C384C6C-E1B8-42BC-9521-49D30BB845CF}" destId="{E7E5D020-1970-4B28-9258-3F15480FEFEA}" srcOrd="4" destOrd="0" presId="urn:microsoft.com/office/officeart/2005/8/layout/hList1"/>
    <dgm:cxn modelId="{3FBB8FDB-F781-4D0B-952D-3FB573FA1228}" type="presParOf" srcId="{E7E5D020-1970-4B28-9258-3F15480FEFEA}" destId="{6CC72D81-C459-404B-92C8-76569B2504A5}" srcOrd="0" destOrd="0" presId="urn:microsoft.com/office/officeart/2005/8/layout/hList1"/>
    <dgm:cxn modelId="{9B1F1EB1-947F-4A32-A49B-184A7943080F}" type="presParOf" srcId="{E7E5D020-1970-4B28-9258-3F15480FEFEA}" destId="{F3A3DF68-3158-44EA-AA64-3370248DE804}" srcOrd="1" destOrd="0" presId="urn:microsoft.com/office/officeart/2005/8/layout/hList1"/>
    <dgm:cxn modelId="{DD9C49B3-1E2C-40E3-B243-C3BA75881643}" type="presParOf" srcId="{8C384C6C-E1B8-42BC-9521-49D30BB845CF}" destId="{B5987965-AF5B-4DA8-8C8C-E1968ECBE6D3}" srcOrd="5" destOrd="0" presId="urn:microsoft.com/office/officeart/2005/8/layout/hList1"/>
    <dgm:cxn modelId="{EA8C546B-C492-4382-A27A-0BB63FEE1BC7}" type="presParOf" srcId="{8C384C6C-E1B8-42BC-9521-49D30BB845CF}" destId="{DB98FD40-3CCC-4821-B8C3-ADD20241E6E2}" srcOrd="6" destOrd="0" presId="urn:microsoft.com/office/officeart/2005/8/layout/hList1"/>
    <dgm:cxn modelId="{490ED126-4696-4BE8-9D91-071904706C0A}" type="presParOf" srcId="{DB98FD40-3CCC-4821-B8C3-ADD20241E6E2}" destId="{E24E73A6-C405-45A3-8A0A-7FE65AFE85AA}" srcOrd="0" destOrd="0" presId="urn:microsoft.com/office/officeart/2005/8/layout/hList1"/>
    <dgm:cxn modelId="{D284E2D7-7491-4E15-A815-29CC3B78EDD8}" type="presParOf" srcId="{DB98FD40-3CCC-4821-B8C3-ADD20241E6E2}" destId="{89FA56FE-7F63-4978-93FC-90D74BF55FB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AD7FADE-5C47-4C4E-B3C0-3ED655714767}"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IN"/>
        </a:p>
      </dgm:t>
    </dgm:pt>
    <dgm:pt modelId="{9B69613C-B228-491A-9F40-BE52C82C11E4}">
      <dgm:prSet/>
      <dgm:spPr/>
      <dgm:t>
        <a:bodyPr/>
        <a:lstStyle/>
        <a:p>
          <a:r>
            <a:rPr lang="en-IN" b="1" dirty="0"/>
            <a:t>Key Data Areas</a:t>
          </a:r>
        </a:p>
      </dgm:t>
    </dgm:pt>
    <dgm:pt modelId="{48E1123B-70F0-4D34-B6FF-5FCEAADFB2D1}" type="parTrans" cxnId="{E83CB99F-668C-45A5-84EB-34B87E95C9F2}">
      <dgm:prSet/>
      <dgm:spPr/>
      <dgm:t>
        <a:bodyPr/>
        <a:lstStyle/>
        <a:p>
          <a:endParaRPr lang="en-IN"/>
        </a:p>
      </dgm:t>
    </dgm:pt>
    <dgm:pt modelId="{2373ED72-0C16-43B1-BA60-5EEA7DAA0145}" type="sibTrans" cxnId="{E83CB99F-668C-45A5-84EB-34B87E95C9F2}">
      <dgm:prSet/>
      <dgm:spPr/>
      <dgm:t>
        <a:bodyPr/>
        <a:lstStyle/>
        <a:p>
          <a:endParaRPr lang="en-IN"/>
        </a:p>
      </dgm:t>
    </dgm:pt>
    <dgm:pt modelId="{7F3FC73B-3AC8-4ACC-9921-8C85BD158D37}" type="pres">
      <dgm:prSet presAssocID="{6AD7FADE-5C47-4C4E-B3C0-3ED655714767}" presName="linear" presStyleCnt="0">
        <dgm:presLayoutVars>
          <dgm:animLvl val="lvl"/>
          <dgm:resizeHandles val="exact"/>
        </dgm:presLayoutVars>
      </dgm:prSet>
      <dgm:spPr/>
    </dgm:pt>
    <dgm:pt modelId="{F04C7D65-EE50-448B-A591-D5A74B93AB5F}" type="pres">
      <dgm:prSet presAssocID="{9B69613C-B228-491A-9F40-BE52C82C11E4}" presName="parentText" presStyleLbl="node1" presStyleIdx="0" presStyleCnt="1">
        <dgm:presLayoutVars>
          <dgm:chMax val="0"/>
          <dgm:bulletEnabled val="1"/>
        </dgm:presLayoutVars>
      </dgm:prSet>
      <dgm:spPr/>
    </dgm:pt>
  </dgm:ptLst>
  <dgm:cxnLst>
    <dgm:cxn modelId="{710EF512-40EB-492E-AB72-924D1CD92B20}" type="presOf" srcId="{9B69613C-B228-491A-9F40-BE52C82C11E4}" destId="{F04C7D65-EE50-448B-A591-D5A74B93AB5F}" srcOrd="0" destOrd="0" presId="urn:microsoft.com/office/officeart/2005/8/layout/vList2"/>
    <dgm:cxn modelId="{FE02626E-EAB1-45DE-8C38-6485CC24082D}" type="presOf" srcId="{6AD7FADE-5C47-4C4E-B3C0-3ED655714767}" destId="{7F3FC73B-3AC8-4ACC-9921-8C85BD158D37}" srcOrd="0" destOrd="0" presId="urn:microsoft.com/office/officeart/2005/8/layout/vList2"/>
    <dgm:cxn modelId="{E83CB99F-668C-45A5-84EB-34B87E95C9F2}" srcId="{6AD7FADE-5C47-4C4E-B3C0-3ED655714767}" destId="{9B69613C-B228-491A-9F40-BE52C82C11E4}" srcOrd="0" destOrd="0" parTransId="{48E1123B-70F0-4D34-B6FF-5FCEAADFB2D1}" sibTransId="{2373ED72-0C16-43B1-BA60-5EEA7DAA0145}"/>
    <dgm:cxn modelId="{EEFEA208-74DB-4179-B406-A13DAE8BC36B}" type="presParOf" srcId="{7F3FC73B-3AC8-4ACC-9921-8C85BD158D37}" destId="{F04C7D65-EE50-448B-A591-D5A74B93AB5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D11EE6F-0A21-43EC-8CA5-DC91C7B601C5}" type="doc">
      <dgm:prSet loTypeId="urn:microsoft.com/office/officeart/2005/8/layout/hierarchy3" loCatId="hierarchy" qsTypeId="urn:microsoft.com/office/officeart/2005/8/quickstyle/simple1" qsCatId="simple" csTypeId="urn:microsoft.com/office/officeart/2005/8/colors/accent3_2" csCatId="accent3" phldr="1"/>
      <dgm:spPr/>
      <dgm:t>
        <a:bodyPr/>
        <a:lstStyle/>
        <a:p>
          <a:endParaRPr lang="en-IN"/>
        </a:p>
      </dgm:t>
    </dgm:pt>
    <dgm:pt modelId="{0D04E8E6-E614-4D39-8C5D-372D44CDF5EB}">
      <dgm:prSet custT="1"/>
      <dgm:spPr/>
      <dgm:t>
        <a:bodyPr/>
        <a:lstStyle/>
        <a:p>
          <a:r>
            <a:rPr lang="en-US" sz="1400" b="1" dirty="0"/>
            <a:t>Expected Benefits:</a:t>
          </a:r>
          <a:endParaRPr lang="en-IN" sz="1400" dirty="0"/>
        </a:p>
      </dgm:t>
    </dgm:pt>
    <dgm:pt modelId="{3FBA7120-FB58-4DAD-8AEC-1E1FF2837800}" type="parTrans" cxnId="{2F1D5CEA-31DD-4769-A475-D652B11D6D2E}">
      <dgm:prSet/>
      <dgm:spPr/>
      <dgm:t>
        <a:bodyPr/>
        <a:lstStyle/>
        <a:p>
          <a:endParaRPr lang="en-IN"/>
        </a:p>
      </dgm:t>
    </dgm:pt>
    <dgm:pt modelId="{08E4EC89-C024-4A82-8AF7-7311CEABA82B}" type="sibTrans" cxnId="{2F1D5CEA-31DD-4769-A475-D652B11D6D2E}">
      <dgm:prSet/>
      <dgm:spPr/>
      <dgm:t>
        <a:bodyPr/>
        <a:lstStyle/>
        <a:p>
          <a:endParaRPr lang="en-IN"/>
        </a:p>
      </dgm:t>
    </dgm:pt>
    <dgm:pt modelId="{C7C188E2-72AF-4A14-961A-67D9977D0F44}">
      <dgm:prSet custT="1"/>
      <dgm:spPr/>
      <dgm:t>
        <a:bodyPr/>
        <a:lstStyle/>
        <a:p>
          <a:r>
            <a:rPr lang="en-US" sz="1400" b="1" dirty="0"/>
            <a:t>Improved Customer Experience:</a:t>
          </a:r>
          <a:endParaRPr lang="en-IN" sz="1400" dirty="0"/>
        </a:p>
      </dgm:t>
    </dgm:pt>
    <dgm:pt modelId="{0701A55A-BC38-49B8-9A90-BEADFD3555DF}" type="parTrans" cxnId="{CE6B49DC-167F-4A05-8E17-2E6B338729FD}">
      <dgm:prSet/>
      <dgm:spPr/>
      <dgm:t>
        <a:bodyPr/>
        <a:lstStyle/>
        <a:p>
          <a:endParaRPr lang="en-IN"/>
        </a:p>
      </dgm:t>
    </dgm:pt>
    <dgm:pt modelId="{8D481E3F-5618-4338-9157-D6DC64D2C2B3}" type="sibTrans" cxnId="{CE6B49DC-167F-4A05-8E17-2E6B338729FD}">
      <dgm:prSet/>
      <dgm:spPr/>
      <dgm:t>
        <a:bodyPr/>
        <a:lstStyle/>
        <a:p>
          <a:endParaRPr lang="en-IN"/>
        </a:p>
      </dgm:t>
    </dgm:pt>
    <dgm:pt modelId="{67743360-8876-4C3A-8B80-9176E578351B}">
      <dgm:prSet custT="1"/>
      <dgm:spPr/>
      <dgm:t>
        <a:bodyPr/>
        <a:lstStyle/>
        <a:p>
          <a:r>
            <a:rPr lang="en-US" sz="1400" dirty="0"/>
            <a:t>Personalized offers, reliable service.</a:t>
          </a:r>
          <a:endParaRPr lang="en-IN" sz="1400" dirty="0"/>
        </a:p>
      </dgm:t>
    </dgm:pt>
    <dgm:pt modelId="{207D7BB1-C5B8-4450-9834-2CD2BFE949EB}" type="parTrans" cxnId="{066B2893-E618-450B-9FB7-61E66497976D}">
      <dgm:prSet/>
      <dgm:spPr/>
      <dgm:t>
        <a:bodyPr/>
        <a:lstStyle/>
        <a:p>
          <a:endParaRPr lang="en-IN"/>
        </a:p>
      </dgm:t>
    </dgm:pt>
    <dgm:pt modelId="{CB75BA07-0EC5-4A7B-ADBC-2CC53F579C9B}" type="sibTrans" cxnId="{066B2893-E618-450B-9FB7-61E66497976D}">
      <dgm:prSet/>
      <dgm:spPr/>
      <dgm:t>
        <a:bodyPr/>
        <a:lstStyle/>
        <a:p>
          <a:endParaRPr lang="en-IN"/>
        </a:p>
      </dgm:t>
    </dgm:pt>
    <dgm:pt modelId="{F76B5B16-406E-46BC-AC3B-CC21208BA635}">
      <dgm:prSet custT="1"/>
      <dgm:spPr/>
      <dgm:t>
        <a:bodyPr/>
        <a:lstStyle/>
        <a:p>
          <a:r>
            <a:rPr lang="en-US" sz="1400" b="1" dirty="0"/>
            <a:t>Operational Efficiency:</a:t>
          </a:r>
          <a:endParaRPr lang="en-IN" sz="1400" dirty="0"/>
        </a:p>
      </dgm:t>
    </dgm:pt>
    <dgm:pt modelId="{7B72FFA5-64A6-420B-AE81-D5E785888CC3}" type="parTrans" cxnId="{0CE307CE-3010-4042-BC30-0DBDF43A6B4F}">
      <dgm:prSet/>
      <dgm:spPr/>
      <dgm:t>
        <a:bodyPr/>
        <a:lstStyle/>
        <a:p>
          <a:endParaRPr lang="en-IN"/>
        </a:p>
      </dgm:t>
    </dgm:pt>
    <dgm:pt modelId="{80F6C994-8C20-4623-819F-A2FB88C5A32A}" type="sibTrans" cxnId="{0CE307CE-3010-4042-BC30-0DBDF43A6B4F}">
      <dgm:prSet/>
      <dgm:spPr/>
      <dgm:t>
        <a:bodyPr/>
        <a:lstStyle/>
        <a:p>
          <a:endParaRPr lang="en-IN"/>
        </a:p>
      </dgm:t>
    </dgm:pt>
    <dgm:pt modelId="{B03382BC-B7C7-48E5-8950-30FE86B29DAF}">
      <dgm:prSet custT="1"/>
      <dgm:spPr/>
      <dgm:t>
        <a:bodyPr/>
        <a:lstStyle/>
        <a:p>
          <a:r>
            <a:rPr lang="en-US" sz="1400" dirty="0"/>
            <a:t>Optimized fleet management and reduced downtime.</a:t>
          </a:r>
          <a:endParaRPr lang="en-IN" sz="1400" dirty="0"/>
        </a:p>
      </dgm:t>
    </dgm:pt>
    <dgm:pt modelId="{E4C915A6-836D-4DE3-8015-8354330BEB17}" type="parTrans" cxnId="{EB04BFEF-E971-4CB6-A659-AEFE5E85182B}">
      <dgm:prSet/>
      <dgm:spPr/>
      <dgm:t>
        <a:bodyPr/>
        <a:lstStyle/>
        <a:p>
          <a:endParaRPr lang="en-IN"/>
        </a:p>
      </dgm:t>
    </dgm:pt>
    <dgm:pt modelId="{BA54287B-0B8A-4B81-AE28-9EB5C4CC9D14}" type="sibTrans" cxnId="{EB04BFEF-E971-4CB6-A659-AEFE5E85182B}">
      <dgm:prSet/>
      <dgm:spPr/>
      <dgm:t>
        <a:bodyPr/>
        <a:lstStyle/>
        <a:p>
          <a:endParaRPr lang="en-IN"/>
        </a:p>
      </dgm:t>
    </dgm:pt>
    <dgm:pt modelId="{18D5354A-D3B3-4DD6-8967-6EDD6A39D747}">
      <dgm:prSet custT="1"/>
      <dgm:spPr/>
      <dgm:t>
        <a:bodyPr/>
        <a:lstStyle/>
        <a:p>
          <a:r>
            <a:rPr lang="en-US" sz="1400" b="1" dirty="0"/>
            <a:t>Targeted Marketing:</a:t>
          </a:r>
          <a:endParaRPr lang="en-IN" sz="1400" dirty="0"/>
        </a:p>
      </dgm:t>
    </dgm:pt>
    <dgm:pt modelId="{F38686CB-6059-4294-B4F3-7072427BDB20}" type="parTrans" cxnId="{2137E992-EE4D-4A23-8921-AFBA026E0F6D}">
      <dgm:prSet/>
      <dgm:spPr/>
      <dgm:t>
        <a:bodyPr/>
        <a:lstStyle/>
        <a:p>
          <a:endParaRPr lang="en-IN"/>
        </a:p>
      </dgm:t>
    </dgm:pt>
    <dgm:pt modelId="{E082DFFA-29BE-4DAC-B3BC-512DF29E0DE8}" type="sibTrans" cxnId="{2137E992-EE4D-4A23-8921-AFBA026E0F6D}">
      <dgm:prSet/>
      <dgm:spPr/>
      <dgm:t>
        <a:bodyPr/>
        <a:lstStyle/>
        <a:p>
          <a:endParaRPr lang="en-IN"/>
        </a:p>
      </dgm:t>
    </dgm:pt>
    <dgm:pt modelId="{D593D968-2C2C-4FBB-AF29-5BFEBBD1834B}">
      <dgm:prSet custT="1"/>
      <dgm:spPr/>
      <dgm:t>
        <a:bodyPr/>
        <a:lstStyle/>
        <a:p>
          <a:r>
            <a:rPr lang="en-US" sz="1400" dirty="0"/>
            <a:t>Event-specific campaigns and high-demand area focus.</a:t>
          </a:r>
          <a:endParaRPr lang="en-IN" sz="1400" dirty="0"/>
        </a:p>
      </dgm:t>
    </dgm:pt>
    <dgm:pt modelId="{78CDBD2E-A15A-4610-83F1-CE10DCC130DC}" type="parTrans" cxnId="{1829A068-1E60-4C77-9B3B-D410E3314367}">
      <dgm:prSet/>
      <dgm:spPr/>
      <dgm:t>
        <a:bodyPr/>
        <a:lstStyle/>
        <a:p>
          <a:endParaRPr lang="en-IN"/>
        </a:p>
      </dgm:t>
    </dgm:pt>
    <dgm:pt modelId="{319FE1E2-8A05-4706-9187-70DD38C20835}" type="sibTrans" cxnId="{1829A068-1E60-4C77-9B3B-D410E3314367}">
      <dgm:prSet/>
      <dgm:spPr/>
      <dgm:t>
        <a:bodyPr/>
        <a:lstStyle/>
        <a:p>
          <a:endParaRPr lang="en-IN"/>
        </a:p>
      </dgm:t>
    </dgm:pt>
    <dgm:pt modelId="{2AB0AB1D-7CBA-4CEA-8516-081525A0EE1C}">
      <dgm:prSet custT="1"/>
      <dgm:spPr/>
      <dgm:t>
        <a:bodyPr/>
        <a:lstStyle/>
        <a:p>
          <a:r>
            <a:rPr lang="en-US" sz="1400" b="1" dirty="0"/>
            <a:t>Competitive Edge:</a:t>
          </a:r>
          <a:endParaRPr lang="en-IN" sz="1400" dirty="0"/>
        </a:p>
      </dgm:t>
    </dgm:pt>
    <dgm:pt modelId="{4D6C1DEF-7646-4F66-9F4E-3CA73642F34C}" type="parTrans" cxnId="{C189FFDF-1B00-498E-9D0B-EA7E3E4B8373}">
      <dgm:prSet/>
      <dgm:spPr/>
      <dgm:t>
        <a:bodyPr/>
        <a:lstStyle/>
        <a:p>
          <a:endParaRPr lang="en-IN"/>
        </a:p>
      </dgm:t>
    </dgm:pt>
    <dgm:pt modelId="{3635848C-6576-4C3F-9070-EBB87C2D2F2C}" type="sibTrans" cxnId="{C189FFDF-1B00-498E-9D0B-EA7E3E4B8373}">
      <dgm:prSet/>
      <dgm:spPr/>
      <dgm:t>
        <a:bodyPr/>
        <a:lstStyle/>
        <a:p>
          <a:endParaRPr lang="en-IN"/>
        </a:p>
      </dgm:t>
    </dgm:pt>
    <dgm:pt modelId="{9F2BAE91-CDE7-4E97-9CC2-8DF203A62AF3}">
      <dgm:prSet custT="1"/>
      <dgm:spPr/>
      <dgm:t>
        <a:bodyPr/>
        <a:lstStyle/>
        <a:p>
          <a:r>
            <a:rPr lang="en-US" sz="1400" dirty="0"/>
            <a:t>Innovative trends (EVs, green energy).</a:t>
          </a:r>
          <a:endParaRPr lang="en-IN" sz="1400" dirty="0"/>
        </a:p>
      </dgm:t>
    </dgm:pt>
    <dgm:pt modelId="{E1608E78-06CD-4DEB-B2D5-52AAE29451A2}" type="parTrans" cxnId="{E3B62F85-D842-4F91-A5AD-5F0EC7F993B6}">
      <dgm:prSet/>
      <dgm:spPr/>
      <dgm:t>
        <a:bodyPr/>
        <a:lstStyle/>
        <a:p>
          <a:endParaRPr lang="en-IN"/>
        </a:p>
      </dgm:t>
    </dgm:pt>
    <dgm:pt modelId="{35F4FEFA-9C38-477C-9AB2-96C9C6A53A0A}" type="sibTrans" cxnId="{E3B62F85-D842-4F91-A5AD-5F0EC7F993B6}">
      <dgm:prSet/>
      <dgm:spPr/>
      <dgm:t>
        <a:bodyPr/>
        <a:lstStyle/>
        <a:p>
          <a:endParaRPr lang="en-IN"/>
        </a:p>
      </dgm:t>
    </dgm:pt>
    <dgm:pt modelId="{7D9C7D62-8995-46B4-AFD2-58107DCCE784}" type="pres">
      <dgm:prSet presAssocID="{CD11EE6F-0A21-43EC-8CA5-DC91C7B601C5}" presName="diagram" presStyleCnt="0">
        <dgm:presLayoutVars>
          <dgm:chPref val="1"/>
          <dgm:dir/>
          <dgm:animOne val="branch"/>
          <dgm:animLvl val="lvl"/>
          <dgm:resizeHandles/>
        </dgm:presLayoutVars>
      </dgm:prSet>
      <dgm:spPr/>
    </dgm:pt>
    <dgm:pt modelId="{6FD69C72-25FD-486D-8E1E-7ED15F3B7616}" type="pres">
      <dgm:prSet presAssocID="{0D04E8E6-E614-4D39-8C5D-372D44CDF5EB}" presName="root" presStyleCnt="0"/>
      <dgm:spPr/>
    </dgm:pt>
    <dgm:pt modelId="{AC2B077C-84A8-440D-9AB8-CB1CEAF887BA}" type="pres">
      <dgm:prSet presAssocID="{0D04E8E6-E614-4D39-8C5D-372D44CDF5EB}" presName="rootComposite" presStyleCnt="0"/>
      <dgm:spPr/>
    </dgm:pt>
    <dgm:pt modelId="{A9478680-D25E-4D18-AA20-7570C8CB1615}" type="pres">
      <dgm:prSet presAssocID="{0D04E8E6-E614-4D39-8C5D-372D44CDF5EB}" presName="rootText" presStyleLbl="node1" presStyleIdx="0" presStyleCnt="5" custLinFactY="10071" custLinFactNeighborX="-10" custLinFactNeighborY="100000"/>
      <dgm:spPr/>
    </dgm:pt>
    <dgm:pt modelId="{51F4C928-F851-4CC4-82A7-7F03DF202B33}" type="pres">
      <dgm:prSet presAssocID="{0D04E8E6-E614-4D39-8C5D-372D44CDF5EB}" presName="rootConnector" presStyleLbl="node1" presStyleIdx="0" presStyleCnt="5"/>
      <dgm:spPr/>
    </dgm:pt>
    <dgm:pt modelId="{1253379C-07D0-43FD-B5E4-220FE8A3DC77}" type="pres">
      <dgm:prSet presAssocID="{0D04E8E6-E614-4D39-8C5D-372D44CDF5EB}" presName="childShape" presStyleCnt="0"/>
      <dgm:spPr/>
    </dgm:pt>
    <dgm:pt modelId="{80D428D8-4770-4AF7-9379-65F01B9B1542}" type="pres">
      <dgm:prSet presAssocID="{C7C188E2-72AF-4A14-961A-67D9977D0F44}" presName="root" presStyleCnt="0"/>
      <dgm:spPr/>
    </dgm:pt>
    <dgm:pt modelId="{50113FDE-1D16-40FA-8E41-65D38FD63417}" type="pres">
      <dgm:prSet presAssocID="{C7C188E2-72AF-4A14-961A-67D9977D0F44}" presName="rootComposite" presStyleCnt="0"/>
      <dgm:spPr/>
    </dgm:pt>
    <dgm:pt modelId="{409DE070-14DC-4A6D-B9C1-A213EFF0EB5E}" type="pres">
      <dgm:prSet presAssocID="{C7C188E2-72AF-4A14-961A-67D9977D0F44}" presName="rootText" presStyleLbl="node1" presStyleIdx="1" presStyleCnt="5" custScaleX="139667" custScaleY="136665"/>
      <dgm:spPr/>
    </dgm:pt>
    <dgm:pt modelId="{D49AC258-7EEE-4DB1-B3CD-B59E89F4E1FE}" type="pres">
      <dgm:prSet presAssocID="{C7C188E2-72AF-4A14-961A-67D9977D0F44}" presName="rootConnector" presStyleLbl="node1" presStyleIdx="1" presStyleCnt="5"/>
      <dgm:spPr/>
    </dgm:pt>
    <dgm:pt modelId="{1CEA2075-4C1B-49EA-9EFE-4C937731F134}" type="pres">
      <dgm:prSet presAssocID="{C7C188E2-72AF-4A14-961A-67D9977D0F44}" presName="childShape" presStyleCnt="0"/>
      <dgm:spPr/>
    </dgm:pt>
    <dgm:pt modelId="{B40A3C3F-F321-4397-BD87-60134B11C8ED}" type="pres">
      <dgm:prSet presAssocID="{207D7BB1-C5B8-4450-9834-2CD2BFE949EB}" presName="Name13" presStyleLbl="parChTrans1D2" presStyleIdx="0" presStyleCnt="4"/>
      <dgm:spPr/>
    </dgm:pt>
    <dgm:pt modelId="{3042F1F5-A99C-4630-A483-44EE3B05463C}" type="pres">
      <dgm:prSet presAssocID="{67743360-8876-4C3A-8B80-9176E578351B}" presName="childText" presStyleLbl="bgAcc1" presStyleIdx="0" presStyleCnt="4" custScaleX="138030" custScaleY="222012">
        <dgm:presLayoutVars>
          <dgm:bulletEnabled val="1"/>
        </dgm:presLayoutVars>
      </dgm:prSet>
      <dgm:spPr/>
    </dgm:pt>
    <dgm:pt modelId="{7D69BA68-10C5-44C1-B161-B40F1EC2DD6D}" type="pres">
      <dgm:prSet presAssocID="{F76B5B16-406E-46BC-AC3B-CC21208BA635}" presName="root" presStyleCnt="0"/>
      <dgm:spPr/>
    </dgm:pt>
    <dgm:pt modelId="{437063E5-9733-451E-B60E-FA25C7B92E0C}" type="pres">
      <dgm:prSet presAssocID="{F76B5B16-406E-46BC-AC3B-CC21208BA635}" presName="rootComposite" presStyleCnt="0"/>
      <dgm:spPr/>
    </dgm:pt>
    <dgm:pt modelId="{304F3A99-9C43-4570-B432-45F902B9AADB}" type="pres">
      <dgm:prSet presAssocID="{F76B5B16-406E-46BC-AC3B-CC21208BA635}" presName="rootText" presStyleLbl="node1" presStyleIdx="2" presStyleCnt="5"/>
      <dgm:spPr/>
    </dgm:pt>
    <dgm:pt modelId="{81BA6061-39E8-4878-AB2B-3CA9D087581B}" type="pres">
      <dgm:prSet presAssocID="{F76B5B16-406E-46BC-AC3B-CC21208BA635}" presName="rootConnector" presStyleLbl="node1" presStyleIdx="2" presStyleCnt="5"/>
      <dgm:spPr/>
    </dgm:pt>
    <dgm:pt modelId="{3CEF0FAC-87B4-4E2E-A185-F335F8D83529}" type="pres">
      <dgm:prSet presAssocID="{F76B5B16-406E-46BC-AC3B-CC21208BA635}" presName="childShape" presStyleCnt="0"/>
      <dgm:spPr/>
    </dgm:pt>
    <dgm:pt modelId="{A09B55F6-1AD2-4931-A3CF-095B9CC867AF}" type="pres">
      <dgm:prSet presAssocID="{E4C915A6-836D-4DE3-8015-8354330BEB17}" presName="Name13" presStyleLbl="parChTrans1D2" presStyleIdx="1" presStyleCnt="4"/>
      <dgm:spPr/>
    </dgm:pt>
    <dgm:pt modelId="{8CA81684-5764-43AE-9421-BDD04BBC214A}" type="pres">
      <dgm:prSet presAssocID="{B03382BC-B7C7-48E5-8950-30FE86B29DAF}" presName="childText" presStyleLbl="bgAcc1" presStyleIdx="1" presStyleCnt="4" custScaleX="138958" custScaleY="259695">
        <dgm:presLayoutVars>
          <dgm:bulletEnabled val="1"/>
        </dgm:presLayoutVars>
      </dgm:prSet>
      <dgm:spPr/>
    </dgm:pt>
    <dgm:pt modelId="{07A3CD92-69F2-4DC9-B847-622C2C9A4296}" type="pres">
      <dgm:prSet presAssocID="{18D5354A-D3B3-4DD6-8967-6EDD6A39D747}" presName="root" presStyleCnt="0"/>
      <dgm:spPr/>
    </dgm:pt>
    <dgm:pt modelId="{554D3D1B-3FB9-4588-A12D-CECC4CA125A5}" type="pres">
      <dgm:prSet presAssocID="{18D5354A-D3B3-4DD6-8967-6EDD6A39D747}" presName="rootComposite" presStyleCnt="0"/>
      <dgm:spPr/>
    </dgm:pt>
    <dgm:pt modelId="{CF2490FF-ADCC-41D8-BD46-79C8006109C3}" type="pres">
      <dgm:prSet presAssocID="{18D5354A-D3B3-4DD6-8967-6EDD6A39D747}" presName="rootText" presStyleLbl="node1" presStyleIdx="3" presStyleCnt="5"/>
      <dgm:spPr/>
    </dgm:pt>
    <dgm:pt modelId="{DD12CB3A-C6E4-4CE1-859D-E55F317AD90B}" type="pres">
      <dgm:prSet presAssocID="{18D5354A-D3B3-4DD6-8967-6EDD6A39D747}" presName="rootConnector" presStyleLbl="node1" presStyleIdx="3" presStyleCnt="5"/>
      <dgm:spPr/>
    </dgm:pt>
    <dgm:pt modelId="{17A537FA-F0E6-4682-B5C5-94EC24D201F0}" type="pres">
      <dgm:prSet presAssocID="{18D5354A-D3B3-4DD6-8967-6EDD6A39D747}" presName="childShape" presStyleCnt="0"/>
      <dgm:spPr/>
    </dgm:pt>
    <dgm:pt modelId="{57939A2D-1EEB-4827-B77F-11CBA91744BC}" type="pres">
      <dgm:prSet presAssocID="{78CDBD2E-A15A-4610-83F1-CE10DCC130DC}" presName="Name13" presStyleLbl="parChTrans1D2" presStyleIdx="2" presStyleCnt="4"/>
      <dgm:spPr/>
    </dgm:pt>
    <dgm:pt modelId="{2C12E0CF-11A1-4369-B2E3-D9B04ACE2004}" type="pres">
      <dgm:prSet presAssocID="{D593D968-2C2C-4FBB-AF29-5BFEBBD1834B}" presName="childText" presStyleLbl="bgAcc1" presStyleIdx="2" presStyleCnt="4" custScaleX="143499" custScaleY="259687">
        <dgm:presLayoutVars>
          <dgm:bulletEnabled val="1"/>
        </dgm:presLayoutVars>
      </dgm:prSet>
      <dgm:spPr/>
    </dgm:pt>
    <dgm:pt modelId="{A4B005CA-E644-4DC2-B958-68D61795EF77}" type="pres">
      <dgm:prSet presAssocID="{2AB0AB1D-7CBA-4CEA-8516-081525A0EE1C}" presName="root" presStyleCnt="0"/>
      <dgm:spPr/>
    </dgm:pt>
    <dgm:pt modelId="{80D16996-7A66-447E-BE7A-BCD417F30AAE}" type="pres">
      <dgm:prSet presAssocID="{2AB0AB1D-7CBA-4CEA-8516-081525A0EE1C}" presName="rootComposite" presStyleCnt="0"/>
      <dgm:spPr/>
    </dgm:pt>
    <dgm:pt modelId="{01FEE59F-E678-4D8F-B600-8B89CF2E2A6D}" type="pres">
      <dgm:prSet presAssocID="{2AB0AB1D-7CBA-4CEA-8516-081525A0EE1C}" presName="rootText" presStyleLbl="node1" presStyleIdx="4" presStyleCnt="5"/>
      <dgm:spPr/>
    </dgm:pt>
    <dgm:pt modelId="{BC22C447-05EC-408E-B41C-27E3F5656A5C}" type="pres">
      <dgm:prSet presAssocID="{2AB0AB1D-7CBA-4CEA-8516-081525A0EE1C}" presName="rootConnector" presStyleLbl="node1" presStyleIdx="4" presStyleCnt="5"/>
      <dgm:spPr/>
    </dgm:pt>
    <dgm:pt modelId="{17BCD21E-04EF-46B5-A51E-A1B3E20590BE}" type="pres">
      <dgm:prSet presAssocID="{2AB0AB1D-7CBA-4CEA-8516-081525A0EE1C}" presName="childShape" presStyleCnt="0"/>
      <dgm:spPr/>
    </dgm:pt>
    <dgm:pt modelId="{8B9218A1-340C-4D82-BF94-99E8D1816EE9}" type="pres">
      <dgm:prSet presAssocID="{E1608E78-06CD-4DEB-B2D5-52AAE29451A2}" presName="Name13" presStyleLbl="parChTrans1D2" presStyleIdx="3" presStyleCnt="4"/>
      <dgm:spPr/>
    </dgm:pt>
    <dgm:pt modelId="{ACE62C1E-A140-4D6F-AE91-38A4C1970B72}" type="pres">
      <dgm:prSet presAssocID="{9F2BAE91-CDE7-4E97-9CC2-8DF203A62AF3}" presName="childText" presStyleLbl="bgAcc1" presStyleIdx="3" presStyleCnt="4" custScaleX="136509" custScaleY="230543">
        <dgm:presLayoutVars>
          <dgm:bulletEnabled val="1"/>
        </dgm:presLayoutVars>
      </dgm:prSet>
      <dgm:spPr/>
    </dgm:pt>
  </dgm:ptLst>
  <dgm:cxnLst>
    <dgm:cxn modelId="{4891B704-A2BC-440E-B646-3B22646EF618}" type="presOf" srcId="{18D5354A-D3B3-4DD6-8967-6EDD6A39D747}" destId="{DD12CB3A-C6E4-4CE1-859D-E55F317AD90B}" srcOrd="1" destOrd="0" presId="urn:microsoft.com/office/officeart/2005/8/layout/hierarchy3"/>
    <dgm:cxn modelId="{FEEDE406-B09F-4329-928F-D699E17C46DE}" type="presOf" srcId="{B03382BC-B7C7-48E5-8950-30FE86B29DAF}" destId="{8CA81684-5764-43AE-9421-BDD04BBC214A}" srcOrd="0" destOrd="0" presId="urn:microsoft.com/office/officeart/2005/8/layout/hierarchy3"/>
    <dgm:cxn modelId="{14B88B25-FA74-4FE3-A2F4-08E53BDE6939}" type="presOf" srcId="{E4C915A6-836D-4DE3-8015-8354330BEB17}" destId="{A09B55F6-1AD2-4931-A3CF-095B9CC867AF}" srcOrd="0" destOrd="0" presId="urn:microsoft.com/office/officeart/2005/8/layout/hierarchy3"/>
    <dgm:cxn modelId="{2D5B6D2F-14E0-4480-8F52-1B7E50F1532D}" type="presOf" srcId="{0D04E8E6-E614-4D39-8C5D-372D44CDF5EB}" destId="{51F4C928-F851-4CC4-82A7-7F03DF202B33}" srcOrd="1" destOrd="0" presId="urn:microsoft.com/office/officeart/2005/8/layout/hierarchy3"/>
    <dgm:cxn modelId="{2811F340-C181-469D-B39E-9726ABAF4EF2}" type="presOf" srcId="{67743360-8876-4C3A-8B80-9176E578351B}" destId="{3042F1F5-A99C-4630-A483-44EE3B05463C}" srcOrd="0" destOrd="0" presId="urn:microsoft.com/office/officeart/2005/8/layout/hierarchy3"/>
    <dgm:cxn modelId="{1829A068-1E60-4C77-9B3B-D410E3314367}" srcId="{18D5354A-D3B3-4DD6-8967-6EDD6A39D747}" destId="{D593D968-2C2C-4FBB-AF29-5BFEBBD1834B}" srcOrd="0" destOrd="0" parTransId="{78CDBD2E-A15A-4610-83F1-CE10DCC130DC}" sibTransId="{319FE1E2-8A05-4706-9187-70DD38C20835}"/>
    <dgm:cxn modelId="{3827FA4B-0619-4B2B-B3F9-2738535B6D39}" type="presOf" srcId="{207D7BB1-C5B8-4450-9834-2CD2BFE949EB}" destId="{B40A3C3F-F321-4397-BD87-60134B11C8ED}" srcOrd="0" destOrd="0" presId="urn:microsoft.com/office/officeart/2005/8/layout/hierarchy3"/>
    <dgm:cxn modelId="{0C4F0B71-4394-4379-9C01-B932114C387C}" type="presOf" srcId="{9F2BAE91-CDE7-4E97-9CC2-8DF203A62AF3}" destId="{ACE62C1E-A140-4D6F-AE91-38A4C1970B72}" srcOrd="0" destOrd="0" presId="urn:microsoft.com/office/officeart/2005/8/layout/hierarchy3"/>
    <dgm:cxn modelId="{3AC3C051-D2A6-4C93-9DFE-1F1F84631EE4}" type="presOf" srcId="{2AB0AB1D-7CBA-4CEA-8516-081525A0EE1C}" destId="{01FEE59F-E678-4D8F-B600-8B89CF2E2A6D}" srcOrd="0" destOrd="0" presId="urn:microsoft.com/office/officeart/2005/8/layout/hierarchy3"/>
    <dgm:cxn modelId="{F9A26A53-E2C1-45D3-818C-E55A9E53CBA8}" type="presOf" srcId="{C7C188E2-72AF-4A14-961A-67D9977D0F44}" destId="{409DE070-14DC-4A6D-B9C1-A213EFF0EB5E}" srcOrd="0" destOrd="0" presId="urn:microsoft.com/office/officeart/2005/8/layout/hierarchy3"/>
    <dgm:cxn modelId="{E3B62F85-D842-4F91-A5AD-5F0EC7F993B6}" srcId="{2AB0AB1D-7CBA-4CEA-8516-081525A0EE1C}" destId="{9F2BAE91-CDE7-4E97-9CC2-8DF203A62AF3}" srcOrd="0" destOrd="0" parTransId="{E1608E78-06CD-4DEB-B2D5-52AAE29451A2}" sibTransId="{35F4FEFA-9C38-477C-9AB2-96C9C6A53A0A}"/>
    <dgm:cxn modelId="{50A0938B-BDDA-4C9B-B1B7-B8397EE1A327}" type="presOf" srcId="{78CDBD2E-A15A-4610-83F1-CE10DCC130DC}" destId="{57939A2D-1EEB-4827-B77F-11CBA91744BC}" srcOrd="0" destOrd="0" presId="urn:microsoft.com/office/officeart/2005/8/layout/hierarchy3"/>
    <dgm:cxn modelId="{2137E992-EE4D-4A23-8921-AFBA026E0F6D}" srcId="{CD11EE6F-0A21-43EC-8CA5-DC91C7B601C5}" destId="{18D5354A-D3B3-4DD6-8967-6EDD6A39D747}" srcOrd="3" destOrd="0" parTransId="{F38686CB-6059-4294-B4F3-7072427BDB20}" sibTransId="{E082DFFA-29BE-4DAC-B3BC-512DF29E0DE8}"/>
    <dgm:cxn modelId="{066B2893-E618-450B-9FB7-61E66497976D}" srcId="{C7C188E2-72AF-4A14-961A-67D9977D0F44}" destId="{67743360-8876-4C3A-8B80-9176E578351B}" srcOrd="0" destOrd="0" parTransId="{207D7BB1-C5B8-4450-9834-2CD2BFE949EB}" sibTransId="{CB75BA07-0EC5-4A7B-ADBC-2CC53F579C9B}"/>
    <dgm:cxn modelId="{4AB0DF96-8E0B-45FE-8990-F757F5CEE177}" type="presOf" srcId="{2AB0AB1D-7CBA-4CEA-8516-081525A0EE1C}" destId="{BC22C447-05EC-408E-B41C-27E3F5656A5C}" srcOrd="1" destOrd="0" presId="urn:microsoft.com/office/officeart/2005/8/layout/hierarchy3"/>
    <dgm:cxn modelId="{4FB1CF98-4990-43E6-BCBE-56C7F4475BF5}" type="presOf" srcId="{0D04E8E6-E614-4D39-8C5D-372D44CDF5EB}" destId="{A9478680-D25E-4D18-AA20-7570C8CB1615}" srcOrd="0" destOrd="0" presId="urn:microsoft.com/office/officeart/2005/8/layout/hierarchy3"/>
    <dgm:cxn modelId="{C002FEAE-D4EC-4BC0-8B13-BF2ED5EC9ABA}" type="presOf" srcId="{C7C188E2-72AF-4A14-961A-67D9977D0F44}" destId="{D49AC258-7EEE-4DB1-B3CD-B59E89F4E1FE}" srcOrd="1" destOrd="0" presId="urn:microsoft.com/office/officeart/2005/8/layout/hierarchy3"/>
    <dgm:cxn modelId="{2082C7CA-07C3-4974-85FB-000AA0C43F4A}" type="presOf" srcId="{E1608E78-06CD-4DEB-B2D5-52AAE29451A2}" destId="{8B9218A1-340C-4D82-BF94-99E8D1816EE9}" srcOrd="0" destOrd="0" presId="urn:microsoft.com/office/officeart/2005/8/layout/hierarchy3"/>
    <dgm:cxn modelId="{0CE307CE-3010-4042-BC30-0DBDF43A6B4F}" srcId="{CD11EE6F-0A21-43EC-8CA5-DC91C7B601C5}" destId="{F76B5B16-406E-46BC-AC3B-CC21208BA635}" srcOrd="2" destOrd="0" parTransId="{7B72FFA5-64A6-420B-AE81-D5E785888CC3}" sibTransId="{80F6C994-8C20-4623-819F-A2FB88C5A32A}"/>
    <dgm:cxn modelId="{04929CD0-FEDE-4522-9070-574C7C1707B0}" type="presOf" srcId="{D593D968-2C2C-4FBB-AF29-5BFEBBD1834B}" destId="{2C12E0CF-11A1-4369-B2E3-D9B04ACE2004}" srcOrd="0" destOrd="0" presId="urn:microsoft.com/office/officeart/2005/8/layout/hierarchy3"/>
    <dgm:cxn modelId="{3CC31EDB-AEDF-4487-92D1-B3FB4408C70E}" type="presOf" srcId="{CD11EE6F-0A21-43EC-8CA5-DC91C7B601C5}" destId="{7D9C7D62-8995-46B4-AFD2-58107DCCE784}" srcOrd="0" destOrd="0" presId="urn:microsoft.com/office/officeart/2005/8/layout/hierarchy3"/>
    <dgm:cxn modelId="{CE6B49DC-167F-4A05-8E17-2E6B338729FD}" srcId="{CD11EE6F-0A21-43EC-8CA5-DC91C7B601C5}" destId="{C7C188E2-72AF-4A14-961A-67D9977D0F44}" srcOrd="1" destOrd="0" parTransId="{0701A55A-BC38-49B8-9A90-BEADFD3555DF}" sibTransId="{8D481E3F-5618-4338-9157-D6DC64D2C2B3}"/>
    <dgm:cxn modelId="{C189FFDF-1B00-498E-9D0B-EA7E3E4B8373}" srcId="{CD11EE6F-0A21-43EC-8CA5-DC91C7B601C5}" destId="{2AB0AB1D-7CBA-4CEA-8516-081525A0EE1C}" srcOrd="4" destOrd="0" parTransId="{4D6C1DEF-7646-4F66-9F4E-3CA73642F34C}" sibTransId="{3635848C-6576-4C3F-9070-EBB87C2D2F2C}"/>
    <dgm:cxn modelId="{ECF144E6-D8E2-40B7-887C-A9762EAE15BF}" type="presOf" srcId="{F76B5B16-406E-46BC-AC3B-CC21208BA635}" destId="{81BA6061-39E8-4878-AB2B-3CA9D087581B}" srcOrd="1" destOrd="0" presId="urn:microsoft.com/office/officeart/2005/8/layout/hierarchy3"/>
    <dgm:cxn modelId="{8048E0E7-3B71-4B8A-A572-195D7719E738}" type="presOf" srcId="{18D5354A-D3B3-4DD6-8967-6EDD6A39D747}" destId="{CF2490FF-ADCC-41D8-BD46-79C8006109C3}" srcOrd="0" destOrd="0" presId="urn:microsoft.com/office/officeart/2005/8/layout/hierarchy3"/>
    <dgm:cxn modelId="{2F1D5CEA-31DD-4769-A475-D652B11D6D2E}" srcId="{CD11EE6F-0A21-43EC-8CA5-DC91C7B601C5}" destId="{0D04E8E6-E614-4D39-8C5D-372D44CDF5EB}" srcOrd="0" destOrd="0" parTransId="{3FBA7120-FB58-4DAD-8AEC-1E1FF2837800}" sibTransId="{08E4EC89-C024-4A82-8AF7-7311CEABA82B}"/>
    <dgm:cxn modelId="{EB04BFEF-E971-4CB6-A659-AEFE5E85182B}" srcId="{F76B5B16-406E-46BC-AC3B-CC21208BA635}" destId="{B03382BC-B7C7-48E5-8950-30FE86B29DAF}" srcOrd="0" destOrd="0" parTransId="{E4C915A6-836D-4DE3-8015-8354330BEB17}" sibTransId="{BA54287B-0B8A-4B81-AE28-9EB5C4CC9D14}"/>
    <dgm:cxn modelId="{32C0B4FA-A176-4AA7-A9E2-A3B467641216}" type="presOf" srcId="{F76B5B16-406E-46BC-AC3B-CC21208BA635}" destId="{304F3A99-9C43-4570-B432-45F902B9AADB}" srcOrd="0" destOrd="0" presId="urn:microsoft.com/office/officeart/2005/8/layout/hierarchy3"/>
    <dgm:cxn modelId="{E067D47D-86A1-4618-8A8B-102CA1AC5EC7}" type="presParOf" srcId="{7D9C7D62-8995-46B4-AFD2-58107DCCE784}" destId="{6FD69C72-25FD-486D-8E1E-7ED15F3B7616}" srcOrd="0" destOrd="0" presId="urn:microsoft.com/office/officeart/2005/8/layout/hierarchy3"/>
    <dgm:cxn modelId="{106E3E18-748E-4DBC-A1C4-D1A02700186C}" type="presParOf" srcId="{6FD69C72-25FD-486D-8E1E-7ED15F3B7616}" destId="{AC2B077C-84A8-440D-9AB8-CB1CEAF887BA}" srcOrd="0" destOrd="0" presId="urn:microsoft.com/office/officeart/2005/8/layout/hierarchy3"/>
    <dgm:cxn modelId="{4E346AA5-8B50-45BF-A2E1-C02F4A5FCE4C}" type="presParOf" srcId="{AC2B077C-84A8-440D-9AB8-CB1CEAF887BA}" destId="{A9478680-D25E-4D18-AA20-7570C8CB1615}" srcOrd="0" destOrd="0" presId="urn:microsoft.com/office/officeart/2005/8/layout/hierarchy3"/>
    <dgm:cxn modelId="{562813E3-B448-48B9-B8F2-D638650E5EA4}" type="presParOf" srcId="{AC2B077C-84A8-440D-9AB8-CB1CEAF887BA}" destId="{51F4C928-F851-4CC4-82A7-7F03DF202B33}" srcOrd="1" destOrd="0" presId="urn:microsoft.com/office/officeart/2005/8/layout/hierarchy3"/>
    <dgm:cxn modelId="{FC14EDA3-8233-48FA-988F-51A9ECD16C23}" type="presParOf" srcId="{6FD69C72-25FD-486D-8E1E-7ED15F3B7616}" destId="{1253379C-07D0-43FD-B5E4-220FE8A3DC77}" srcOrd="1" destOrd="0" presId="urn:microsoft.com/office/officeart/2005/8/layout/hierarchy3"/>
    <dgm:cxn modelId="{4CD99775-C245-42FA-8F2E-A863D37498BD}" type="presParOf" srcId="{7D9C7D62-8995-46B4-AFD2-58107DCCE784}" destId="{80D428D8-4770-4AF7-9379-65F01B9B1542}" srcOrd="1" destOrd="0" presId="urn:microsoft.com/office/officeart/2005/8/layout/hierarchy3"/>
    <dgm:cxn modelId="{0023EB75-93F0-4E17-99DC-6C16550EAAA5}" type="presParOf" srcId="{80D428D8-4770-4AF7-9379-65F01B9B1542}" destId="{50113FDE-1D16-40FA-8E41-65D38FD63417}" srcOrd="0" destOrd="0" presId="urn:microsoft.com/office/officeart/2005/8/layout/hierarchy3"/>
    <dgm:cxn modelId="{B7A3EF17-90AA-4110-B485-83BC5C532858}" type="presParOf" srcId="{50113FDE-1D16-40FA-8E41-65D38FD63417}" destId="{409DE070-14DC-4A6D-B9C1-A213EFF0EB5E}" srcOrd="0" destOrd="0" presId="urn:microsoft.com/office/officeart/2005/8/layout/hierarchy3"/>
    <dgm:cxn modelId="{2CE38320-9237-4AD2-94BC-85141653E888}" type="presParOf" srcId="{50113FDE-1D16-40FA-8E41-65D38FD63417}" destId="{D49AC258-7EEE-4DB1-B3CD-B59E89F4E1FE}" srcOrd="1" destOrd="0" presId="urn:microsoft.com/office/officeart/2005/8/layout/hierarchy3"/>
    <dgm:cxn modelId="{2978B8FF-4DD8-4C48-84EB-2ABCACD0C0AA}" type="presParOf" srcId="{80D428D8-4770-4AF7-9379-65F01B9B1542}" destId="{1CEA2075-4C1B-49EA-9EFE-4C937731F134}" srcOrd="1" destOrd="0" presId="urn:microsoft.com/office/officeart/2005/8/layout/hierarchy3"/>
    <dgm:cxn modelId="{8B02EE89-3C03-4839-92D7-371AD4343F6B}" type="presParOf" srcId="{1CEA2075-4C1B-49EA-9EFE-4C937731F134}" destId="{B40A3C3F-F321-4397-BD87-60134B11C8ED}" srcOrd="0" destOrd="0" presId="urn:microsoft.com/office/officeart/2005/8/layout/hierarchy3"/>
    <dgm:cxn modelId="{009EF79C-C345-4FE9-9A89-B0C7C2096132}" type="presParOf" srcId="{1CEA2075-4C1B-49EA-9EFE-4C937731F134}" destId="{3042F1F5-A99C-4630-A483-44EE3B05463C}" srcOrd="1" destOrd="0" presId="urn:microsoft.com/office/officeart/2005/8/layout/hierarchy3"/>
    <dgm:cxn modelId="{1CC92B17-C10F-4100-85FB-F0306741A94C}" type="presParOf" srcId="{7D9C7D62-8995-46B4-AFD2-58107DCCE784}" destId="{7D69BA68-10C5-44C1-B161-B40F1EC2DD6D}" srcOrd="2" destOrd="0" presId="urn:microsoft.com/office/officeart/2005/8/layout/hierarchy3"/>
    <dgm:cxn modelId="{0218AEF0-E246-4781-94DE-3B708A4F8E7E}" type="presParOf" srcId="{7D69BA68-10C5-44C1-B161-B40F1EC2DD6D}" destId="{437063E5-9733-451E-B60E-FA25C7B92E0C}" srcOrd="0" destOrd="0" presId="urn:microsoft.com/office/officeart/2005/8/layout/hierarchy3"/>
    <dgm:cxn modelId="{5E0BD1C3-466A-43BF-89CA-22B0C61A14F4}" type="presParOf" srcId="{437063E5-9733-451E-B60E-FA25C7B92E0C}" destId="{304F3A99-9C43-4570-B432-45F902B9AADB}" srcOrd="0" destOrd="0" presId="urn:microsoft.com/office/officeart/2005/8/layout/hierarchy3"/>
    <dgm:cxn modelId="{254DD3FA-D89D-4496-81A8-7EC6E538F9B5}" type="presParOf" srcId="{437063E5-9733-451E-B60E-FA25C7B92E0C}" destId="{81BA6061-39E8-4878-AB2B-3CA9D087581B}" srcOrd="1" destOrd="0" presId="urn:microsoft.com/office/officeart/2005/8/layout/hierarchy3"/>
    <dgm:cxn modelId="{1F705AE6-229E-4411-9980-0D7FC7093599}" type="presParOf" srcId="{7D69BA68-10C5-44C1-B161-B40F1EC2DD6D}" destId="{3CEF0FAC-87B4-4E2E-A185-F335F8D83529}" srcOrd="1" destOrd="0" presId="urn:microsoft.com/office/officeart/2005/8/layout/hierarchy3"/>
    <dgm:cxn modelId="{2E54C7D0-FD22-4F80-9FCA-37C19FEC681D}" type="presParOf" srcId="{3CEF0FAC-87B4-4E2E-A185-F335F8D83529}" destId="{A09B55F6-1AD2-4931-A3CF-095B9CC867AF}" srcOrd="0" destOrd="0" presId="urn:microsoft.com/office/officeart/2005/8/layout/hierarchy3"/>
    <dgm:cxn modelId="{57496CAF-C74C-497F-B78F-39D17A852E3F}" type="presParOf" srcId="{3CEF0FAC-87B4-4E2E-A185-F335F8D83529}" destId="{8CA81684-5764-43AE-9421-BDD04BBC214A}" srcOrd="1" destOrd="0" presId="urn:microsoft.com/office/officeart/2005/8/layout/hierarchy3"/>
    <dgm:cxn modelId="{3B4BDA2D-5EF6-4C28-ABC2-F125ABDE5247}" type="presParOf" srcId="{7D9C7D62-8995-46B4-AFD2-58107DCCE784}" destId="{07A3CD92-69F2-4DC9-B847-622C2C9A4296}" srcOrd="3" destOrd="0" presId="urn:microsoft.com/office/officeart/2005/8/layout/hierarchy3"/>
    <dgm:cxn modelId="{9ABB3A44-CA93-432F-8211-6AFF346BFBE0}" type="presParOf" srcId="{07A3CD92-69F2-4DC9-B847-622C2C9A4296}" destId="{554D3D1B-3FB9-4588-A12D-CECC4CA125A5}" srcOrd="0" destOrd="0" presId="urn:microsoft.com/office/officeart/2005/8/layout/hierarchy3"/>
    <dgm:cxn modelId="{955AA16D-44F9-43EC-A964-7DC133E19D2E}" type="presParOf" srcId="{554D3D1B-3FB9-4588-A12D-CECC4CA125A5}" destId="{CF2490FF-ADCC-41D8-BD46-79C8006109C3}" srcOrd="0" destOrd="0" presId="urn:microsoft.com/office/officeart/2005/8/layout/hierarchy3"/>
    <dgm:cxn modelId="{28BB403C-868D-48E2-B01C-231F3A39B969}" type="presParOf" srcId="{554D3D1B-3FB9-4588-A12D-CECC4CA125A5}" destId="{DD12CB3A-C6E4-4CE1-859D-E55F317AD90B}" srcOrd="1" destOrd="0" presId="urn:microsoft.com/office/officeart/2005/8/layout/hierarchy3"/>
    <dgm:cxn modelId="{6B4702D8-DC1C-420C-9F7F-75761C769C3B}" type="presParOf" srcId="{07A3CD92-69F2-4DC9-B847-622C2C9A4296}" destId="{17A537FA-F0E6-4682-B5C5-94EC24D201F0}" srcOrd="1" destOrd="0" presId="urn:microsoft.com/office/officeart/2005/8/layout/hierarchy3"/>
    <dgm:cxn modelId="{69652383-D063-4FA8-85C9-F36BD75196A1}" type="presParOf" srcId="{17A537FA-F0E6-4682-B5C5-94EC24D201F0}" destId="{57939A2D-1EEB-4827-B77F-11CBA91744BC}" srcOrd="0" destOrd="0" presId="urn:microsoft.com/office/officeart/2005/8/layout/hierarchy3"/>
    <dgm:cxn modelId="{ABC64E2C-EBD9-4D2F-A58F-41D684AAC4FA}" type="presParOf" srcId="{17A537FA-F0E6-4682-B5C5-94EC24D201F0}" destId="{2C12E0CF-11A1-4369-B2E3-D9B04ACE2004}" srcOrd="1" destOrd="0" presId="urn:microsoft.com/office/officeart/2005/8/layout/hierarchy3"/>
    <dgm:cxn modelId="{EF219BE0-020B-4B28-8B98-5F3F55B60125}" type="presParOf" srcId="{7D9C7D62-8995-46B4-AFD2-58107DCCE784}" destId="{A4B005CA-E644-4DC2-B958-68D61795EF77}" srcOrd="4" destOrd="0" presId="urn:microsoft.com/office/officeart/2005/8/layout/hierarchy3"/>
    <dgm:cxn modelId="{DF50B3D8-2D3E-4344-B8BA-D47E6EB1B4CE}" type="presParOf" srcId="{A4B005CA-E644-4DC2-B958-68D61795EF77}" destId="{80D16996-7A66-447E-BE7A-BCD417F30AAE}" srcOrd="0" destOrd="0" presId="urn:microsoft.com/office/officeart/2005/8/layout/hierarchy3"/>
    <dgm:cxn modelId="{FDBAB8D1-D44F-423C-8474-CF36AB5C70A8}" type="presParOf" srcId="{80D16996-7A66-447E-BE7A-BCD417F30AAE}" destId="{01FEE59F-E678-4D8F-B600-8B89CF2E2A6D}" srcOrd="0" destOrd="0" presId="urn:microsoft.com/office/officeart/2005/8/layout/hierarchy3"/>
    <dgm:cxn modelId="{7745CD72-785F-478D-A864-C1C4AD379713}" type="presParOf" srcId="{80D16996-7A66-447E-BE7A-BCD417F30AAE}" destId="{BC22C447-05EC-408E-B41C-27E3F5656A5C}" srcOrd="1" destOrd="0" presId="urn:microsoft.com/office/officeart/2005/8/layout/hierarchy3"/>
    <dgm:cxn modelId="{50F157A0-D14B-4FC1-B36C-CBCE2EAC6D6E}" type="presParOf" srcId="{A4B005CA-E644-4DC2-B958-68D61795EF77}" destId="{17BCD21E-04EF-46B5-A51E-A1B3E20590BE}" srcOrd="1" destOrd="0" presId="urn:microsoft.com/office/officeart/2005/8/layout/hierarchy3"/>
    <dgm:cxn modelId="{AE14D08F-E77D-41EB-A69D-38932D9CB811}" type="presParOf" srcId="{17BCD21E-04EF-46B5-A51E-A1B3E20590BE}" destId="{8B9218A1-340C-4D82-BF94-99E8D1816EE9}" srcOrd="0" destOrd="0" presId="urn:microsoft.com/office/officeart/2005/8/layout/hierarchy3"/>
    <dgm:cxn modelId="{B1A69C38-F4D1-49EF-9D2A-67C8F2584119}" type="presParOf" srcId="{17BCD21E-04EF-46B5-A51E-A1B3E20590BE}" destId="{ACE62C1E-A140-4D6F-AE91-38A4C1970B72}" srcOrd="1"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B36F9DD-142A-49A7-8A74-4F617C4682D0}"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IN"/>
        </a:p>
      </dgm:t>
    </dgm:pt>
    <dgm:pt modelId="{BBC15B89-E608-4D64-AD61-2201B681F06B}">
      <dgm:prSet/>
      <dgm:spPr/>
      <dgm:t>
        <a:bodyPr/>
        <a:lstStyle/>
        <a:p>
          <a:r>
            <a:rPr lang="en-US" b="1" dirty="0"/>
            <a:t>Call-to-Action:</a:t>
          </a:r>
          <a:endParaRPr lang="en-IN" dirty="0"/>
        </a:p>
      </dgm:t>
    </dgm:pt>
    <dgm:pt modelId="{62E6EECC-4EF3-4E14-8B98-66AFCC87A753}" type="parTrans" cxnId="{457154E5-C749-40F1-BCF8-BCFD898209AC}">
      <dgm:prSet/>
      <dgm:spPr/>
      <dgm:t>
        <a:bodyPr/>
        <a:lstStyle/>
        <a:p>
          <a:endParaRPr lang="en-IN"/>
        </a:p>
      </dgm:t>
    </dgm:pt>
    <dgm:pt modelId="{275F43D1-8984-4BF4-AFAE-6C951392D0A1}" type="sibTrans" cxnId="{457154E5-C749-40F1-BCF8-BCFD898209AC}">
      <dgm:prSet/>
      <dgm:spPr/>
      <dgm:t>
        <a:bodyPr/>
        <a:lstStyle/>
        <a:p>
          <a:endParaRPr lang="en-IN"/>
        </a:p>
      </dgm:t>
    </dgm:pt>
    <dgm:pt modelId="{9B133FAF-75A5-4596-AEE6-0E868A63D2FA}">
      <dgm:prSet/>
      <dgm:spPr/>
      <dgm:t>
        <a:bodyPr/>
        <a:lstStyle/>
        <a:p>
          <a:r>
            <a:rPr lang="en-US"/>
            <a:t>Adopt AI-driven analytics and machine learning.</a:t>
          </a:r>
          <a:endParaRPr lang="en-IN"/>
        </a:p>
      </dgm:t>
    </dgm:pt>
    <dgm:pt modelId="{ECFFF3E4-CC57-4A1D-8C15-6F2A7C4B746B}" type="parTrans" cxnId="{825D6684-E70F-4B42-AA34-07EFF063B07F}">
      <dgm:prSet/>
      <dgm:spPr/>
      <dgm:t>
        <a:bodyPr/>
        <a:lstStyle/>
        <a:p>
          <a:endParaRPr lang="en-IN"/>
        </a:p>
      </dgm:t>
    </dgm:pt>
    <dgm:pt modelId="{1172B85B-4D95-4143-A49B-F9AB4600F623}" type="sibTrans" cxnId="{825D6684-E70F-4B42-AA34-07EFF063B07F}">
      <dgm:prSet/>
      <dgm:spPr/>
      <dgm:t>
        <a:bodyPr/>
        <a:lstStyle/>
        <a:p>
          <a:endParaRPr lang="en-IN"/>
        </a:p>
      </dgm:t>
    </dgm:pt>
    <dgm:pt modelId="{889EB39C-440D-41F3-9D90-C90C39771FE4}">
      <dgm:prSet/>
      <dgm:spPr/>
      <dgm:t>
        <a:bodyPr/>
        <a:lstStyle/>
        <a:p>
          <a:r>
            <a:rPr lang="en-US"/>
            <a:t>Integrate real-time data from traffic/weather sources.</a:t>
          </a:r>
          <a:endParaRPr lang="en-IN"/>
        </a:p>
      </dgm:t>
    </dgm:pt>
    <dgm:pt modelId="{51A3B7EA-2589-4C69-B576-4377A8D7CBCD}" type="parTrans" cxnId="{8022267C-B676-4444-9F65-2D2536A7EBD1}">
      <dgm:prSet/>
      <dgm:spPr/>
      <dgm:t>
        <a:bodyPr/>
        <a:lstStyle/>
        <a:p>
          <a:endParaRPr lang="en-IN"/>
        </a:p>
      </dgm:t>
    </dgm:pt>
    <dgm:pt modelId="{06C49AE4-580B-4D51-8F60-ACE1E52E5070}" type="sibTrans" cxnId="{8022267C-B676-4444-9F65-2D2536A7EBD1}">
      <dgm:prSet/>
      <dgm:spPr/>
      <dgm:t>
        <a:bodyPr/>
        <a:lstStyle/>
        <a:p>
          <a:endParaRPr lang="en-IN"/>
        </a:p>
      </dgm:t>
    </dgm:pt>
    <dgm:pt modelId="{5C0CBDD7-EB64-4F14-9E83-8A2B342385FF}">
      <dgm:prSet/>
      <dgm:spPr/>
      <dgm:t>
        <a:bodyPr/>
        <a:lstStyle/>
        <a:p>
          <a:r>
            <a:rPr lang="en-US"/>
            <a:t>Maintain data privacy through secure systems.</a:t>
          </a:r>
          <a:endParaRPr lang="en-IN"/>
        </a:p>
      </dgm:t>
    </dgm:pt>
    <dgm:pt modelId="{03932A38-9030-4F45-A3E1-6F976D50B7D0}" type="parTrans" cxnId="{0B8CF340-B52F-4F08-A61A-0AB886F29DCE}">
      <dgm:prSet/>
      <dgm:spPr/>
      <dgm:t>
        <a:bodyPr/>
        <a:lstStyle/>
        <a:p>
          <a:endParaRPr lang="en-IN"/>
        </a:p>
      </dgm:t>
    </dgm:pt>
    <dgm:pt modelId="{92BB4D60-B212-4474-A1B9-8169AFC7558B}" type="sibTrans" cxnId="{0B8CF340-B52F-4F08-A61A-0AB886F29DCE}">
      <dgm:prSet/>
      <dgm:spPr/>
      <dgm:t>
        <a:bodyPr/>
        <a:lstStyle/>
        <a:p>
          <a:endParaRPr lang="en-IN"/>
        </a:p>
      </dgm:t>
    </dgm:pt>
    <dgm:pt modelId="{B0C76037-CEF9-4015-A21E-2BB01E4C5483}" type="pres">
      <dgm:prSet presAssocID="{0B36F9DD-142A-49A7-8A74-4F617C4682D0}" presName="linear" presStyleCnt="0">
        <dgm:presLayoutVars>
          <dgm:animLvl val="lvl"/>
          <dgm:resizeHandles val="exact"/>
        </dgm:presLayoutVars>
      </dgm:prSet>
      <dgm:spPr/>
    </dgm:pt>
    <dgm:pt modelId="{5E27C329-69AF-4E20-A331-3429035937E0}" type="pres">
      <dgm:prSet presAssocID="{BBC15B89-E608-4D64-AD61-2201B681F06B}" presName="parentText" presStyleLbl="node1" presStyleIdx="0" presStyleCnt="1" custLinFactNeighborY="-1833">
        <dgm:presLayoutVars>
          <dgm:chMax val="0"/>
          <dgm:bulletEnabled val="1"/>
        </dgm:presLayoutVars>
      </dgm:prSet>
      <dgm:spPr/>
    </dgm:pt>
    <dgm:pt modelId="{17E8E0AB-43CE-4EAD-9423-89E77E639383}" type="pres">
      <dgm:prSet presAssocID="{BBC15B89-E608-4D64-AD61-2201B681F06B}" presName="childText" presStyleLbl="revTx" presStyleIdx="0" presStyleCnt="1">
        <dgm:presLayoutVars>
          <dgm:bulletEnabled val="1"/>
        </dgm:presLayoutVars>
      </dgm:prSet>
      <dgm:spPr/>
    </dgm:pt>
  </dgm:ptLst>
  <dgm:cxnLst>
    <dgm:cxn modelId="{377F4501-08D1-405C-80F1-5E0942E97977}" type="presOf" srcId="{BBC15B89-E608-4D64-AD61-2201B681F06B}" destId="{5E27C329-69AF-4E20-A331-3429035937E0}" srcOrd="0" destOrd="0" presId="urn:microsoft.com/office/officeart/2005/8/layout/vList2"/>
    <dgm:cxn modelId="{D8D17105-F2D2-4F03-9A3F-1D861A036137}" type="presOf" srcId="{5C0CBDD7-EB64-4F14-9E83-8A2B342385FF}" destId="{17E8E0AB-43CE-4EAD-9423-89E77E639383}" srcOrd="0" destOrd="2" presId="urn:microsoft.com/office/officeart/2005/8/layout/vList2"/>
    <dgm:cxn modelId="{8E7DD611-CF36-412B-8612-E8641AB30860}" type="presOf" srcId="{889EB39C-440D-41F3-9D90-C90C39771FE4}" destId="{17E8E0AB-43CE-4EAD-9423-89E77E639383}" srcOrd="0" destOrd="1" presId="urn:microsoft.com/office/officeart/2005/8/layout/vList2"/>
    <dgm:cxn modelId="{0B8CF340-B52F-4F08-A61A-0AB886F29DCE}" srcId="{BBC15B89-E608-4D64-AD61-2201B681F06B}" destId="{5C0CBDD7-EB64-4F14-9E83-8A2B342385FF}" srcOrd="2" destOrd="0" parTransId="{03932A38-9030-4F45-A3E1-6F976D50B7D0}" sibTransId="{92BB4D60-B212-4474-A1B9-8169AFC7558B}"/>
    <dgm:cxn modelId="{8022267C-B676-4444-9F65-2D2536A7EBD1}" srcId="{BBC15B89-E608-4D64-AD61-2201B681F06B}" destId="{889EB39C-440D-41F3-9D90-C90C39771FE4}" srcOrd="1" destOrd="0" parTransId="{51A3B7EA-2589-4C69-B576-4377A8D7CBCD}" sibTransId="{06C49AE4-580B-4D51-8F60-ACE1E52E5070}"/>
    <dgm:cxn modelId="{825D6684-E70F-4B42-AA34-07EFF063B07F}" srcId="{BBC15B89-E608-4D64-AD61-2201B681F06B}" destId="{9B133FAF-75A5-4596-AEE6-0E868A63D2FA}" srcOrd="0" destOrd="0" parTransId="{ECFFF3E4-CC57-4A1D-8C15-6F2A7C4B746B}" sibTransId="{1172B85B-4D95-4143-A49B-F9AB4600F623}"/>
    <dgm:cxn modelId="{E8E9A8B8-ED8F-4E9A-B3B8-1EAB8FDE9D2F}" type="presOf" srcId="{0B36F9DD-142A-49A7-8A74-4F617C4682D0}" destId="{B0C76037-CEF9-4015-A21E-2BB01E4C5483}" srcOrd="0" destOrd="0" presId="urn:microsoft.com/office/officeart/2005/8/layout/vList2"/>
    <dgm:cxn modelId="{457154E5-C749-40F1-BCF8-BCFD898209AC}" srcId="{0B36F9DD-142A-49A7-8A74-4F617C4682D0}" destId="{BBC15B89-E608-4D64-AD61-2201B681F06B}" srcOrd="0" destOrd="0" parTransId="{62E6EECC-4EF3-4E14-8B98-66AFCC87A753}" sibTransId="{275F43D1-8984-4BF4-AFAE-6C951392D0A1}"/>
    <dgm:cxn modelId="{10E7B0F2-74BF-48B8-9106-00CC1819C60A}" type="presOf" srcId="{9B133FAF-75A5-4596-AEE6-0E868A63D2FA}" destId="{17E8E0AB-43CE-4EAD-9423-89E77E639383}" srcOrd="0" destOrd="0" presId="urn:microsoft.com/office/officeart/2005/8/layout/vList2"/>
    <dgm:cxn modelId="{9C350804-A21F-41C4-8A12-F0D4B286B3CF}" type="presParOf" srcId="{B0C76037-CEF9-4015-A21E-2BB01E4C5483}" destId="{5E27C329-69AF-4E20-A331-3429035937E0}" srcOrd="0" destOrd="0" presId="urn:microsoft.com/office/officeart/2005/8/layout/vList2"/>
    <dgm:cxn modelId="{34A7E266-4FFE-42A1-B320-B376D1176FCB}" type="presParOf" srcId="{B0C76037-CEF9-4015-A21E-2BB01E4C5483}" destId="{17E8E0AB-43CE-4EAD-9423-89E77E639383}" srcOrd="1"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0FCE0C-F0D8-4E8E-8F26-0571279B65C2}" type="doc">
      <dgm:prSet loTypeId="urn:microsoft.com/office/officeart/2005/8/layout/vList2" loCatId="list" qsTypeId="urn:microsoft.com/office/officeart/2005/8/quickstyle/simple3" qsCatId="simple" csTypeId="urn:microsoft.com/office/officeart/2005/8/colors/accent3_2" csCatId="accent3"/>
      <dgm:spPr/>
      <dgm:t>
        <a:bodyPr/>
        <a:lstStyle/>
        <a:p>
          <a:endParaRPr lang="en-IN"/>
        </a:p>
      </dgm:t>
    </dgm:pt>
    <dgm:pt modelId="{56F50F25-340A-4DA2-A640-88A9CDEA4D84}">
      <dgm:prSet/>
      <dgm:spPr/>
      <dgm:t>
        <a:bodyPr/>
        <a:lstStyle/>
        <a:p>
          <a:r>
            <a:rPr lang="en-US" b="1"/>
            <a:t>Observations from Data </a:t>
          </a:r>
          <a:endParaRPr lang="en-IN"/>
        </a:p>
      </dgm:t>
    </dgm:pt>
    <dgm:pt modelId="{18F82293-F999-4561-992B-6EE71BD5C4F1}" type="parTrans" cxnId="{A3907EFC-F08B-4FFE-BC5B-9C4CE794125D}">
      <dgm:prSet/>
      <dgm:spPr/>
      <dgm:t>
        <a:bodyPr/>
        <a:lstStyle/>
        <a:p>
          <a:endParaRPr lang="en-IN"/>
        </a:p>
      </dgm:t>
    </dgm:pt>
    <dgm:pt modelId="{CB1B39FD-C0A5-477F-BD2B-D45C9BCFDE10}" type="sibTrans" cxnId="{A3907EFC-F08B-4FFE-BC5B-9C4CE794125D}">
      <dgm:prSet/>
      <dgm:spPr/>
      <dgm:t>
        <a:bodyPr/>
        <a:lstStyle/>
        <a:p>
          <a:endParaRPr lang="en-IN"/>
        </a:p>
      </dgm:t>
    </dgm:pt>
    <dgm:pt modelId="{1BE87CA7-F176-421D-8F88-A3ACD90F4D4C}">
      <dgm:prSet/>
      <dgm:spPr/>
      <dgm:t>
        <a:bodyPr/>
        <a:lstStyle/>
        <a:p>
          <a:r>
            <a:rPr lang="en-US" b="1"/>
            <a:t>High Repeat Rates:</a:t>
          </a:r>
          <a:r>
            <a:rPr lang="en-US"/>
            <a:t> Surat (</a:t>
          </a:r>
          <a:r>
            <a:rPr lang="en-US" b="1"/>
            <a:t>42.63%</a:t>
          </a:r>
          <a:r>
            <a:rPr lang="en-US"/>
            <a:t>) and Lucknow likely benefit from affordable fares and quality service.</a:t>
          </a:r>
          <a:endParaRPr lang="en-IN"/>
        </a:p>
      </dgm:t>
    </dgm:pt>
    <dgm:pt modelId="{70228567-2D4D-41CC-B678-A5809AEA9B64}" type="parTrans" cxnId="{25BD5AC2-3C5C-40E5-A391-D3758C3D003D}">
      <dgm:prSet/>
      <dgm:spPr/>
      <dgm:t>
        <a:bodyPr/>
        <a:lstStyle/>
        <a:p>
          <a:endParaRPr lang="en-IN"/>
        </a:p>
      </dgm:t>
    </dgm:pt>
    <dgm:pt modelId="{3B9F8990-A031-43B6-AB00-0C2B2343DDB7}" type="sibTrans" cxnId="{25BD5AC2-3C5C-40E5-A391-D3758C3D003D}">
      <dgm:prSet/>
      <dgm:spPr/>
      <dgm:t>
        <a:bodyPr/>
        <a:lstStyle/>
        <a:p>
          <a:endParaRPr lang="en-IN"/>
        </a:p>
      </dgm:t>
    </dgm:pt>
    <dgm:pt modelId="{F5FE0E5A-9470-4D82-8096-FF5A01CC53A2}">
      <dgm:prSet/>
      <dgm:spPr/>
      <dgm:t>
        <a:bodyPr/>
        <a:lstStyle/>
        <a:p>
          <a:r>
            <a:rPr lang="en-US" b="1"/>
            <a:t>Low Repeat Rates:</a:t>
          </a:r>
          <a:r>
            <a:rPr lang="en-US"/>
            <a:t> Mysore (</a:t>
          </a:r>
          <a:r>
            <a:rPr lang="en-US" b="1"/>
            <a:t>11.23%</a:t>
          </a:r>
          <a:r>
            <a:rPr lang="en-US"/>
            <a:t>) faces challenges due to fewer trip options or competition.</a:t>
          </a:r>
          <a:endParaRPr lang="en-IN"/>
        </a:p>
      </dgm:t>
    </dgm:pt>
    <dgm:pt modelId="{E9054F65-9363-428E-A8D4-A6033FA62559}" type="parTrans" cxnId="{ACFCDEC4-FFB5-482A-ACBC-72B622A2C0D6}">
      <dgm:prSet/>
      <dgm:spPr/>
      <dgm:t>
        <a:bodyPr/>
        <a:lstStyle/>
        <a:p>
          <a:endParaRPr lang="en-IN"/>
        </a:p>
      </dgm:t>
    </dgm:pt>
    <dgm:pt modelId="{59F8988B-45C2-4CFC-8758-FCA8E1EF0973}" type="sibTrans" cxnId="{ACFCDEC4-FFB5-482A-ACBC-72B622A2C0D6}">
      <dgm:prSet/>
      <dgm:spPr/>
      <dgm:t>
        <a:bodyPr/>
        <a:lstStyle/>
        <a:p>
          <a:endParaRPr lang="en-IN"/>
        </a:p>
      </dgm:t>
    </dgm:pt>
    <dgm:pt modelId="{4900B36E-CE25-4C84-8329-CBA674C1B42B}" type="pres">
      <dgm:prSet presAssocID="{7B0FCE0C-F0D8-4E8E-8F26-0571279B65C2}" presName="linear" presStyleCnt="0">
        <dgm:presLayoutVars>
          <dgm:animLvl val="lvl"/>
          <dgm:resizeHandles val="exact"/>
        </dgm:presLayoutVars>
      </dgm:prSet>
      <dgm:spPr/>
    </dgm:pt>
    <dgm:pt modelId="{29A6A33C-E5B1-4E46-AAA2-AC77EDCBE110}" type="pres">
      <dgm:prSet presAssocID="{56F50F25-340A-4DA2-A640-88A9CDEA4D84}" presName="parentText" presStyleLbl="node1" presStyleIdx="0" presStyleCnt="3">
        <dgm:presLayoutVars>
          <dgm:chMax val="0"/>
          <dgm:bulletEnabled val="1"/>
        </dgm:presLayoutVars>
      </dgm:prSet>
      <dgm:spPr/>
    </dgm:pt>
    <dgm:pt modelId="{E9484E92-6D48-4E26-A43B-AAE392DD8540}" type="pres">
      <dgm:prSet presAssocID="{CB1B39FD-C0A5-477F-BD2B-D45C9BCFDE10}" presName="spacer" presStyleCnt="0"/>
      <dgm:spPr/>
    </dgm:pt>
    <dgm:pt modelId="{102ECE2E-2978-468B-A1B0-5ED3CBEAA358}" type="pres">
      <dgm:prSet presAssocID="{1BE87CA7-F176-421D-8F88-A3ACD90F4D4C}" presName="parentText" presStyleLbl="node1" presStyleIdx="1" presStyleCnt="3">
        <dgm:presLayoutVars>
          <dgm:chMax val="0"/>
          <dgm:bulletEnabled val="1"/>
        </dgm:presLayoutVars>
      </dgm:prSet>
      <dgm:spPr/>
    </dgm:pt>
    <dgm:pt modelId="{A980BCC9-4D60-4957-88E7-97C9AE1CD371}" type="pres">
      <dgm:prSet presAssocID="{3B9F8990-A031-43B6-AB00-0C2B2343DDB7}" presName="spacer" presStyleCnt="0"/>
      <dgm:spPr/>
    </dgm:pt>
    <dgm:pt modelId="{4D5683AE-D088-41A4-AF6E-745712749A74}" type="pres">
      <dgm:prSet presAssocID="{F5FE0E5A-9470-4D82-8096-FF5A01CC53A2}" presName="parentText" presStyleLbl="node1" presStyleIdx="2" presStyleCnt="3">
        <dgm:presLayoutVars>
          <dgm:chMax val="0"/>
          <dgm:bulletEnabled val="1"/>
        </dgm:presLayoutVars>
      </dgm:prSet>
      <dgm:spPr/>
    </dgm:pt>
  </dgm:ptLst>
  <dgm:cxnLst>
    <dgm:cxn modelId="{B75D3476-C7D5-4EB7-ACFE-184C03DA7DA3}" type="presOf" srcId="{7B0FCE0C-F0D8-4E8E-8F26-0571279B65C2}" destId="{4900B36E-CE25-4C84-8329-CBA674C1B42B}" srcOrd="0" destOrd="0" presId="urn:microsoft.com/office/officeart/2005/8/layout/vList2"/>
    <dgm:cxn modelId="{A24C8EB9-7132-41DF-91C8-0A1BAFE91E3E}" type="presOf" srcId="{F5FE0E5A-9470-4D82-8096-FF5A01CC53A2}" destId="{4D5683AE-D088-41A4-AF6E-745712749A74}" srcOrd="0" destOrd="0" presId="urn:microsoft.com/office/officeart/2005/8/layout/vList2"/>
    <dgm:cxn modelId="{25BD5AC2-3C5C-40E5-A391-D3758C3D003D}" srcId="{7B0FCE0C-F0D8-4E8E-8F26-0571279B65C2}" destId="{1BE87CA7-F176-421D-8F88-A3ACD90F4D4C}" srcOrd="1" destOrd="0" parTransId="{70228567-2D4D-41CC-B678-A5809AEA9B64}" sibTransId="{3B9F8990-A031-43B6-AB00-0C2B2343DDB7}"/>
    <dgm:cxn modelId="{24E424C4-FDA9-467F-A783-AC57FD8F32C8}" type="presOf" srcId="{1BE87CA7-F176-421D-8F88-A3ACD90F4D4C}" destId="{102ECE2E-2978-468B-A1B0-5ED3CBEAA358}" srcOrd="0" destOrd="0" presId="urn:microsoft.com/office/officeart/2005/8/layout/vList2"/>
    <dgm:cxn modelId="{ACFCDEC4-FFB5-482A-ACBC-72B622A2C0D6}" srcId="{7B0FCE0C-F0D8-4E8E-8F26-0571279B65C2}" destId="{F5FE0E5A-9470-4D82-8096-FF5A01CC53A2}" srcOrd="2" destOrd="0" parTransId="{E9054F65-9363-428E-A8D4-A6033FA62559}" sibTransId="{59F8988B-45C2-4CFC-8758-FCA8E1EF0973}"/>
    <dgm:cxn modelId="{C8AA9DF4-E5D7-469D-9D63-B15AB09A8F27}" type="presOf" srcId="{56F50F25-340A-4DA2-A640-88A9CDEA4D84}" destId="{29A6A33C-E5B1-4E46-AAA2-AC77EDCBE110}" srcOrd="0" destOrd="0" presId="urn:microsoft.com/office/officeart/2005/8/layout/vList2"/>
    <dgm:cxn modelId="{A3907EFC-F08B-4FFE-BC5B-9C4CE794125D}" srcId="{7B0FCE0C-F0D8-4E8E-8F26-0571279B65C2}" destId="{56F50F25-340A-4DA2-A640-88A9CDEA4D84}" srcOrd="0" destOrd="0" parTransId="{18F82293-F999-4561-992B-6EE71BD5C4F1}" sibTransId="{CB1B39FD-C0A5-477F-BD2B-D45C9BCFDE10}"/>
    <dgm:cxn modelId="{165EF329-F8A8-4F6C-9B01-061873B89145}" type="presParOf" srcId="{4900B36E-CE25-4C84-8329-CBA674C1B42B}" destId="{29A6A33C-E5B1-4E46-AAA2-AC77EDCBE110}" srcOrd="0" destOrd="0" presId="urn:microsoft.com/office/officeart/2005/8/layout/vList2"/>
    <dgm:cxn modelId="{7BEE25AC-24D1-421D-9E6E-80E649257C00}" type="presParOf" srcId="{4900B36E-CE25-4C84-8329-CBA674C1B42B}" destId="{E9484E92-6D48-4E26-A43B-AAE392DD8540}" srcOrd="1" destOrd="0" presId="urn:microsoft.com/office/officeart/2005/8/layout/vList2"/>
    <dgm:cxn modelId="{30A11A8B-BC3B-4056-826D-DB8DB27220BC}" type="presParOf" srcId="{4900B36E-CE25-4C84-8329-CBA674C1B42B}" destId="{102ECE2E-2978-468B-A1B0-5ED3CBEAA358}" srcOrd="2" destOrd="0" presId="urn:microsoft.com/office/officeart/2005/8/layout/vList2"/>
    <dgm:cxn modelId="{8BB51CAE-B439-4F96-A387-3DBAB67844F7}" type="presParOf" srcId="{4900B36E-CE25-4C84-8329-CBA674C1B42B}" destId="{A980BCC9-4D60-4957-88E7-97C9AE1CD371}" srcOrd="3" destOrd="0" presId="urn:microsoft.com/office/officeart/2005/8/layout/vList2"/>
    <dgm:cxn modelId="{47A33CF8-7C4B-4546-B543-4CB4710E6825}" type="presParOf" srcId="{4900B36E-CE25-4C84-8329-CBA674C1B42B}" destId="{4D5683AE-D088-41A4-AF6E-745712749A74}"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A62FB03-5706-4D1E-8F8D-5F8209268641}" type="doc">
      <dgm:prSet loTypeId="urn:microsoft.com/office/officeart/2005/8/layout/target3" loCatId="relationship" qsTypeId="urn:microsoft.com/office/officeart/2005/8/quickstyle/simple4" qsCatId="simple" csTypeId="urn:microsoft.com/office/officeart/2005/8/colors/accent3_3" csCatId="accent3"/>
      <dgm:spPr/>
      <dgm:t>
        <a:bodyPr/>
        <a:lstStyle/>
        <a:p>
          <a:endParaRPr lang="en-IN"/>
        </a:p>
      </dgm:t>
    </dgm:pt>
    <dgm:pt modelId="{9F13643E-11EE-4B0E-AC59-4213B4610C7F}">
      <dgm:prSet/>
      <dgm:spPr/>
      <dgm:t>
        <a:bodyPr/>
        <a:lstStyle/>
        <a:p>
          <a:r>
            <a:rPr lang="en-US" b="1"/>
            <a:t>Correlation with Trends</a:t>
          </a:r>
          <a:endParaRPr lang="en-IN"/>
        </a:p>
      </dgm:t>
    </dgm:pt>
    <dgm:pt modelId="{9119B7F8-C592-42F7-AE18-730518419295}" type="parTrans" cxnId="{28192380-E6EF-4454-B6D9-2F060A006268}">
      <dgm:prSet/>
      <dgm:spPr/>
      <dgm:t>
        <a:bodyPr/>
        <a:lstStyle/>
        <a:p>
          <a:endParaRPr lang="en-IN"/>
        </a:p>
      </dgm:t>
    </dgm:pt>
    <dgm:pt modelId="{139B23EE-1510-4A8A-A7E5-CABCDC0503C7}" type="sibTrans" cxnId="{28192380-E6EF-4454-B6D9-2F060A006268}">
      <dgm:prSet/>
      <dgm:spPr/>
      <dgm:t>
        <a:bodyPr/>
        <a:lstStyle/>
        <a:p>
          <a:endParaRPr lang="en-IN"/>
        </a:p>
      </dgm:t>
    </dgm:pt>
    <dgm:pt modelId="{70A8DA9D-D6F7-41D8-ADF3-D87285FD86BA}">
      <dgm:prSet/>
      <dgm:spPr/>
      <dgm:t>
        <a:bodyPr/>
        <a:lstStyle/>
        <a:p>
          <a:r>
            <a:rPr lang="en-US" b="1"/>
            <a:t>Tier-1 vs. Tier-2 Cities:</a:t>
          </a:r>
          <a:r>
            <a:rPr lang="en-US"/>
            <a:t> Tier-2 cities show stronger loyalty due to fewer competitors.</a:t>
          </a:r>
          <a:endParaRPr lang="en-IN"/>
        </a:p>
      </dgm:t>
    </dgm:pt>
    <dgm:pt modelId="{228D3D17-FF70-4CBC-A86F-7F08EE2940D0}" type="parTrans" cxnId="{60A2F4CB-4C99-4CA1-8984-9E42BE2F3727}">
      <dgm:prSet/>
      <dgm:spPr/>
      <dgm:t>
        <a:bodyPr/>
        <a:lstStyle/>
        <a:p>
          <a:endParaRPr lang="en-IN"/>
        </a:p>
      </dgm:t>
    </dgm:pt>
    <dgm:pt modelId="{54094486-89CF-4BBB-A350-9A38C6999942}" type="sibTrans" cxnId="{60A2F4CB-4C99-4CA1-8984-9E42BE2F3727}">
      <dgm:prSet/>
      <dgm:spPr/>
      <dgm:t>
        <a:bodyPr/>
        <a:lstStyle/>
        <a:p>
          <a:endParaRPr lang="en-IN"/>
        </a:p>
      </dgm:t>
    </dgm:pt>
    <dgm:pt modelId="{0D6CD299-0758-488B-8211-F905AF9DEDA1}">
      <dgm:prSet/>
      <dgm:spPr/>
      <dgm:t>
        <a:bodyPr/>
        <a:lstStyle/>
        <a:p>
          <a:r>
            <a:rPr lang="en-US" b="1"/>
            <a:t>Tourism-Driven Cities:</a:t>
          </a:r>
          <a:r>
            <a:rPr lang="en-US"/>
            <a:t> Jaipur's tourism reduces repeat passengers, while residential cities like Lucknow increase them.</a:t>
          </a:r>
          <a:endParaRPr lang="en-IN"/>
        </a:p>
      </dgm:t>
    </dgm:pt>
    <dgm:pt modelId="{AE620E2F-267D-4665-96F1-B4B456314278}" type="parTrans" cxnId="{B05B59B2-DD98-45E5-8C28-3AD142BD0DED}">
      <dgm:prSet/>
      <dgm:spPr/>
      <dgm:t>
        <a:bodyPr/>
        <a:lstStyle/>
        <a:p>
          <a:endParaRPr lang="en-IN"/>
        </a:p>
      </dgm:t>
    </dgm:pt>
    <dgm:pt modelId="{5DF0C91D-F701-4D59-BFF2-FA1C4887533B}" type="sibTrans" cxnId="{B05B59B2-DD98-45E5-8C28-3AD142BD0DED}">
      <dgm:prSet/>
      <dgm:spPr/>
      <dgm:t>
        <a:bodyPr/>
        <a:lstStyle/>
        <a:p>
          <a:endParaRPr lang="en-IN"/>
        </a:p>
      </dgm:t>
    </dgm:pt>
    <dgm:pt modelId="{54FE5AD6-6F68-4C64-AEAC-711144B8C5C5}" type="pres">
      <dgm:prSet presAssocID="{5A62FB03-5706-4D1E-8F8D-5F8209268641}" presName="Name0" presStyleCnt="0">
        <dgm:presLayoutVars>
          <dgm:chMax val="7"/>
          <dgm:dir/>
          <dgm:animLvl val="lvl"/>
          <dgm:resizeHandles val="exact"/>
        </dgm:presLayoutVars>
      </dgm:prSet>
      <dgm:spPr/>
    </dgm:pt>
    <dgm:pt modelId="{24D0D9E3-5FA9-41A9-BBFA-A4B4D44448F8}" type="pres">
      <dgm:prSet presAssocID="{9F13643E-11EE-4B0E-AC59-4213B4610C7F}" presName="circle1" presStyleLbl="node1" presStyleIdx="0" presStyleCnt="3"/>
      <dgm:spPr/>
    </dgm:pt>
    <dgm:pt modelId="{1D1CA400-699E-4E65-890A-F3BC6B1C6063}" type="pres">
      <dgm:prSet presAssocID="{9F13643E-11EE-4B0E-AC59-4213B4610C7F}" presName="space" presStyleCnt="0"/>
      <dgm:spPr/>
    </dgm:pt>
    <dgm:pt modelId="{3DAB9A81-499B-4726-A603-8BDBEADF0DDA}" type="pres">
      <dgm:prSet presAssocID="{9F13643E-11EE-4B0E-AC59-4213B4610C7F}" presName="rect1" presStyleLbl="alignAcc1" presStyleIdx="0" presStyleCnt="3"/>
      <dgm:spPr/>
    </dgm:pt>
    <dgm:pt modelId="{817FE2EE-0CF2-4617-A599-DD00E17A4BCC}" type="pres">
      <dgm:prSet presAssocID="{70A8DA9D-D6F7-41D8-ADF3-D87285FD86BA}" presName="vertSpace2" presStyleLbl="node1" presStyleIdx="0" presStyleCnt="3"/>
      <dgm:spPr/>
    </dgm:pt>
    <dgm:pt modelId="{A973A150-ECFD-4C2F-9C50-6A674F2155F1}" type="pres">
      <dgm:prSet presAssocID="{70A8DA9D-D6F7-41D8-ADF3-D87285FD86BA}" presName="circle2" presStyleLbl="node1" presStyleIdx="1" presStyleCnt="3"/>
      <dgm:spPr/>
    </dgm:pt>
    <dgm:pt modelId="{37BBFAB8-6FA3-4086-B5AB-07FCB6F6C1AA}" type="pres">
      <dgm:prSet presAssocID="{70A8DA9D-D6F7-41D8-ADF3-D87285FD86BA}" presName="rect2" presStyleLbl="alignAcc1" presStyleIdx="1" presStyleCnt="3"/>
      <dgm:spPr/>
    </dgm:pt>
    <dgm:pt modelId="{F3C8B0C2-D863-41DB-8A39-9FB7E321ED5D}" type="pres">
      <dgm:prSet presAssocID="{0D6CD299-0758-488B-8211-F905AF9DEDA1}" presName="vertSpace3" presStyleLbl="node1" presStyleIdx="1" presStyleCnt="3"/>
      <dgm:spPr/>
    </dgm:pt>
    <dgm:pt modelId="{8DA3A51F-C2E6-446A-86BA-7BE2B8F5BE43}" type="pres">
      <dgm:prSet presAssocID="{0D6CD299-0758-488B-8211-F905AF9DEDA1}" presName="circle3" presStyleLbl="node1" presStyleIdx="2" presStyleCnt="3"/>
      <dgm:spPr/>
    </dgm:pt>
    <dgm:pt modelId="{53B65231-E0D3-45AD-8FFE-51F039848071}" type="pres">
      <dgm:prSet presAssocID="{0D6CD299-0758-488B-8211-F905AF9DEDA1}" presName="rect3" presStyleLbl="alignAcc1" presStyleIdx="2" presStyleCnt="3"/>
      <dgm:spPr/>
    </dgm:pt>
    <dgm:pt modelId="{84AD4CEC-882F-446C-A895-234C803C871C}" type="pres">
      <dgm:prSet presAssocID="{9F13643E-11EE-4B0E-AC59-4213B4610C7F}" presName="rect1ParTxNoCh" presStyleLbl="alignAcc1" presStyleIdx="2" presStyleCnt="3">
        <dgm:presLayoutVars>
          <dgm:chMax val="1"/>
          <dgm:bulletEnabled val="1"/>
        </dgm:presLayoutVars>
      </dgm:prSet>
      <dgm:spPr/>
    </dgm:pt>
    <dgm:pt modelId="{03AC1631-921A-4A65-993B-E31CB7478F2E}" type="pres">
      <dgm:prSet presAssocID="{70A8DA9D-D6F7-41D8-ADF3-D87285FD86BA}" presName="rect2ParTxNoCh" presStyleLbl="alignAcc1" presStyleIdx="2" presStyleCnt="3">
        <dgm:presLayoutVars>
          <dgm:chMax val="1"/>
          <dgm:bulletEnabled val="1"/>
        </dgm:presLayoutVars>
      </dgm:prSet>
      <dgm:spPr/>
    </dgm:pt>
    <dgm:pt modelId="{FD90E9A4-F11B-4547-890D-C43E384C5EA6}" type="pres">
      <dgm:prSet presAssocID="{0D6CD299-0758-488B-8211-F905AF9DEDA1}" presName="rect3ParTxNoCh" presStyleLbl="alignAcc1" presStyleIdx="2" presStyleCnt="3">
        <dgm:presLayoutVars>
          <dgm:chMax val="1"/>
          <dgm:bulletEnabled val="1"/>
        </dgm:presLayoutVars>
      </dgm:prSet>
      <dgm:spPr/>
    </dgm:pt>
  </dgm:ptLst>
  <dgm:cxnLst>
    <dgm:cxn modelId="{C711E261-3CE6-46DB-8BB8-D15E464A1360}" type="presOf" srcId="{70A8DA9D-D6F7-41D8-ADF3-D87285FD86BA}" destId="{37BBFAB8-6FA3-4086-B5AB-07FCB6F6C1AA}" srcOrd="0" destOrd="0" presId="urn:microsoft.com/office/officeart/2005/8/layout/target3"/>
    <dgm:cxn modelId="{AFE58465-3D6B-4551-9DF9-B6366D829042}" type="presOf" srcId="{9F13643E-11EE-4B0E-AC59-4213B4610C7F}" destId="{3DAB9A81-499B-4726-A603-8BDBEADF0DDA}" srcOrd="0" destOrd="0" presId="urn:microsoft.com/office/officeart/2005/8/layout/target3"/>
    <dgm:cxn modelId="{FBA7C067-7FF7-4D27-90BF-9EEE17BC8012}" type="presOf" srcId="{0D6CD299-0758-488B-8211-F905AF9DEDA1}" destId="{53B65231-E0D3-45AD-8FFE-51F039848071}" srcOrd="0" destOrd="0" presId="urn:microsoft.com/office/officeart/2005/8/layout/target3"/>
    <dgm:cxn modelId="{00811B6A-8E23-4E01-BD97-456B6A667758}" type="presOf" srcId="{70A8DA9D-D6F7-41D8-ADF3-D87285FD86BA}" destId="{03AC1631-921A-4A65-993B-E31CB7478F2E}" srcOrd="1" destOrd="0" presId="urn:microsoft.com/office/officeart/2005/8/layout/target3"/>
    <dgm:cxn modelId="{692A6457-FB5C-4597-BE63-8AFA146D6B3E}" type="presOf" srcId="{5A62FB03-5706-4D1E-8F8D-5F8209268641}" destId="{54FE5AD6-6F68-4C64-AEAC-711144B8C5C5}" srcOrd="0" destOrd="0" presId="urn:microsoft.com/office/officeart/2005/8/layout/target3"/>
    <dgm:cxn modelId="{28192380-E6EF-4454-B6D9-2F060A006268}" srcId="{5A62FB03-5706-4D1E-8F8D-5F8209268641}" destId="{9F13643E-11EE-4B0E-AC59-4213B4610C7F}" srcOrd="0" destOrd="0" parTransId="{9119B7F8-C592-42F7-AE18-730518419295}" sibTransId="{139B23EE-1510-4A8A-A7E5-CABCDC0503C7}"/>
    <dgm:cxn modelId="{00B00494-2C03-48D2-898A-325E6B877639}" type="presOf" srcId="{0D6CD299-0758-488B-8211-F905AF9DEDA1}" destId="{FD90E9A4-F11B-4547-890D-C43E384C5EA6}" srcOrd="1" destOrd="0" presId="urn:microsoft.com/office/officeart/2005/8/layout/target3"/>
    <dgm:cxn modelId="{B05B59B2-DD98-45E5-8C28-3AD142BD0DED}" srcId="{5A62FB03-5706-4D1E-8F8D-5F8209268641}" destId="{0D6CD299-0758-488B-8211-F905AF9DEDA1}" srcOrd="2" destOrd="0" parTransId="{AE620E2F-267D-4665-96F1-B4B456314278}" sibTransId="{5DF0C91D-F701-4D59-BFF2-FA1C4887533B}"/>
    <dgm:cxn modelId="{1A9FE4B4-D8EA-4EFE-A141-B7E8A62A7C7B}" type="presOf" srcId="{9F13643E-11EE-4B0E-AC59-4213B4610C7F}" destId="{84AD4CEC-882F-446C-A895-234C803C871C}" srcOrd="1" destOrd="0" presId="urn:microsoft.com/office/officeart/2005/8/layout/target3"/>
    <dgm:cxn modelId="{60A2F4CB-4C99-4CA1-8984-9E42BE2F3727}" srcId="{5A62FB03-5706-4D1E-8F8D-5F8209268641}" destId="{70A8DA9D-D6F7-41D8-ADF3-D87285FD86BA}" srcOrd="1" destOrd="0" parTransId="{228D3D17-FF70-4CBC-A86F-7F08EE2940D0}" sibTransId="{54094486-89CF-4BBB-A350-9A38C6999942}"/>
    <dgm:cxn modelId="{612C211B-F542-4AF5-A33D-C93B9DABF49D}" type="presParOf" srcId="{54FE5AD6-6F68-4C64-AEAC-711144B8C5C5}" destId="{24D0D9E3-5FA9-41A9-BBFA-A4B4D44448F8}" srcOrd="0" destOrd="0" presId="urn:microsoft.com/office/officeart/2005/8/layout/target3"/>
    <dgm:cxn modelId="{94BEEF10-5BBF-4509-A869-E38ECD4F6F6B}" type="presParOf" srcId="{54FE5AD6-6F68-4C64-AEAC-711144B8C5C5}" destId="{1D1CA400-699E-4E65-890A-F3BC6B1C6063}" srcOrd="1" destOrd="0" presId="urn:microsoft.com/office/officeart/2005/8/layout/target3"/>
    <dgm:cxn modelId="{3F56E2EE-C3E4-48AE-B5C5-5633B141B7FC}" type="presParOf" srcId="{54FE5AD6-6F68-4C64-AEAC-711144B8C5C5}" destId="{3DAB9A81-499B-4726-A603-8BDBEADF0DDA}" srcOrd="2" destOrd="0" presId="urn:microsoft.com/office/officeart/2005/8/layout/target3"/>
    <dgm:cxn modelId="{33FEE438-7E26-41E9-9C0D-72523CE0A3D5}" type="presParOf" srcId="{54FE5AD6-6F68-4C64-AEAC-711144B8C5C5}" destId="{817FE2EE-0CF2-4617-A599-DD00E17A4BCC}" srcOrd="3" destOrd="0" presId="urn:microsoft.com/office/officeart/2005/8/layout/target3"/>
    <dgm:cxn modelId="{86E8C3FC-149F-4C03-9766-5DCD808E0266}" type="presParOf" srcId="{54FE5AD6-6F68-4C64-AEAC-711144B8C5C5}" destId="{A973A150-ECFD-4C2F-9C50-6A674F2155F1}" srcOrd="4" destOrd="0" presId="urn:microsoft.com/office/officeart/2005/8/layout/target3"/>
    <dgm:cxn modelId="{E9FE02DB-16FD-4B70-9B17-369E568535C3}" type="presParOf" srcId="{54FE5AD6-6F68-4C64-AEAC-711144B8C5C5}" destId="{37BBFAB8-6FA3-4086-B5AB-07FCB6F6C1AA}" srcOrd="5" destOrd="0" presId="urn:microsoft.com/office/officeart/2005/8/layout/target3"/>
    <dgm:cxn modelId="{3EB4BDD0-4A4A-40DE-AC54-584EAF8C08E1}" type="presParOf" srcId="{54FE5AD6-6F68-4C64-AEAC-711144B8C5C5}" destId="{F3C8B0C2-D863-41DB-8A39-9FB7E321ED5D}" srcOrd="6" destOrd="0" presId="urn:microsoft.com/office/officeart/2005/8/layout/target3"/>
    <dgm:cxn modelId="{077FA74D-0532-4879-AEA9-BAE3D2631404}" type="presParOf" srcId="{54FE5AD6-6F68-4C64-AEAC-711144B8C5C5}" destId="{8DA3A51F-C2E6-446A-86BA-7BE2B8F5BE43}" srcOrd="7" destOrd="0" presId="urn:microsoft.com/office/officeart/2005/8/layout/target3"/>
    <dgm:cxn modelId="{C1C912D4-22F3-4C99-9C7C-87FBE5E5BF67}" type="presParOf" srcId="{54FE5AD6-6F68-4C64-AEAC-711144B8C5C5}" destId="{53B65231-E0D3-45AD-8FFE-51F039848071}" srcOrd="8" destOrd="0" presId="urn:microsoft.com/office/officeart/2005/8/layout/target3"/>
    <dgm:cxn modelId="{F3191E80-BB01-44F5-B986-0E36B7E9CD89}" type="presParOf" srcId="{54FE5AD6-6F68-4C64-AEAC-711144B8C5C5}" destId="{84AD4CEC-882F-446C-A895-234C803C871C}" srcOrd="9" destOrd="0" presId="urn:microsoft.com/office/officeart/2005/8/layout/target3"/>
    <dgm:cxn modelId="{D771C19B-F0EB-4655-BB24-C686958882EA}" type="presParOf" srcId="{54FE5AD6-6F68-4C64-AEAC-711144B8C5C5}" destId="{03AC1631-921A-4A65-993B-E31CB7478F2E}" srcOrd="10" destOrd="0" presId="urn:microsoft.com/office/officeart/2005/8/layout/target3"/>
    <dgm:cxn modelId="{3335138C-B562-4B74-BDC6-E60A87B78F1F}" type="presParOf" srcId="{54FE5AD6-6F68-4C64-AEAC-711144B8C5C5}" destId="{FD90E9A4-F11B-4547-890D-C43E384C5EA6}" srcOrd="11"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ABE1DB-40E4-4C4B-B159-B99FBB7F267A}" type="doc">
      <dgm:prSet loTypeId="urn:microsoft.com/office/officeart/2005/8/layout/orgChart1" loCatId="hierarchy" qsTypeId="urn:microsoft.com/office/officeart/2005/8/quickstyle/simple3" qsCatId="simple" csTypeId="urn:microsoft.com/office/officeart/2005/8/colors/accent3_2" csCatId="accent3" phldr="1"/>
      <dgm:spPr/>
      <dgm:t>
        <a:bodyPr/>
        <a:lstStyle/>
        <a:p>
          <a:endParaRPr lang="en-IN"/>
        </a:p>
      </dgm:t>
    </dgm:pt>
    <dgm:pt modelId="{5776D450-EF47-4639-A696-EE3F74B395A6}">
      <dgm:prSet custT="1"/>
      <dgm:spPr/>
      <dgm:t>
        <a:bodyPr/>
        <a:lstStyle/>
        <a:p>
          <a:r>
            <a:rPr lang="en-US" sz="1400" b="1" dirty="0"/>
            <a:t>Tourism-Oriented Cities:</a:t>
          </a:r>
          <a:endParaRPr lang="en-IN" sz="1400" dirty="0"/>
        </a:p>
      </dgm:t>
    </dgm:pt>
    <dgm:pt modelId="{1370610F-8996-4960-BF8B-DA7E0CFE0FED}" type="parTrans" cxnId="{4AF268B0-40FA-4AD9-BDFE-64424DD3837C}">
      <dgm:prSet/>
      <dgm:spPr/>
      <dgm:t>
        <a:bodyPr/>
        <a:lstStyle/>
        <a:p>
          <a:endParaRPr lang="en-IN"/>
        </a:p>
      </dgm:t>
    </dgm:pt>
    <dgm:pt modelId="{70E89304-71EC-475A-8A64-ED60E81CBBAE}" type="sibTrans" cxnId="{4AF268B0-40FA-4AD9-BDFE-64424DD3837C}">
      <dgm:prSet/>
      <dgm:spPr/>
      <dgm:t>
        <a:bodyPr/>
        <a:lstStyle/>
        <a:p>
          <a:endParaRPr lang="en-IN"/>
        </a:p>
      </dgm:t>
    </dgm:pt>
    <dgm:pt modelId="{52350EF8-9C97-4415-A2DA-9EFDAA318BDA}">
      <dgm:prSet custT="1"/>
      <dgm:spPr/>
      <dgm:t>
        <a:bodyPr/>
        <a:lstStyle/>
        <a:p>
          <a:r>
            <a:rPr lang="en-US" sz="1400" dirty="0"/>
            <a:t>Seasonal demand spikes during festivals/events (e.g., Jaipur Literature Festival).</a:t>
          </a:r>
          <a:endParaRPr lang="en-IN" sz="1400" dirty="0"/>
        </a:p>
      </dgm:t>
    </dgm:pt>
    <dgm:pt modelId="{D79996F3-6F3B-4C08-83FA-0D2C0C9A3844}" type="parTrans" cxnId="{8323A90F-B7F9-4456-B2FE-4186960D3F28}">
      <dgm:prSet/>
      <dgm:spPr/>
      <dgm:t>
        <a:bodyPr/>
        <a:lstStyle/>
        <a:p>
          <a:endParaRPr lang="en-IN"/>
        </a:p>
      </dgm:t>
    </dgm:pt>
    <dgm:pt modelId="{3FA2DC3A-F87B-4532-B6A8-2720134CAFE7}" type="sibTrans" cxnId="{8323A90F-B7F9-4456-B2FE-4186960D3F28}">
      <dgm:prSet/>
      <dgm:spPr/>
      <dgm:t>
        <a:bodyPr/>
        <a:lstStyle/>
        <a:p>
          <a:endParaRPr lang="en-IN"/>
        </a:p>
      </dgm:t>
    </dgm:pt>
    <dgm:pt modelId="{55FE50D6-4ECE-4E84-923A-ADA1B06C92ED}">
      <dgm:prSet/>
      <dgm:spPr/>
      <dgm:t>
        <a:bodyPr/>
        <a:lstStyle/>
        <a:p>
          <a:r>
            <a:rPr lang="en-US" dirty="0"/>
            <a:t>Inconsistent demand in off-peak seasons.</a:t>
          </a:r>
          <a:endParaRPr lang="en-IN" dirty="0"/>
        </a:p>
      </dgm:t>
    </dgm:pt>
    <dgm:pt modelId="{E738D2E4-E95A-4F39-A966-31745E79333D}" type="parTrans" cxnId="{FC922907-F38F-42A2-9442-B30310BA35C1}">
      <dgm:prSet/>
      <dgm:spPr/>
      <dgm:t>
        <a:bodyPr/>
        <a:lstStyle/>
        <a:p>
          <a:endParaRPr lang="en-IN"/>
        </a:p>
      </dgm:t>
    </dgm:pt>
    <dgm:pt modelId="{F23E0D34-A229-4B48-A736-AF9BFF1CF3C0}" type="sibTrans" cxnId="{FC922907-F38F-42A2-9442-B30310BA35C1}">
      <dgm:prSet/>
      <dgm:spPr/>
      <dgm:t>
        <a:bodyPr/>
        <a:lstStyle/>
        <a:p>
          <a:endParaRPr lang="en-IN"/>
        </a:p>
      </dgm:t>
    </dgm:pt>
    <dgm:pt modelId="{B0ADB686-C7CF-40EA-A14E-BC5DBD85832C}">
      <dgm:prSet/>
      <dgm:spPr/>
      <dgm:t>
        <a:bodyPr/>
        <a:lstStyle/>
        <a:p>
          <a:r>
            <a:rPr lang="en-US" dirty="0"/>
            <a:t>Tourists prefer longer rides to attractions.</a:t>
          </a:r>
          <a:endParaRPr lang="en-IN" dirty="0"/>
        </a:p>
      </dgm:t>
    </dgm:pt>
    <dgm:pt modelId="{48775B54-93F8-48FB-A172-2E8EB2B85EBF}" type="parTrans" cxnId="{85D2C75E-89C4-4476-9B60-AA0381757D65}">
      <dgm:prSet/>
      <dgm:spPr/>
      <dgm:t>
        <a:bodyPr/>
        <a:lstStyle/>
        <a:p>
          <a:endParaRPr lang="en-IN"/>
        </a:p>
      </dgm:t>
    </dgm:pt>
    <dgm:pt modelId="{64A36C4A-1EFA-4027-A662-36F34AB0ECDC}" type="sibTrans" cxnId="{85D2C75E-89C4-4476-9B60-AA0381757D65}">
      <dgm:prSet/>
      <dgm:spPr/>
      <dgm:t>
        <a:bodyPr/>
        <a:lstStyle/>
        <a:p>
          <a:endParaRPr lang="en-IN"/>
        </a:p>
      </dgm:t>
    </dgm:pt>
    <dgm:pt modelId="{0B6C12CA-EFCB-448B-AA47-6D54ED6134CD}">
      <dgm:prSet custT="1"/>
      <dgm:spPr/>
      <dgm:t>
        <a:bodyPr/>
        <a:lstStyle/>
        <a:p>
          <a:r>
            <a:rPr lang="en-US" sz="1400" b="1" dirty="0"/>
            <a:t>Business-Oriented Cities:</a:t>
          </a:r>
          <a:endParaRPr lang="en-IN" sz="1400" dirty="0"/>
        </a:p>
      </dgm:t>
    </dgm:pt>
    <dgm:pt modelId="{A9FA08D3-5400-4FE0-AB90-FADF9346E63E}" type="parTrans" cxnId="{55B8931A-A01E-4CFC-BD44-A72F9761A3FE}">
      <dgm:prSet/>
      <dgm:spPr/>
      <dgm:t>
        <a:bodyPr/>
        <a:lstStyle/>
        <a:p>
          <a:endParaRPr lang="en-IN"/>
        </a:p>
      </dgm:t>
    </dgm:pt>
    <dgm:pt modelId="{950AD0C8-8C3E-447D-A073-715B6753EA5A}" type="sibTrans" cxnId="{55B8931A-A01E-4CFC-BD44-A72F9761A3FE}">
      <dgm:prSet/>
      <dgm:spPr/>
      <dgm:t>
        <a:bodyPr/>
        <a:lstStyle/>
        <a:p>
          <a:endParaRPr lang="en-IN"/>
        </a:p>
      </dgm:t>
    </dgm:pt>
    <dgm:pt modelId="{7D240455-3B8B-4CE1-AF8E-2143530C6DAE}">
      <dgm:prSet/>
      <dgm:spPr/>
      <dgm:t>
        <a:bodyPr/>
        <a:lstStyle/>
        <a:p>
          <a:r>
            <a:rPr lang="en-US" dirty="0"/>
            <a:t>Consistent weekday demand driven by professionals.</a:t>
          </a:r>
          <a:endParaRPr lang="en-IN" dirty="0"/>
        </a:p>
      </dgm:t>
    </dgm:pt>
    <dgm:pt modelId="{E96C3A2D-54A7-4C5F-9C58-99BF0F37DD34}" type="parTrans" cxnId="{8BAC574D-46A9-4D8F-BE3D-388FCCC20FF8}">
      <dgm:prSet/>
      <dgm:spPr/>
      <dgm:t>
        <a:bodyPr/>
        <a:lstStyle/>
        <a:p>
          <a:endParaRPr lang="en-IN"/>
        </a:p>
      </dgm:t>
    </dgm:pt>
    <dgm:pt modelId="{03CEFAFD-46D1-40FB-80D7-CC3204FF3A35}" type="sibTrans" cxnId="{8BAC574D-46A9-4D8F-BE3D-388FCCC20FF8}">
      <dgm:prSet/>
      <dgm:spPr/>
      <dgm:t>
        <a:bodyPr/>
        <a:lstStyle/>
        <a:p>
          <a:endParaRPr lang="en-IN"/>
        </a:p>
      </dgm:t>
    </dgm:pt>
    <dgm:pt modelId="{B57C462E-DFF1-44F2-BBAD-0B825A99B2C4}">
      <dgm:prSet/>
      <dgm:spPr/>
      <dgm:t>
        <a:bodyPr/>
        <a:lstStyle/>
        <a:p>
          <a:r>
            <a:rPr lang="en-US" dirty="0"/>
            <a:t>Shorter, frequent rides dominate.</a:t>
          </a:r>
          <a:endParaRPr lang="en-IN" dirty="0"/>
        </a:p>
      </dgm:t>
    </dgm:pt>
    <dgm:pt modelId="{5D8A56C9-5C29-49F5-A2E7-F7E9B936A602}" type="parTrans" cxnId="{16544B01-3610-44E9-8AE6-7804A4E51E93}">
      <dgm:prSet/>
      <dgm:spPr/>
      <dgm:t>
        <a:bodyPr/>
        <a:lstStyle/>
        <a:p>
          <a:endParaRPr lang="en-IN"/>
        </a:p>
      </dgm:t>
    </dgm:pt>
    <dgm:pt modelId="{A1F679B0-6182-41BF-9A5D-99F551498FAA}" type="sibTrans" cxnId="{16544B01-3610-44E9-8AE6-7804A4E51E93}">
      <dgm:prSet/>
      <dgm:spPr/>
      <dgm:t>
        <a:bodyPr/>
        <a:lstStyle/>
        <a:p>
          <a:endParaRPr lang="en-IN"/>
        </a:p>
      </dgm:t>
    </dgm:pt>
    <dgm:pt modelId="{0282FA67-9E4A-4C8B-AC74-B3E1837437AC}">
      <dgm:prSet/>
      <dgm:spPr/>
      <dgm:t>
        <a:bodyPr/>
        <a:lstStyle/>
        <a:p>
          <a:r>
            <a:rPr lang="en-US" dirty="0"/>
            <a:t>Event-driven spikes during conferences.</a:t>
          </a:r>
          <a:endParaRPr lang="en-IN" dirty="0"/>
        </a:p>
      </dgm:t>
    </dgm:pt>
    <dgm:pt modelId="{0C3E81CE-8E8D-444D-AF14-EBBB0DE9D98F}" type="parTrans" cxnId="{49A45D5E-CD7E-4467-86AB-62F0F01E26C5}">
      <dgm:prSet/>
      <dgm:spPr/>
      <dgm:t>
        <a:bodyPr/>
        <a:lstStyle/>
        <a:p>
          <a:endParaRPr lang="en-IN"/>
        </a:p>
      </dgm:t>
    </dgm:pt>
    <dgm:pt modelId="{35038BC3-7A3E-4071-A3C2-5A40046B0AA7}" type="sibTrans" cxnId="{49A45D5E-CD7E-4467-86AB-62F0F01E26C5}">
      <dgm:prSet/>
      <dgm:spPr/>
      <dgm:t>
        <a:bodyPr/>
        <a:lstStyle/>
        <a:p>
          <a:endParaRPr lang="en-IN"/>
        </a:p>
      </dgm:t>
    </dgm:pt>
    <dgm:pt modelId="{844D2A8E-FA2E-484E-84B6-4176E5D8CD3C}" type="pres">
      <dgm:prSet presAssocID="{2CABE1DB-40E4-4C4B-B159-B99FBB7F267A}" presName="hierChild1" presStyleCnt="0">
        <dgm:presLayoutVars>
          <dgm:orgChart val="1"/>
          <dgm:chPref val="1"/>
          <dgm:dir/>
          <dgm:animOne val="branch"/>
          <dgm:animLvl val="lvl"/>
          <dgm:resizeHandles/>
        </dgm:presLayoutVars>
      </dgm:prSet>
      <dgm:spPr/>
    </dgm:pt>
    <dgm:pt modelId="{F9987C10-B057-4743-ACB5-264B938B3B2B}" type="pres">
      <dgm:prSet presAssocID="{5776D450-EF47-4639-A696-EE3F74B395A6}" presName="hierRoot1" presStyleCnt="0">
        <dgm:presLayoutVars>
          <dgm:hierBranch val="init"/>
        </dgm:presLayoutVars>
      </dgm:prSet>
      <dgm:spPr/>
    </dgm:pt>
    <dgm:pt modelId="{3EF29D63-9B1C-48FC-B665-ECB032FC7736}" type="pres">
      <dgm:prSet presAssocID="{5776D450-EF47-4639-A696-EE3F74B395A6}" presName="rootComposite1" presStyleCnt="0"/>
      <dgm:spPr/>
    </dgm:pt>
    <dgm:pt modelId="{6D86C812-7CE5-4F7A-A566-EDC5E44E1023}" type="pres">
      <dgm:prSet presAssocID="{5776D450-EF47-4639-A696-EE3F74B395A6}" presName="rootText1" presStyleLbl="node0" presStyleIdx="0" presStyleCnt="2" custScaleX="199672">
        <dgm:presLayoutVars>
          <dgm:chPref val="3"/>
        </dgm:presLayoutVars>
      </dgm:prSet>
      <dgm:spPr/>
    </dgm:pt>
    <dgm:pt modelId="{4D23D785-9CCA-4154-BFDC-222722692697}" type="pres">
      <dgm:prSet presAssocID="{5776D450-EF47-4639-A696-EE3F74B395A6}" presName="rootConnector1" presStyleLbl="node1" presStyleIdx="0" presStyleCnt="0"/>
      <dgm:spPr/>
    </dgm:pt>
    <dgm:pt modelId="{0E895992-103B-4254-BCB9-8B2A71DF6E6C}" type="pres">
      <dgm:prSet presAssocID="{5776D450-EF47-4639-A696-EE3F74B395A6}" presName="hierChild2" presStyleCnt="0"/>
      <dgm:spPr/>
    </dgm:pt>
    <dgm:pt modelId="{F4FEFF68-824C-4D22-8637-D8DB8BD7821C}" type="pres">
      <dgm:prSet presAssocID="{D79996F3-6F3B-4C08-83FA-0D2C0C9A3844}" presName="Name37" presStyleLbl="parChTrans1D2" presStyleIdx="0" presStyleCnt="6"/>
      <dgm:spPr/>
    </dgm:pt>
    <dgm:pt modelId="{CA7A1D09-09B4-4F47-B5ED-2F8B931AEDFE}" type="pres">
      <dgm:prSet presAssocID="{52350EF8-9C97-4415-A2DA-9EFDAA318BDA}" presName="hierRoot2" presStyleCnt="0">
        <dgm:presLayoutVars>
          <dgm:hierBranch val="init"/>
        </dgm:presLayoutVars>
      </dgm:prSet>
      <dgm:spPr/>
    </dgm:pt>
    <dgm:pt modelId="{58F3CE89-5D90-427C-AE10-F0C5DC369EEC}" type="pres">
      <dgm:prSet presAssocID="{52350EF8-9C97-4415-A2DA-9EFDAA318BDA}" presName="rootComposite" presStyleCnt="0"/>
      <dgm:spPr/>
    </dgm:pt>
    <dgm:pt modelId="{200ABB3F-4402-4840-A626-1BEACFD7272B}" type="pres">
      <dgm:prSet presAssocID="{52350EF8-9C97-4415-A2DA-9EFDAA318BDA}" presName="rootText" presStyleLbl="node2" presStyleIdx="0" presStyleCnt="6" custScaleX="169934" custScaleY="228786">
        <dgm:presLayoutVars>
          <dgm:chPref val="3"/>
        </dgm:presLayoutVars>
      </dgm:prSet>
      <dgm:spPr/>
    </dgm:pt>
    <dgm:pt modelId="{2A71AD77-94F5-4C1A-9D04-A90E61C1F3FE}" type="pres">
      <dgm:prSet presAssocID="{52350EF8-9C97-4415-A2DA-9EFDAA318BDA}" presName="rootConnector" presStyleLbl="node2" presStyleIdx="0" presStyleCnt="6"/>
      <dgm:spPr/>
    </dgm:pt>
    <dgm:pt modelId="{1AD01EAE-F23A-467B-8FC7-7B7B8095DF71}" type="pres">
      <dgm:prSet presAssocID="{52350EF8-9C97-4415-A2DA-9EFDAA318BDA}" presName="hierChild4" presStyleCnt="0"/>
      <dgm:spPr/>
    </dgm:pt>
    <dgm:pt modelId="{48986685-7E7F-433A-AD6B-BED68F9C6A23}" type="pres">
      <dgm:prSet presAssocID="{52350EF8-9C97-4415-A2DA-9EFDAA318BDA}" presName="hierChild5" presStyleCnt="0"/>
      <dgm:spPr/>
    </dgm:pt>
    <dgm:pt modelId="{B25389F4-D35C-479F-90D9-BAA2E0A2066C}" type="pres">
      <dgm:prSet presAssocID="{E738D2E4-E95A-4F39-A966-31745E79333D}" presName="Name37" presStyleLbl="parChTrans1D2" presStyleIdx="1" presStyleCnt="6"/>
      <dgm:spPr/>
    </dgm:pt>
    <dgm:pt modelId="{F9C830AC-8B19-490F-BAD1-DF6382348F7D}" type="pres">
      <dgm:prSet presAssocID="{55FE50D6-4ECE-4E84-923A-ADA1B06C92ED}" presName="hierRoot2" presStyleCnt="0">
        <dgm:presLayoutVars>
          <dgm:hierBranch val="init"/>
        </dgm:presLayoutVars>
      </dgm:prSet>
      <dgm:spPr/>
    </dgm:pt>
    <dgm:pt modelId="{1C06885F-F4E8-4419-AE37-59579358A4CE}" type="pres">
      <dgm:prSet presAssocID="{55FE50D6-4ECE-4E84-923A-ADA1B06C92ED}" presName="rootComposite" presStyleCnt="0"/>
      <dgm:spPr/>
    </dgm:pt>
    <dgm:pt modelId="{C066E10C-F04C-436B-AF06-D781845A7E98}" type="pres">
      <dgm:prSet presAssocID="{55FE50D6-4ECE-4E84-923A-ADA1B06C92ED}" presName="rootText" presStyleLbl="node2" presStyleIdx="1" presStyleCnt="6" custScaleX="148574" custScaleY="152279">
        <dgm:presLayoutVars>
          <dgm:chPref val="3"/>
        </dgm:presLayoutVars>
      </dgm:prSet>
      <dgm:spPr/>
    </dgm:pt>
    <dgm:pt modelId="{60479F35-0A94-4903-BB7E-CB353C6180E6}" type="pres">
      <dgm:prSet presAssocID="{55FE50D6-4ECE-4E84-923A-ADA1B06C92ED}" presName="rootConnector" presStyleLbl="node2" presStyleIdx="1" presStyleCnt="6"/>
      <dgm:spPr/>
    </dgm:pt>
    <dgm:pt modelId="{D6486B29-6659-49F5-9089-D34EAE63AC75}" type="pres">
      <dgm:prSet presAssocID="{55FE50D6-4ECE-4E84-923A-ADA1B06C92ED}" presName="hierChild4" presStyleCnt="0"/>
      <dgm:spPr/>
    </dgm:pt>
    <dgm:pt modelId="{2EF2E031-CB6E-4386-B651-05B79419EB0C}" type="pres">
      <dgm:prSet presAssocID="{55FE50D6-4ECE-4E84-923A-ADA1B06C92ED}" presName="hierChild5" presStyleCnt="0"/>
      <dgm:spPr/>
    </dgm:pt>
    <dgm:pt modelId="{C65526B0-A9E8-4FED-8681-C17360047BEF}" type="pres">
      <dgm:prSet presAssocID="{48775B54-93F8-48FB-A172-2E8EB2B85EBF}" presName="Name37" presStyleLbl="parChTrans1D2" presStyleIdx="2" presStyleCnt="6"/>
      <dgm:spPr/>
    </dgm:pt>
    <dgm:pt modelId="{64874F98-6A95-4928-B64A-FD3D76AF28AC}" type="pres">
      <dgm:prSet presAssocID="{B0ADB686-C7CF-40EA-A14E-BC5DBD85832C}" presName="hierRoot2" presStyleCnt="0">
        <dgm:presLayoutVars>
          <dgm:hierBranch val="init"/>
        </dgm:presLayoutVars>
      </dgm:prSet>
      <dgm:spPr/>
    </dgm:pt>
    <dgm:pt modelId="{CBD76E6F-4837-46DF-BD9A-6E93455E2505}" type="pres">
      <dgm:prSet presAssocID="{B0ADB686-C7CF-40EA-A14E-BC5DBD85832C}" presName="rootComposite" presStyleCnt="0"/>
      <dgm:spPr/>
    </dgm:pt>
    <dgm:pt modelId="{053D82C8-6985-4AE0-9145-4CE4F4E34818}" type="pres">
      <dgm:prSet presAssocID="{B0ADB686-C7CF-40EA-A14E-BC5DBD85832C}" presName="rootText" presStyleLbl="node2" presStyleIdx="2" presStyleCnt="6" custScaleX="110752" custScaleY="143255">
        <dgm:presLayoutVars>
          <dgm:chPref val="3"/>
        </dgm:presLayoutVars>
      </dgm:prSet>
      <dgm:spPr/>
    </dgm:pt>
    <dgm:pt modelId="{C1C4200A-D595-4DB0-9E5B-175F7A0B776B}" type="pres">
      <dgm:prSet presAssocID="{B0ADB686-C7CF-40EA-A14E-BC5DBD85832C}" presName="rootConnector" presStyleLbl="node2" presStyleIdx="2" presStyleCnt="6"/>
      <dgm:spPr/>
    </dgm:pt>
    <dgm:pt modelId="{A9578DFC-2024-4AFA-A4D3-1068A8D7EB5B}" type="pres">
      <dgm:prSet presAssocID="{B0ADB686-C7CF-40EA-A14E-BC5DBD85832C}" presName="hierChild4" presStyleCnt="0"/>
      <dgm:spPr/>
    </dgm:pt>
    <dgm:pt modelId="{573F23E6-525A-4EAD-A775-ADDD99748B9F}" type="pres">
      <dgm:prSet presAssocID="{B0ADB686-C7CF-40EA-A14E-BC5DBD85832C}" presName="hierChild5" presStyleCnt="0"/>
      <dgm:spPr/>
    </dgm:pt>
    <dgm:pt modelId="{22D7F826-4CBF-487C-BA2B-8B089667B570}" type="pres">
      <dgm:prSet presAssocID="{5776D450-EF47-4639-A696-EE3F74B395A6}" presName="hierChild3" presStyleCnt="0"/>
      <dgm:spPr/>
    </dgm:pt>
    <dgm:pt modelId="{AA62006D-BB84-486C-B706-A237968CDDCE}" type="pres">
      <dgm:prSet presAssocID="{0B6C12CA-EFCB-448B-AA47-6D54ED6134CD}" presName="hierRoot1" presStyleCnt="0">
        <dgm:presLayoutVars>
          <dgm:hierBranch val="init"/>
        </dgm:presLayoutVars>
      </dgm:prSet>
      <dgm:spPr/>
    </dgm:pt>
    <dgm:pt modelId="{4A0CE9EB-3468-4294-B502-CAC6B24A6491}" type="pres">
      <dgm:prSet presAssocID="{0B6C12CA-EFCB-448B-AA47-6D54ED6134CD}" presName="rootComposite1" presStyleCnt="0"/>
      <dgm:spPr/>
    </dgm:pt>
    <dgm:pt modelId="{3BBCE279-9BAC-42AA-BB4D-54355961ECF9}" type="pres">
      <dgm:prSet presAssocID="{0B6C12CA-EFCB-448B-AA47-6D54ED6134CD}" presName="rootText1" presStyleLbl="node0" presStyleIdx="1" presStyleCnt="2" custScaleX="234003">
        <dgm:presLayoutVars>
          <dgm:chPref val="3"/>
        </dgm:presLayoutVars>
      </dgm:prSet>
      <dgm:spPr/>
    </dgm:pt>
    <dgm:pt modelId="{6E653D02-D544-45BB-8CAA-A526560043F4}" type="pres">
      <dgm:prSet presAssocID="{0B6C12CA-EFCB-448B-AA47-6D54ED6134CD}" presName="rootConnector1" presStyleLbl="node1" presStyleIdx="0" presStyleCnt="0"/>
      <dgm:spPr/>
    </dgm:pt>
    <dgm:pt modelId="{021169A8-D704-4AC1-B3AA-BABE5920DC5F}" type="pres">
      <dgm:prSet presAssocID="{0B6C12CA-EFCB-448B-AA47-6D54ED6134CD}" presName="hierChild2" presStyleCnt="0"/>
      <dgm:spPr/>
    </dgm:pt>
    <dgm:pt modelId="{9FDEF16E-61DC-47F3-88F8-7B0018CEB48B}" type="pres">
      <dgm:prSet presAssocID="{E96C3A2D-54A7-4C5F-9C58-99BF0F37DD34}" presName="Name37" presStyleLbl="parChTrans1D2" presStyleIdx="3" presStyleCnt="6"/>
      <dgm:spPr/>
    </dgm:pt>
    <dgm:pt modelId="{FE8BE745-10D4-4098-A601-0CA55F020323}" type="pres">
      <dgm:prSet presAssocID="{7D240455-3B8B-4CE1-AF8E-2143530C6DAE}" presName="hierRoot2" presStyleCnt="0">
        <dgm:presLayoutVars>
          <dgm:hierBranch val="init"/>
        </dgm:presLayoutVars>
      </dgm:prSet>
      <dgm:spPr/>
    </dgm:pt>
    <dgm:pt modelId="{593322B8-6328-4307-B39F-E6A8468EFF73}" type="pres">
      <dgm:prSet presAssocID="{7D240455-3B8B-4CE1-AF8E-2143530C6DAE}" presName="rootComposite" presStyleCnt="0"/>
      <dgm:spPr/>
    </dgm:pt>
    <dgm:pt modelId="{473FB03F-3CF2-415A-8B80-968625DBEF5C}" type="pres">
      <dgm:prSet presAssocID="{7D240455-3B8B-4CE1-AF8E-2143530C6DAE}" presName="rootText" presStyleLbl="node2" presStyleIdx="3" presStyleCnt="6" custScaleX="148292" custScaleY="200695">
        <dgm:presLayoutVars>
          <dgm:chPref val="3"/>
        </dgm:presLayoutVars>
      </dgm:prSet>
      <dgm:spPr/>
    </dgm:pt>
    <dgm:pt modelId="{FBDCF056-B64D-4A64-AFDE-10AEC07810CB}" type="pres">
      <dgm:prSet presAssocID="{7D240455-3B8B-4CE1-AF8E-2143530C6DAE}" presName="rootConnector" presStyleLbl="node2" presStyleIdx="3" presStyleCnt="6"/>
      <dgm:spPr/>
    </dgm:pt>
    <dgm:pt modelId="{01732BFE-187F-454E-9169-8761534C247D}" type="pres">
      <dgm:prSet presAssocID="{7D240455-3B8B-4CE1-AF8E-2143530C6DAE}" presName="hierChild4" presStyleCnt="0"/>
      <dgm:spPr/>
    </dgm:pt>
    <dgm:pt modelId="{DDB67EF6-9500-4EF7-B0EA-6246B6C742A0}" type="pres">
      <dgm:prSet presAssocID="{7D240455-3B8B-4CE1-AF8E-2143530C6DAE}" presName="hierChild5" presStyleCnt="0"/>
      <dgm:spPr/>
    </dgm:pt>
    <dgm:pt modelId="{C1E7690A-C438-45B0-A1DC-5B3FC0632BF2}" type="pres">
      <dgm:prSet presAssocID="{5D8A56C9-5C29-49F5-A2E7-F7E9B936A602}" presName="Name37" presStyleLbl="parChTrans1D2" presStyleIdx="4" presStyleCnt="6"/>
      <dgm:spPr/>
    </dgm:pt>
    <dgm:pt modelId="{3395ACD7-6AB0-4D3F-97EF-CD06E811446D}" type="pres">
      <dgm:prSet presAssocID="{B57C462E-DFF1-44F2-BBAD-0B825A99B2C4}" presName="hierRoot2" presStyleCnt="0">
        <dgm:presLayoutVars>
          <dgm:hierBranch val="init"/>
        </dgm:presLayoutVars>
      </dgm:prSet>
      <dgm:spPr/>
    </dgm:pt>
    <dgm:pt modelId="{6F958CC5-99C8-4927-AC5E-F40DF2758F35}" type="pres">
      <dgm:prSet presAssocID="{B57C462E-DFF1-44F2-BBAD-0B825A99B2C4}" presName="rootComposite" presStyleCnt="0"/>
      <dgm:spPr/>
    </dgm:pt>
    <dgm:pt modelId="{35787CD4-EEEB-44D0-8DFF-E7AFA27EF0DB}" type="pres">
      <dgm:prSet presAssocID="{B57C462E-DFF1-44F2-BBAD-0B825A99B2C4}" presName="rootText" presStyleLbl="node2" presStyleIdx="4" presStyleCnt="6" custScaleX="130530" custScaleY="137062" custLinFactNeighborX="1697" custLinFactNeighborY="3394">
        <dgm:presLayoutVars>
          <dgm:chPref val="3"/>
        </dgm:presLayoutVars>
      </dgm:prSet>
      <dgm:spPr/>
    </dgm:pt>
    <dgm:pt modelId="{1C95B540-5DE1-4FF9-8D20-3A09EF3AE19F}" type="pres">
      <dgm:prSet presAssocID="{B57C462E-DFF1-44F2-BBAD-0B825A99B2C4}" presName="rootConnector" presStyleLbl="node2" presStyleIdx="4" presStyleCnt="6"/>
      <dgm:spPr/>
    </dgm:pt>
    <dgm:pt modelId="{E8F407DC-EE2A-4085-98D7-E8B13C34B9F7}" type="pres">
      <dgm:prSet presAssocID="{B57C462E-DFF1-44F2-BBAD-0B825A99B2C4}" presName="hierChild4" presStyleCnt="0"/>
      <dgm:spPr/>
    </dgm:pt>
    <dgm:pt modelId="{699DD276-2040-4F7F-8014-D53598B178D7}" type="pres">
      <dgm:prSet presAssocID="{B57C462E-DFF1-44F2-BBAD-0B825A99B2C4}" presName="hierChild5" presStyleCnt="0"/>
      <dgm:spPr/>
    </dgm:pt>
    <dgm:pt modelId="{84368890-8EC8-410E-89B1-DF7B378D929B}" type="pres">
      <dgm:prSet presAssocID="{0C3E81CE-8E8D-444D-AF14-EBBB0DE9D98F}" presName="Name37" presStyleLbl="parChTrans1D2" presStyleIdx="5" presStyleCnt="6"/>
      <dgm:spPr/>
    </dgm:pt>
    <dgm:pt modelId="{C6DE6D74-EF4A-4C5A-B95B-5BBE4D6ABEEE}" type="pres">
      <dgm:prSet presAssocID="{0282FA67-9E4A-4C8B-AC74-B3E1837437AC}" presName="hierRoot2" presStyleCnt="0">
        <dgm:presLayoutVars>
          <dgm:hierBranch val="init"/>
        </dgm:presLayoutVars>
      </dgm:prSet>
      <dgm:spPr/>
    </dgm:pt>
    <dgm:pt modelId="{E91D2B2B-B8D7-47E5-B5C4-F3124DEE8C09}" type="pres">
      <dgm:prSet presAssocID="{0282FA67-9E4A-4C8B-AC74-B3E1837437AC}" presName="rootComposite" presStyleCnt="0"/>
      <dgm:spPr/>
    </dgm:pt>
    <dgm:pt modelId="{87776101-41AD-4836-A235-4432D95279FE}" type="pres">
      <dgm:prSet presAssocID="{0282FA67-9E4A-4C8B-AC74-B3E1837437AC}" presName="rootText" presStyleLbl="node2" presStyleIdx="5" presStyleCnt="6" custScaleX="113372" custScaleY="149965">
        <dgm:presLayoutVars>
          <dgm:chPref val="3"/>
        </dgm:presLayoutVars>
      </dgm:prSet>
      <dgm:spPr/>
    </dgm:pt>
    <dgm:pt modelId="{ECE2ECC4-2437-4DF8-8DE6-90F356568965}" type="pres">
      <dgm:prSet presAssocID="{0282FA67-9E4A-4C8B-AC74-B3E1837437AC}" presName="rootConnector" presStyleLbl="node2" presStyleIdx="5" presStyleCnt="6"/>
      <dgm:spPr/>
    </dgm:pt>
    <dgm:pt modelId="{6944494F-F3B6-42D2-A3C1-97D3F32ECB6B}" type="pres">
      <dgm:prSet presAssocID="{0282FA67-9E4A-4C8B-AC74-B3E1837437AC}" presName="hierChild4" presStyleCnt="0"/>
      <dgm:spPr/>
    </dgm:pt>
    <dgm:pt modelId="{497E7F18-2020-4B45-8352-FE5469617741}" type="pres">
      <dgm:prSet presAssocID="{0282FA67-9E4A-4C8B-AC74-B3E1837437AC}" presName="hierChild5" presStyleCnt="0"/>
      <dgm:spPr/>
    </dgm:pt>
    <dgm:pt modelId="{2261CA10-1399-4257-9C89-1D38ED9D3796}" type="pres">
      <dgm:prSet presAssocID="{0B6C12CA-EFCB-448B-AA47-6D54ED6134CD}" presName="hierChild3" presStyleCnt="0"/>
      <dgm:spPr/>
    </dgm:pt>
  </dgm:ptLst>
  <dgm:cxnLst>
    <dgm:cxn modelId="{16544B01-3610-44E9-8AE6-7804A4E51E93}" srcId="{0B6C12CA-EFCB-448B-AA47-6D54ED6134CD}" destId="{B57C462E-DFF1-44F2-BBAD-0B825A99B2C4}" srcOrd="1" destOrd="0" parTransId="{5D8A56C9-5C29-49F5-A2E7-F7E9B936A602}" sibTransId="{A1F679B0-6182-41BF-9A5D-99F551498FAA}"/>
    <dgm:cxn modelId="{881E1D05-C05A-4ACC-A5A7-8BB2BE87A489}" type="presOf" srcId="{7D240455-3B8B-4CE1-AF8E-2143530C6DAE}" destId="{473FB03F-3CF2-415A-8B80-968625DBEF5C}" srcOrd="0" destOrd="0" presId="urn:microsoft.com/office/officeart/2005/8/layout/orgChart1"/>
    <dgm:cxn modelId="{FC922907-F38F-42A2-9442-B30310BA35C1}" srcId="{5776D450-EF47-4639-A696-EE3F74B395A6}" destId="{55FE50D6-4ECE-4E84-923A-ADA1B06C92ED}" srcOrd="1" destOrd="0" parTransId="{E738D2E4-E95A-4F39-A966-31745E79333D}" sibTransId="{F23E0D34-A229-4B48-A736-AF9BFF1CF3C0}"/>
    <dgm:cxn modelId="{A3F2F30A-0AD1-446B-B13E-DEE2958DBE60}" type="presOf" srcId="{5D8A56C9-5C29-49F5-A2E7-F7E9B936A602}" destId="{C1E7690A-C438-45B0-A1DC-5B3FC0632BF2}" srcOrd="0" destOrd="0" presId="urn:microsoft.com/office/officeart/2005/8/layout/orgChart1"/>
    <dgm:cxn modelId="{8323A90F-B7F9-4456-B2FE-4186960D3F28}" srcId="{5776D450-EF47-4639-A696-EE3F74B395A6}" destId="{52350EF8-9C97-4415-A2DA-9EFDAA318BDA}" srcOrd="0" destOrd="0" parTransId="{D79996F3-6F3B-4C08-83FA-0D2C0C9A3844}" sibTransId="{3FA2DC3A-F87B-4532-B6A8-2720134CAFE7}"/>
    <dgm:cxn modelId="{2A80BA10-CBC9-41AB-8F9C-916AC6CD4ADA}" type="presOf" srcId="{52350EF8-9C97-4415-A2DA-9EFDAA318BDA}" destId="{200ABB3F-4402-4840-A626-1BEACFD7272B}" srcOrd="0" destOrd="0" presId="urn:microsoft.com/office/officeart/2005/8/layout/orgChart1"/>
    <dgm:cxn modelId="{39D7F112-89DE-475A-B4CA-D86F8903386F}" type="presOf" srcId="{B0ADB686-C7CF-40EA-A14E-BC5DBD85832C}" destId="{053D82C8-6985-4AE0-9145-4CE4F4E34818}" srcOrd="0" destOrd="0" presId="urn:microsoft.com/office/officeart/2005/8/layout/orgChart1"/>
    <dgm:cxn modelId="{A151E117-437D-4B98-B6E0-A7B645DDE83E}" type="presOf" srcId="{5776D450-EF47-4639-A696-EE3F74B395A6}" destId="{6D86C812-7CE5-4F7A-A566-EDC5E44E1023}" srcOrd="0" destOrd="0" presId="urn:microsoft.com/office/officeart/2005/8/layout/orgChart1"/>
    <dgm:cxn modelId="{95CE0418-44B5-4B6F-A0F5-D142F85D8355}" type="presOf" srcId="{55FE50D6-4ECE-4E84-923A-ADA1B06C92ED}" destId="{C066E10C-F04C-436B-AF06-D781845A7E98}" srcOrd="0" destOrd="0" presId="urn:microsoft.com/office/officeart/2005/8/layout/orgChart1"/>
    <dgm:cxn modelId="{55B8931A-A01E-4CFC-BD44-A72F9761A3FE}" srcId="{2CABE1DB-40E4-4C4B-B159-B99FBB7F267A}" destId="{0B6C12CA-EFCB-448B-AA47-6D54ED6134CD}" srcOrd="1" destOrd="0" parTransId="{A9FA08D3-5400-4FE0-AB90-FADF9346E63E}" sibTransId="{950AD0C8-8C3E-447D-A073-715B6753EA5A}"/>
    <dgm:cxn modelId="{D3E1B81F-EB59-4ED7-87F5-48FD12A680AD}" type="presOf" srcId="{B57C462E-DFF1-44F2-BBAD-0B825A99B2C4}" destId="{1C95B540-5DE1-4FF9-8D20-3A09EF3AE19F}" srcOrd="1" destOrd="0" presId="urn:microsoft.com/office/officeart/2005/8/layout/orgChart1"/>
    <dgm:cxn modelId="{76FBE322-4A0C-4C77-AB8F-81904554A7E2}" type="presOf" srcId="{0282FA67-9E4A-4C8B-AC74-B3E1837437AC}" destId="{87776101-41AD-4836-A235-4432D95279FE}" srcOrd="0" destOrd="0" presId="urn:microsoft.com/office/officeart/2005/8/layout/orgChart1"/>
    <dgm:cxn modelId="{6D8DF431-E5F5-40E3-857C-240C107659D3}" type="presOf" srcId="{D79996F3-6F3B-4C08-83FA-0D2C0C9A3844}" destId="{F4FEFF68-824C-4D22-8637-D8DB8BD7821C}" srcOrd="0" destOrd="0" presId="urn:microsoft.com/office/officeart/2005/8/layout/orgChart1"/>
    <dgm:cxn modelId="{8469283D-D776-46AD-A50B-E7B2136F997D}" type="presOf" srcId="{0B6C12CA-EFCB-448B-AA47-6D54ED6134CD}" destId="{6E653D02-D544-45BB-8CAA-A526560043F4}" srcOrd="1" destOrd="0" presId="urn:microsoft.com/office/officeart/2005/8/layout/orgChart1"/>
    <dgm:cxn modelId="{49A45D5E-CD7E-4467-86AB-62F0F01E26C5}" srcId="{0B6C12CA-EFCB-448B-AA47-6D54ED6134CD}" destId="{0282FA67-9E4A-4C8B-AC74-B3E1837437AC}" srcOrd="2" destOrd="0" parTransId="{0C3E81CE-8E8D-444D-AF14-EBBB0DE9D98F}" sibTransId="{35038BC3-7A3E-4071-A3C2-5A40046B0AA7}"/>
    <dgm:cxn modelId="{85D2C75E-89C4-4476-9B60-AA0381757D65}" srcId="{5776D450-EF47-4639-A696-EE3F74B395A6}" destId="{B0ADB686-C7CF-40EA-A14E-BC5DBD85832C}" srcOrd="2" destOrd="0" parTransId="{48775B54-93F8-48FB-A172-2E8EB2B85EBF}" sibTransId="{64A36C4A-1EFA-4027-A662-36F34AB0ECDC}"/>
    <dgm:cxn modelId="{0289CF61-B0D7-4263-95CB-BA3E27E0CC48}" type="presOf" srcId="{48775B54-93F8-48FB-A172-2E8EB2B85EBF}" destId="{C65526B0-A9E8-4FED-8681-C17360047BEF}" srcOrd="0" destOrd="0" presId="urn:microsoft.com/office/officeart/2005/8/layout/orgChart1"/>
    <dgm:cxn modelId="{74D63662-55B2-4BF8-BBF3-1DF980B63AC3}" type="presOf" srcId="{5776D450-EF47-4639-A696-EE3F74B395A6}" destId="{4D23D785-9CCA-4154-BFDC-222722692697}" srcOrd="1" destOrd="0" presId="urn:microsoft.com/office/officeart/2005/8/layout/orgChart1"/>
    <dgm:cxn modelId="{131A0F69-F670-455A-A17C-40533EC0E453}" type="presOf" srcId="{7D240455-3B8B-4CE1-AF8E-2143530C6DAE}" destId="{FBDCF056-B64D-4A64-AFDE-10AEC07810CB}" srcOrd="1" destOrd="0" presId="urn:microsoft.com/office/officeart/2005/8/layout/orgChart1"/>
    <dgm:cxn modelId="{8C1C394A-493C-4A5C-979F-7D0B7A667919}" type="presOf" srcId="{52350EF8-9C97-4415-A2DA-9EFDAA318BDA}" destId="{2A71AD77-94F5-4C1A-9D04-A90E61C1F3FE}" srcOrd="1" destOrd="0" presId="urn:microsoft.com/office/officeart/2005/8/layout/orgChart1"/>
    <dgm:cxn modelId="{8BAC574D-46A9-4D8F-BE3D-388FCCC20FF8}" srcId="{0B6C12CA-EFCB-448B-AA47-6D54ED6134CD}" destId="{7D240455-3B8B-4CE1-AF8E-2143530C6DAE}" srcOrd="0" destOrd="0" parTransId="{E96C3A2D-54A7-4C5F-9C58-99BF0F37DD34}" sibTransId="{03CEFAFD-46D1-40FB-80D7-CC3204FF3A35}"/>
    <dgm:cxn modelId="{AA888379-C220-48B1-9F7D-7131D6B528A2}" type="presOf" srcId="{B57C462E-DFF1-44F2-BBAD-0B825A99B2C4}" destId="{35787CD4-EEEB-44D0-8DFF-E7AFA27EF0DB}" srcOrd="0" destOrd="0" presId="urn:microsoft.com/office/officeart/2005/8/layout/orgChart1"/>
    <dgm:cxn modelId="{4AE9F198-17A6-4773-9F5F-E0EAE43FC85F}" type="presOf" srcId="{0C3E81CE-8E8D-444D-AF14-EBBB0DE9D98F}" destId="{84368890-8EC8-410E-89B1-DF7B378D929B}" srcOrd="0" destOrd="0" presId="urn:microsoft.com/office/officeart/2005/8/layout/orgChart1"/>
    <dgm:cxn modelId="{25FFA3A8-7EDC-41E2-8945-67930A059372}" type="presOf" srcId="{E738D2E4-E95A-4F39-A966-31745E79333D}" destId="{B25389F4-D35C-479F-90D9-BAA2E0A2066C}" srcOrd="0" destOrd="0" presId="urn:microsoft.com/office/officeart/2005/8/layout/orgChart1"/>
    <dgm:cxn modelId="{5D0CE0A8-D5EF-47D7-80A3-35C0D4484BF8}" type="presOf" srcId="{E96C3A2D-54A7-4C5F-9C58-99BF0F37DD34}" destId="{9FDEF16E-61DC-47F3-88F8-7B0018CEB48B}" srcOrd="0" destOrd="0" presId="urn:microsoft.com/office/officeart/2005/8/layout/orgChart1"/>
    <dgm:cxn modelId="{3CCBA3AE-A3F9-4DFA-BCB3-3179E3B6DF0F}" type="presOf" srcId="{2CABE1DB-40E4-4C4B-B159-B99FBB7F267A}" destId="{844D2A8E-FA2E-484E-84B6-4176E5D8CD3C}" srcOrd="0" destOrd="0" presId="urn:microsoft.com/office/officeart/2005/8/layout/orgChart1"/>
    <dgm:cxn modelId="{4AF268B0-40FA-4AD9-BDFE-64424DD3837C}" srcId="{2CABE1DB-40E4-4C4B-B159-B99FBB7F267A}" destId="{5776D450-EF47-4639-A696-EE3F74B395A6}" srcOrd="0" destOrd="0" parTransId="{1370610F-8996-4960-BF8B-DA7E0CFE0FED}" sibTransId="{70E89304-71EC-475A-8A64-ED60E81CBBAE}"/>
    <dgm:cxn modelId="{6BCA12B8-8C5D-475E-B4FA-BB53F2973076}" type="presOf" srcId="{0B6C12CA-EFCB-448B-AA47-6D54ED6134CD}" destId="{3BBCE279-9BAC-42AA-BB4D-54355961ECF9}" srcOrd="0" destOrd="0" presId="urn:microsoft.com/office/officeart/2005/8/layout/orgChart1"/>
    <dgm:cxn modelId="{86EA05BD-D629-41C4-8C0F-C9F8BB0EE915}" type="presOf" srcId="{0282FA67-9E4A-4C8B-AC74-B3E1837437AC}" destId="{ECE2ECC4-2437-4DF8-8DE6-90F356568965}" srcOrd="1" destOrd="0" presId="urn:microsoft.com/office/officeart/2005/8/layout/orgChart1"/>
    <dgm:cxn modelId="{A0E762CC-5E6E-4928-9F88-DE611504F102}" type="presOf" srcId="{B0ADB686-C7CF-40EA-A14E-BC5DBD85832C}" destId="{C1C4200A-D595-4DB0-9E5B-175F7A0B776B}" srcOrd="1" destOrd="0" presId="urn:microsoft.com/office/officeart/2005/8/layout/orgChart1"/>
    <dgm:cxn modelId="{6C72EACD-1811-406F-A5FF-03C8B7CEC261}" type="presOf" srcId="{55FE50D6-4ECE-4E84-923A-ADA1B06C92ED}" destId="{60479F35-0A94-4903-BB7E-CB353C6180E6}" srcOrd="1" destOrd="0" presId="urn:microsoft.com/office/officeart/2005/8/layout/orgChart1"/>
    <dgm:cxn modelId="{13BBF76B-D25D-46C5-8C10-06A50A61BB5C}" type="presParOf" srcId="{844D2A8E-FA2E-484E-84B6-4176E5D8CD3C}" destId="{F9987C10-B057-4743-ACB5-264B938B3B2B}" srcOrd="0" destOrd="0" presId="urn:microsoft.com/office/officeart/2005/8/layout/orgChart1"/>
    <dgm:cxn modelId="{2EFD8E6B-02D5-4045-B2FF-0D4A3BBACF85}" type="presParOf" srcId="{F9987C10-B057-4743-ACB5-264B938B3B2B}" destId="{3EF29D63-9B1C-48FC-B665-ECB032FC7736}" srcOrd="0" destOrd="0" presId="urn:microsoft.com/office/officeart/2005/8/layout/orgChart1"/>
    <dgm:cxn modelId="{2A1CBC96-39A0-49CB-A673-7F55B2BB16E8}" type="presParOf" srcId="{3EF29D63-9B1C-48FC-B665-ECB032FC7736}" destId="{6D86C812-7CE5-4F7A-A566-EDC5E44E1023}" srcOrd="0" destOrd="0" presId="urn:microsoft.com/office/officeart/2005/8/layout/orgChart1"/>
    <dgm:cxn modelId="{EEB689F3-4FDB-4AC6-A8D1-F1FAE7BF82B7}" type="presParOf" srcId="{3EF29D63-9B1C-48FC-B665-ECB032FC7736}" destId="{4D23D785-9CCA-4154-BFDC-222722692697}" srcOrd="1" destOrd="0" presId="urn:microsoft.com/office/officeart/2005/8/layout/orgChart1"/>
    <dgm:cxn modelId="{3440763A-B670-48FC-9AF3-D2FEAD3A15D4}" type="presParOf" srcId="{F9987C10-B057-4743-ACB5-264B938B3B2B}" destId="{0E895992-103B-4254-BCB9-8B2A71DF6E6C}" srcOrd="1" destOrd="0" presId="urn:microsoft.com/office/officeart/2005/8/layout/orgChart1"/>
    <dgm:cxn modelId="{50D70236-78B6-47EC-9FDB-5750A73FFBA1}" type="presParOf" srcId="{0E895992-103B-4254-BCB9-8B2A71DF6E6C}" destId="{F4FEFF68-824C-4D22-8637-D8DB8BD7821C}" srcOrd="0" destOrd="0" presId="urn:microsoft.com/office/officeart/2005/8/layout/orgChart1"/>
    <dgm:cxn modelId="{DB6D995F-D6CD-4BE0-AEA0-694B225C4070}" type="presParOf" srcId="{0E895992-103B-4254-BCB9-8B2A71DF6E6C}" destId="{CA7A1D09-09B4-4F47-B5ED-2F8B931AEDFE}" srcOrd="1" destOrd="0" presId="urn:microsoft.com/office/officeart/2005/8/layout/orgChart1"/>
    <dgm:cxn modelId="{C39DC92B-7FE9-4B3E-A0A9-995653ADB0AB}" type="presParOf" srcId="{CA7A1D09-09B4-4F47-B5ED-2F8B931AEDFE}" destId="{58F3CE89-5D90-427C-AE10-F0C5DC369EEC}" srcOrd="0" destOrd="0" presId="urn:microsoft.com/office/officeart/2005/8/layout/orgChart1"/>
    <dgm:cxn modelId="{8D306F6D-1EF1-4E8D-9A95-8565731D38F8}" type="presParOf" srcId="{58F3CE89-5D90-427C-AE10-F0C5DC369EEC}" destId="{200ABB3F-4402-4840-A626-1BEACFD7272B}" srcOrd="0" destOrd="0" presId="urn:microsoft.com/office/officeart/2005/8/layout/orgChart1"/>
    <dgm:cxn modelId="{C8EADE0A-7099-4F67-9595-E6A1CB3B77A2}" type="presParOf" srcId="{58F3CE89-5D90-427C-AE10-F0C5DC369EEC}" destId="{2A71AD77-94F5-4C1A-9D04-A90E61C1F3FE}" srcOrd="1" destOrd="0" presId="urn:microsoft.com/office/officeart/2005/8/layout/orgChart1"/>
    <dgm:cxn modelId="{43C74290-C3A4-4081-BFA0-5A04546A2964}" type="presParOf" srcId="{CA7A1D09-09B4-4F47-B5ED-2F8B931AEDFE}" destId="{1AD01EAE-F23A-467B-8FC7-7B7B8095DF71}" srcOrd="1" destOrd="0" presId="urn:microsoft.com/office/officeart/2005/8/layout/orgChart1"/>
    <dgm:cxn modelId="{B046F878-22C8-4A85-8EDB-814BB4972F1E}" type="presParOf" srcId="{CA7A1D09-09B4-4F47-B5ED-2F8B931AEDFE}" destId="{48986685-7E7F-433A-AD6B-BED68F9C6A23}" srcOrd="2" destOrd="0" presId="urn:microsoft.com/office/officeart/2005/8/layout/orgChart1"/>
    <dgm:cxn modelId="{80EF9C8D-FE5E-49D3-BD4F-A5E89DB803A6}" type="presParOf" srcId="{0E895992-103B-4254-BCB9-8B2A71DF6E6C}" destId="{B25389F4-D35C-479F-90D9-BAA2E0A2066C}" srcOrd="2" destOrd="0" presId="urn:microsoft.com/office/officeart/2005/8/layout/orgChart1"/>
    <dgm:cxn modelId="{E09368F8-4E39-4136-9D0C-10F9487588CE}" type="presParOf" srcId="{0E895992-103B-4254-BCB9-8B2A71DF6E6C}" destId="{F9C830AC-8B19-490F-BAD1-DF6382348F7D}" srcOrd="3" destOrd="0" presId="urn:microsoft.com/office/officeart/2005/8/layout/orgChart1"/>
    <dgm:cxn modelId="{DFF55411-F1DF-4F39-97E3-297FC35547F5}" type="presParOf" srcId="{F9C830AC-8B19-490F-BAD1-DF6382348F7D}" destId="{1C06885F-F4E8-4419-AE37-59579358A4CE}" srcOrd="0" destOrd="0" presId="urn:microsoft.com/office/officeart/2005/8/layout/orgChart1"/>
    <dgm:cxn modelId="{83956DEC-D749-4877-8012-FEA917C85DE8}" type="presParOf" srcId="{1C06885F-F4E8-4419-AE37-59579358A4CE}" destId="{C066E10C-F04C-436B-AF06-D781845A7E98}" srcOrd="0" destOrd="0" presId="urn:microsoft.com/office/officeart/2005/8/layout/orgChart1"/>
    <dgm:cxn modelId="{65DA5BC3-8810-4D89-A860-8977A6CBA46F}" type="presParOf" srcId="{1C06885F-F4E8-4419-AE37-59579358A4CE}" destId="{60479F35-0A94-4903-BB7E-CB353C6180E6}" srcOrd="1" destOrd="0" presId="urn:microsoft.com/office/officeart/2005/8/layout/orgChart1"/>
    <dgm:cxn modelId="{4689A466-28D3-4F02-B30A-BFF9184462F4}" type="presParOf" srcId="{F9C830AC-8B19-490F-BAD1-DF6382348F7D}" destId="{D6486B29-6659-49F5-9089-D34EAE63AC75}" srcOrd="1" destOrd="0" presId="urn:microsoft.com/office/officeart/2005/8/layout/orgChart1"/>
    <dgm:cxn modelId="{BA6BE03F-E242-4350-9E32-07869F7BBFA2}" type="presParOf" srcId="{F9C830AC-8B19-490F-BAD1-DF6382348F7D}" destId="{2EF2E031-CB6E-4386-B651-05B79419EB0C}" srcOrd="2" destOrd="0" presId="urn:microsoft.com/office/officeart/2005/8/layout/orgChart1"/>
    <dgm:cxn modelId="{FDEF37F4-A467-4085-88F8-E2532634DFE1}" type="presParOf" srcId="{0E895992-103B-4254-BCB9-8B2A71DF6E6C}" destId="{C65526B0-A9E8-4FED-8681-C17360047BEF}" srcOrd="4" destOrd="0" presId="urn:microsoft.com/office/officeart/2005/8/layout/orgChart1"/>
    <dgm:cxn modelId="{DBD5412C-DD37-498F-B2E5-38E724654A03}" type="presParOf" srcId="{0E895992-103B-4254-BCB9-8B2A71DF6E6C}" destId="{64874F98-6A95-4928-B64A-FD3D76AF28AC}" srcOrd="5" destOrd="0" presId="urn:microsoft.com/office/officeart/2005/8/layout/orgChart1"/>
    <dgm:cxn modelId="{4CB228A6-D9AB-443E-BAAB-D8475ABF9BB7}" type="presParOf" srcId="{64874F98-6A95-4928-B64A-FD3D76AF28AC}" destId="{CBD76E6F-4837-46DF-BD9A-6E93455E2505}" srcOrd="0" destOrd="0" presId="urn:microsoft.com/office/officeart/2005/8/layout/orgChart1"/>
    <dgm:cxn modelId="{366A9A61-C640-4C3A-936F-86564734F2AE}" type="presParOf" srcId="{CBD76E6F-4837-46DF-BD9A-6E93455E2505}" destId="{053D82C8-6985-4AE0-9145-4CE4F4E34818}" srcOrd="0" destOrd="0" presId="urn:microsoft.com/office/officeart/2005/8/layout/orgChart1"/>
    <dgm:cxn modelId="{3FC6FCF9-5C67-484B-897F-50BFD8032EAA}" type="presParOf" srcId="{CBD76E6F-4837-46DF-BD9A-6E93455E2505}" destId="{C1C4200A-D595-4DB0-9E5B-175F7A0B776B}" srcOrd="1" destOrd="0" presId="urn:microsoft.com/office/officeart/2005/8/layout/orgChart1"/>
    <dgm:cxn modelId="{51FF48E0-B487-4242-A17D-DB180784255E}" type="presParOf" srcId="{64874F98-6A95-4928-B64A-FD3D76AF28AC}" destId="{A9578DFC-2024-4AFA-A4D3-1068A8D7EB5B}" srcOrd="1" destOrd="0" presId="urn:microsoft.com/office/officeart/2005/8/layout/orgChart1"/>
    <dgm:cxn modelId="{0B608398-7D14-448B-8EF2-6A676EAB8B09}" type="presParOf" srcId="{64874F98-6A95-4928-B64A-FD3D76AF28AC}" destId="{573F23E6-525A-4EAD-A775-ADDD99748B9F}" srcOrd="2" destOrd="0" presId="urn:microsoft.com/office/officeart/2005/8/layout/orgChart1"/>
    <dgm:cxn modelId="{628F36CA-5F66-4A08-A855-73FEBE7F211F}" type="presParOf" srcId="{F9987C10-B057-4743-ACB5-264B938B3B2B}" destId="{22D7F826-4CBF-487C-BA2B-8B089667B570}" srcOrd="2" destOrd="0" presId="urn:microsoft.com/office/officeart/2005/8/layout/orgChart1"/>
    <dgm:cxn modelId="{E7916760-0D59-47FF-8A8E-989C27CC7811}" type="presParOf" srcId="{844D2A8E-FA2E-484E-84B6-4176E5D8CD3C}" destId="{AA62006D-BB84-486C-B706-A237968CDDCE}" srcOrd="1" destOrd="0" presId="urn:microsoft.com/office/officeart/2005/8/layout/orgChart1"/>
    <dgm:cxn modelId="{09F34077-A0A1-42FB-9A1E-C3D593AFD4B7}" type="presParOf" srcId="{AA62006D-BB84-486C-B706-A237968CDDCE}" destId="{4A0CE9EB-3468-4294-B502-CAC6B24A6491}" srcOrd="0" destOrd="0" presId="urn:microsoft.com/office/officeart/2005/8/layout/orgChart1"/>
    <dgm:cxn modelId="{8E51F551-9E15-4D74-8AD8-AA3349A063B3}" type="presParOf" srcId="{4A0CE9EB-3468-4294-B502-CAC6B24A6491}" destId="{3BBCE279-9BAC-42AA-BB4D-54355961ECF9}" srcOrd="0" destOrd="0" presId="urn:microsoft.com/office/officeart/2005/8/layout/orgChart1"/>
    <dgm:cxn modelId="{FDD5FA4C-10B5-4EED-8569-1A46BD4BE85E}" type="presParOf" srcId="{4A0CE9EB-3468-4294-B502-CAC6B24A6491}" destId="{6E653D02-D544-45BB-8CAA-A526560043F4}" srcOrd="1" destOrd="0" presId="urn:microsoft.com/office/officeart/2005/8/layout/orgChart1"/>
    <dgm:cxn modelId="{45DF190B-30E5-4450-8C6F-AE3224CD8C78}" type="presParOf" srcId="{AA62006D-BB84-486C-B706-A237968CDDCE}" destId="{021169A8-D704-4AC1-B3AA-BABE5920DC5F}" srcOrd="1" destOrd="0" presId="urn:microsoft.com/office/officeart/2005/8/layout/orgChart1"/>
    <dgm:cxn modelId="{A70D45F4-9BD5-4800-9580-728165AE857E}" type="presParOf" srcId="{021169A8-D704-4AC1-B3AA-BABE5920DC5F}" destId="{9FDEF16E-61DC-47F3-88F8-7B0018CEB48B}" srcOrd="0" destOrd="0" presId="urn:microsoft.com/office/officeart/2005/8/layout/orgChart1"/>
    <dgm:cxn modelId="{24241F29-54F4-4F1A-A617-6986C3520F9F}" type="presParOf" srcId="{021169A8-D704-4AC1-B3AA-BABE5920DC5F}" destId="{FE8BE745-10D4-4098-A601-0CA55F020323}" srcOrd="1" destOrd="0" presId="urn:microsoft.com/office/officeart/2005/8/layout/orgChart1"/>
    <dgm:cxn modelId="{03CD2212-7B78-46E9-8A03-6172E9BA1E00}" type="presParOf" srcId="{FE8BE745-10D4-4098-A601-0CA55F020323}" destId="{593322B8-6328-4307-B39F-E6A8468EFF73}" srcOrd="0" destOrd="0" presId="urn:microsoft.com/office/officeart/2005/8/layout/orgChart1"/>
    <dgm:cxn modelId="{FEFBF0B6-F772-47E7-8001-6CECF2F40C36}" type="presParOf" srcId="{593322B8-6328-4307-B39F-E6A8468EFF73}" destId="{473FB03F-3CF2-415A-8B80-968625DBEF5C}" srcOrd="0" destOrd="0" presId="urn:microsoft.com/office/officeart/2005/8/layout/orgChart1"/>
    <dgm:cxn modelId="{6EBB1462-902C-4B8E-9591-B7603C8A1868}" type="presParOf" srcId="{593322B8-6328-4307-B39F-E6A8468EFF73}" destId="{FBDCF056-B64D-4A64-AFDE-10AEC07810CB}" srcOrd="1" destOrd="0" presId="urn:microsoft.com/office/officeart/2005/8/layout/orgChart1"/>
    <dgm:cxn modelId="{E238C295-7554-448B-8AA3-B782B5CCE7F7}" type="presParOf" srcId="{FE8BE745-10D4-4098-A601-0CA55F020323}" destId="{01732BFE-187F-454E-9169-8761534C247D}" srcOrd="1" destOrd="0" presId="urn:microsoft.com/office/officeart/2005/8/layout/orgChart1"/>
    <dgm:cxn modelId="{9DE97993-01F7-444D-B94E-B7C080A83BFB}" type="presParOf" srcId="{FE8BE745-10D4-4098-A601-0CA55F020323}" destId="{DDB67EF6-9500-4EF7-B0EA-6246B6C742A0}" srcOrd="2" destOrd="0" presId="urn:microsoft.com/office/officeart/2005/8/layout/orgChart1"/>
    <dgm:cxn modelId="{75586DAA-8065-484E-A5E5-2BD8FDB58425}" type="presParOf" srcId="{021169A8-D704-4AC1-B3AA-BABE5920DC5F}" destId="{C1E7690A-C438-45B0-A1DC-5B3FC0632BF2}" srcOrd="2" destOrd="0" presId="urn:microsoft.com/office/officeart/2005/8/layout/orgChart1"/>
    <dgm:cxn modelId="{6F3C066E-CC67-4F72-A06F-1705499E0807}" type="presParOf" srcId="{021169A8-D704-4AC1-B3AA-BABE5920DC5F}" destId="{3395ACD7-6AB0-4D3F-97EF-CD06E811446D}" srcOrd="3" destOrd="0" presId="urn:microsoft.com/office/officeart/2005/8/layout/orgChart1"/>
    <dgm:cxn modelId="{D0E4E25B-6D0C-4E0A-A34B-6FA95F2E480B}" type="presParOf" srcId="{3395ACD7-6AB0-4D3F-97EF-CD06E811446D}" destId="{6F958CC5-99C8-4927-AC5E-F40DF2758F35}" srcOrd="0" destOrd="0" presId="urn:microsoft.com/office/officeart/2005/8/layout/orgChart1"/>
    <dgm:cxn modelId="{2456FB7B-02C5-4E19-AEBF-CACBD61DDE98}" type="presParOf" srcId="{6F958CC5-99C8-4927-AC5E-F40DF2758F35}" destId="{35787CD4-EEEB-44D0-8DFF-E7AFA27EF0DB}" srcOrd="0" destOrd="0" presId="urn:microsoft.com/office/officeart/2005/8/layout/orgChart1"/>
    <dgm:cxn modelId="{8EF90F78-40B4-4716-805E-80E949F51E23}" type="presParOf" srcId="{6F958CC5-99C8-4927-AC5E-F40DF2758F35}" destId="{1C95B540-5DE1-4FF9-8D20-3A09EF3AE19F}" srcOrd="1" destOrd="0" presId="urn:microsoft.com/office/officeart/2005/8/layout/orgChart1"/>
    <dgm:cxn modelId="{B6359DA0-1EE8-4677-99A8-7757DE3A36B9}" type="presParOf" srcId="{3395ACD7-6AB0-4D3F-97EF-CD06E811446D}" destId="{E8F407DC-EE2A-4085-98D7-E8B13C34B9F7}" srcOrd="1" destOrd="0" presId="urn:microsoft.com/office/officeart/2005/8/layout/orgChart1"/>
    <dgm:cxn modelId="{AB92B915-D1B7-45CF-AC22-3575E4862764}" type="presParOf" srcId="{3395ACD7-6AB0-4D3F-97EF-CD06E811446D}" destId="{699DD276-2040-4F7F-8014-D53598B178D7}" srcOrd="2" destOrd="0" presId="urn:microsoft.com/office/officeart/2005/8/layout/orgChart1"/>
    <dgm:cxn modelId="{F93E6407-4259-42A0-B522-6FDE18802C16}" type="presParOf" srcId="{021169A8-D704-4AC1-B3AA-BABE5920DC5F}" destId="{84368890-8EC8-410E-89B1-DF7B378D929B}" srcOrd="4" destOrd="0" presId="urn:microsoft.com/office/officeart/2005/8/layout/orgChart1"/>
    <dgm:cxn modelId="{533E5308-AA34-4A09-9C22-29BC79A9F4EA}" type="presParOf" srcId="{021169A8-D704-4AC1-B3AA-BABE5920DC5F}" destId="{C6DE6D74-EF4A-4C5A-B95B-5BBE4D6ABEEE}" srcOrd="5" destOrd="0" presId="urn:microsoft.com/office/officeart/2005/8/layout/orgChart1"/>
    <dgm:cxn modelId="{EE1B25E8-5A54-4572-88B4-35F9108D077F}" type="presParOf" srcId="{C6DE6D74-EF4A-4C5A-B95B-5BBE4D6ABEEE}" destId="{E91D2B2B-B8D7-47E5-B5C4-F3124DEE8C09}" srcOrd="0" destOrd="0" presId="urn:microsoft.com/office/officeart/2005/8/layout/orgChart1"/>
    <dgm:cxn modelId="{C0FF5ECA-82B7-4D9C-A942-19169AD40494}" type="presParOf" srcId="{E91D2B2B-B8D7-47E5-B5C4-F3124DEE8C09}" destId="{87776101-41AD-4836-A235-4432D95279FE}" srcOrd="0" destOrd="0" presId="urn:microsoft.com/office/officeart/2005/8/layout/orgChart1"/>
    <dgm:cxn modelId="{CD78E944-966D-40A1-B89E-E9C3B7E30AF4}" type="presParOf" srcId="{E91D2B2B-B8D7-47E5-B5C4-F3124DEE8C09}" destId="{ECE2ECC4-2437-4DF8-8DE6-90F356568965}" srcOrd="1" destOrd="0" presId="urn:microsoft.com/office/officeart/2005/8/layout/orgChart1"/>
    <dgm:cxn modelId="{E38FC4E2-2DFC-4062-BBB2-CCC9628E1AEC}" type="presParOf" srcId="{C6DE6D74-EF4A-4C5A-B95B-5BBE4D6ABEEE}" destId="{6944494F-F3B6-42D2-A3C1-97D3F32ECB6B}" srcOrd="1" destOrd="0" presId="urn:microsoft.com/office/officeart/2005/8/layout/orgChart1"/>
    <dgm:cxn modelId="{3689E331-8B41-4C35-8F3D-27E6B2E97899}" type="presParOf" srcId="{C6DE6D74-EF4A-4C5A-B95B-5BBE4D6ABEEE}" destId="{497E7F18-2020-4B45-8352-FE5469617741}" srcOrd="2" destOrd="0" presId="urn:microsoft.com/office/officeart/2005/8/layout/orgChart1"/>
    <dgm:cxn modelId="{F8DABD6E-6710-4B5A-BFD9-2A5CFC09E8B9}" type="presParOf" srcId="{AA62006D-BB84-486C-B706-A237968CDDCE}" destId="{2261CA10-1399-4257-9C89-1D38ED9D37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C4C90E-DCE8-4643-940C-72D0DBF8DB09}"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IN"/>
        </a:p>
      </dgm:t>
    </dgm:pt>
    <dgm:pt modelId="{CCF8EA89-8AA7-4F6E-B3B6-35F3C102A67B}">
      <dgm:prSet/>
      <dgm:spPr/>
      <dgm:t>
        <a:bodyPr/>
        <a:lstStyle/>
        <a:p>
          <a:r>
            <a:rPr lang="en-IN" dirty="0"/>
            <a:t>Key Insights</a:t>
          </a:r>
        </a:p>
      </dgm:t>
    </dgm:pt>
    <dgm:pt modelId="{EA0814A5-2882-4907-8DA6-1051B77AF7F6}" type="parTrans" cxnId="{0526A7D0-702E-4E3F-AD52-876F8C109D35}">
      <dgm:prSet/>
      <dgm:spPr/>
      <dgm:t>
        <a:bodyPr/>
        <a:lstStyle/>
        <a:p>
          <a:endParaRPr lang="en-IN"/>
        </a:p>
      </dgm:t>
    </dgm:pt>
    <dgm:pt modelId="{166812A4-A40E-40ED-87E4-238D3A60D8B2}" type="sibTrans" cxnId="{0526A7D0-702E-4E3F-AD52-876F8C109D35}">
      <dgm:prSet/>
      <dgm:spPr/>
      <dgm:t>
        <a:bodyPr/>
        <a:lstStyle/>
        <a:p>
          <a:endParaRPr lang="en-IN"/>
        </a:p>
      </dgm:t>
    </dgm:pt>
    <dgm:pt modelId="{AFADA052-EF55-46E7-87B8-6B715276AD41}" type="pres">
      <dgm:prSet presAssocID="{45C4C90E-DCE8-4643-940C-72D0DBF8DB09}" presName="Name0" presStyleCnt="0">
        <dgm:presLayoutVars>
          <dgm:dir/>
          <dgm:animLvl val="lvl"/>
          <dgm:resizeHandles val="exact"/>
        </dgm:presLayoutVars>
      </dgm:prSet>
      <dgm:spPr/>
    </dgm:pt>
    <dgm:pt modelId="{9280F215-27BA-464A-8EB1-D2FBBE3138B3}" type="pres">
      <dgm:prSet presAssocID="{CCF8EA89-8AA7-4F6E-B3B6-35F3C102A67B}" presName="linNode" presStyleCnt="0"/>
      <dgm:spPr/>
    </dgm:pt>
    <dgm:pt modelId="{830AB8AA-B78C-4260-BDB6-4D6C5EDA44AC}" type="pres">
      <dgm:prSet presAssocID="{CCF8EA89-8AA7-4F6E-B3B6-35F3C102A67B}" presName="parentText" presStyleLbl="node1" presStyleIdx="0" presStyleCnt="1" custScaleX="197584" custScaleY="72081">
        <dgm:presLayoutVars>
          <dgm:chMax val="1"/>
          <dgm:bulletEnabled val="1"/>
        </dgm:presLayoutVars>
      </dgm:prSet>
      <dgm:spPr/>
    </dgm:pt>
  </dgm:ptLst>
  <dgm:cxnLst>
    <dgm:cxn modelId="{570DAA74-0380-4E28-B0DA-86D28DA52EFB}" type="presOf" srcId="{45C4C90E-DCE8-4643-940C-72D0DBF8DB09}" destId="{AFADA052-EF55-46E7-87B8-6B715276AD41}" srcOrd="0" destOrd="0" presId="urn:microsoft.com/office/officeart/2005/8/layout/vList5"/>
    <dgm:cxn modelId="{0526A7D0-702E-4E3F-AD52-876F8C109D35}" srcId="{45C4C90E-DCE8-4643-940C-72D0DBF8DB09}" destId="{CCF8EA89-8AA7-4F6E-B3B6-35F3C102A67B}" srcOrd="0" destOrd="0" parTransId="{EA0814A5-2882-4907-8DA6-1051B77AF7F6}" sibTransId="{166812A4-A40E-40ED-87E4-238D3A60D8B2}"/>
    <dgm:cxn modelId="{DEA195F3-69CA-40C5-92BB-A9226044E60E}" type="presOf" srcId="{CCF8EA89-8AA7-4F6E-B3B6-35F3C102A67B}" destId="{830AB8AA-B78C-4260-BDB6-4D6C5EDA44AC}" srcOrd="0" destOrd="0" presId="urn:microsoft.com/office/officeart/2005/8/layout/vList5"/>
    <dgm:cxn modelId="{6BA6E8D6-99A5-4ED6-AABB-B4B435E95A61}" type="presParOf" srcId="{AFADA052-EF55-46E7-87B8-6B715276AD41}" destId="{9280F215-27BA-464A-8EB1-D2FBBE3138B3}" srcOrd="0" destOrd="0" presId="urn:microsoft.com/office/officeart/2005/8/layout/vList5"/>
    <dgm:cxn modelId="{E1AFD7FD-77EA-4990-8F62-878C33CB64B2}" type="presParOf" srcId="{9280F215-27BA-464A-8EB1-D2FBBE3138B3}" destId="{830AB8AA-B78C-4260-BDB6-4D6C5EDA44AC}"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7F6ECF-5DDA-43F6-B9A1-9C540854BA37}" type="doc">
      <dgm:prSet loTypeId="urn:microsoft.com/office/officeart/2005/8/layout/hierarchy3" loCatId="hierarchy" qsTypeId="urn:microsoft.com/office/officeart/2005/8/quickstyle/simple2" qsCatId="simple" csTypeId="urn:microsoft.com/office/officeart/2005/8/colors/accent3_2" csCatId="accent3" phldr="1"/>
      <dgm:spPr/>
      <dgm:t>
        <a:bodyPr/>
        <a:lstStyle/>
        <a:p>
          <a:endParaRPr lang="en-IN"/>
        </a:p>
      </dgm:t>
    </dgm:pt>
    <dgm:pt modelId="{FC476A21-DBB0-4395-B3CF-238C9B0DB11A}">
      <dgm:prSet custT="1"/>
      <dgm:spPr/>
      <dgm:t>
        <a:bodyPr/>
        <a:lstStyle/>
        <a:p>
          <a:r>
            <a:rPr lang="en-US" sz="1800" b="1" dirty="0"/>
            <a:t>Tourism Cities:</a:t>
          </a:r>
          <a:endParaRPr lang="en-IN" sz="1800" dirty="0"/>
        </a:p>
      </dgm:t>
    </dgm:pt>
    <dgm:pt modelId="{C55D80EC-B5F2-473F-8E9A-86DA179AEE68}" type="parTrans" cxnId="{C039EE82-D08C-48CF-84AD-C21E079A42EE}">
      <dgm:prSet/>
      <dgm:spPr/>
      <dgm:t>
        <a:bodyPr/>
        <a:lstStyle/>
        <a:p>
          <a:endParaRPr lang="en-IN"/>
        </a:p>
      </dgm:t>
    </dgm:pt>
    <dgm:pt modelId="{6F59E4D8-9F2B-417A-9C67-580F8CF743C6}" type="sibTrans" cxnId="{C039EE82-D08C-48CF-84AD-C21E079A42EE}">
      <dgm:prSet/>
      <dgm:spPr/>
      <dgm:t>
        <a:bodyPr/>
        <a:lstStyle/>
        <a:p>
          <a:endParaRPr lang="en-IN"/>
        </a:p>
      </dgm:t>
    </dgm:pt>
    <dgm:pt modelId="{F6FD82C3-EA26-4167-B16D-2F5098847B84}">
      <dgm:prSet/>
      <dgm:spPr/>
      <dgm:t>
        <a:bodyPr/>
        <a:lstStyle/>
        <a:p>
          <a:r>
            <a:rPr lang="en-US" dirty="0"/>
            <a:t>Event-based offers during festivals.</a:t>
          </a:r>
          <a:endParaRPr lang="en-IN" dirty="0"/>
        </a:p>
      </dgm:t>
    </dgm:pt>
    <dgm:pt modelId="{0E647F93-9893-4CE0-9329-239F4CAC544F}" type="parTrans" cxnId="{C1F58DC5-A0E2-4DCF-A5EC-1BC648F22968}">
      <dgm:prSet/>
      <dgm:spPr/>
      <dgm:t>
        <a:bodyPr/>
        <a:lstStyle/>
        <a:p>
          <a:endParaRPr lang="en-IN"/>
        </a:p>
      </dgm:t>
    </dgm:pt>
    <dgm:pt modelId="{6D436BAC-6AAF-4EF8-AC02-89549DCEA506}" type="sibTrans" cxnId="{C1F58DC5-A0E2-4DCF-A5EC-1BC648F22968}">
      <dgm:prSet/>
      <dgm:spPr/>
      <dgm:t>
        <a:bodyPr/>
        <a:lstStyle/>
        <a:p>
          <a:endParaRPr lang="en-IN"/>
        </a:p>
      </dgm:t>
    </dgm:pt>
    <dgm:pt modelId="{E90D3AD7-07F8-45BA-B472-C69C3C8DE707}">
      <dgm:prSet/>
      <dgm:spPr/>
      <dgm:t>
        <a:bodyPr/>
        <a:lstStyle/>
        <a:p>
          <a:r>
            <a:rPr lang="en-US" dirty="0"/>
            <a:t>Partnerships with hotels/tour agencies.</a:t>
          </a:r>
          <a:endParaRPr lang="en-IN" dirty="0"/>
        </a:p>
      </dgm:t>
    </dgm:pt>
    <dgm:pt modelId="{972384BE-FC88-4DE2-9E73-78C984066479}" type="parTrans" cxnId="{3FE62A80-3DC1-49B6-A05A-B11839021D0E}">
      <dgm:prSet/>
      <dgm:spPr/>
      <dgm:t>
        <a:bodyPr/>
        <a:lstStyle/>
        <a:p>
          <a:endParaRPr lang="en-IN"/>
        </a:p>
      </dgm:t>
    </dgm:pt>
    <dgm:pt modelId="{D10DC440-7998-4BF9-B30E-8D64F07F40DD}" type="sibTrans" cxnId="{3FE62A80-3DC1-49B6-A05A-B11839021D0E}">
      <dgm:prSet/>
      <dgm:spPr/>
      <dgm:t>
        <a:bodyPr/>
        <a:lstStyle/>
        <a:p>
          <a:endParaRPr lang="en-IN"/>
        </a:p>
      </dgm:t>
    </dgm:pt>
    <dgm:pt modelId="{2D66816A-DBF4-4A96-AAF8-737E11D8BA9C}">
      <dgm:prSet/>
      <dgm:spPr/>
      <dgm:t>
        <a:bodyPr/>
        <a:lstStyle/>
        <a:p>
          <a:r>
            <a:rPr lang="en-US"/>
            <a:t>Geo-targeted ads for tourists.</a:t>
          </a:r>
          <a:endParaRPr lang="en-IN"/>
        </a:p>
      </dgm:t>
    </dgm:pt>
    <dgm:pt modelId="{BA36BC67-7D54-45FF-8301-859EE0431E17}" type="parTrans" cxnId="{FB1DC32B-5FDE-4B8B-A20B-BC88E4EAB49E}">
      <dgm:prSet/>
      <dgm:spPr/>
      <dgm:t>
        <a:bodyPr/>
        <a:lstStyle/>
        <a:p>
          <a:endParaRPr lang="en-IN"/>
        </a:p>
      </dgm:t>
    </dgm:pt>
    <dgm:pt modelId="{AB39079D-1A5E-4E57-8185-4A2E08FF8578}" type="sibTrans" cxnId="{FB1DC32B-5FDE-4B8B-A20B-BC88E4EAB49E}">
      <dgm:prSet/>
      <dgm:spPr/>
      <dgm:t>
        <a:bodyPr/>
        <a:lstStyle/>
        <a:p>
          <a:endParaRPr lang="en-IN"/>
        </a:p>
      </dgm:t>
    </dgm:pt>
    <dgm:pt modelId="{EDF000FD-FC69-43B1-8E00-4561F6CF7967}">
      <dgm:prSet custT="1"/>
      <dgm:spPr/>
      <dgm:t>
        <a:bodyPr/>
        <a:lstStyle/>
        <a:p>
          <a:r>
            <a:rPr lang="en-US" sz="1800" b="1" dirty="0"/>
            <a:t>Business Cities:</a:t>
          </a:r>
          <a:endParaRPr lang="en-IN" sz="1800" dirty="0"/>
        </a:p>
      </dgm:t>
    </dgm:pt>
    <dgm:pt modelId="{A2CA9AB1-584F-4744-8874-CBE783920BFB}" type="parTrans" cxnId="{774247D9-7FD3-4BBA-BAD3-8B2A1484A646}">
      <dgm:prSet/>
      <dgm:spPr/>
      <dgm:t>
        <a:bodyPr/>
        <a:lstStyle/>
        <a:p>
          <a:endParaRPr lang="en-IN"/>
        </a:p>
      </dgm:t>
    </dgm:pt>
    <dgm:pt modelId="{1E339B07-FCDD-4681-85EB-A55EF34CCC77}" type="sibTrans" cxnId="{774247D9-7FD3-4BBA-BAD3-8B2A1484A646}">
      <dgm:prSet/>
      <dgm:spPr/>
      <dgm:t>
        <a:bodyPr/>
        <a:lstStyle/>
        <a:p>
          <a:endParaRPr lang="en-IN"/>
        </a:p>
      </dgm:t>
    </dgm:pt>
    <dgm:pt modelId="{FF0F442E-3395-4298-9DF9-BA7DC935E204}">
      <dgm:prSet/>
      <dgm:spPr/>
      <dgm:t>
        <a:bodyPr/>
        <a:lstStyle/>
        <a:p>
          <a:r>
            <a:rPr lang="en-US" dirty="0"/>
            <a:t>Corporate tie-ups for employee subscriptions.</a:t>
          </a:r>
          <a:endParaRPr lang="en-IN" dirty="0"/>
        </a:p>
      </dgm:t>
    </dgm:pt>
    <dgm:pt modelId="{C8830C31-1D49-410D-885C-72B4AB877E89}" type="parTrans" cxnId="{0555E9E8-A580-46FD-8618-BF661F7364A9}">
      <dgm:prSet/>
      <dgm:spPr/>
      <dgm:t>
        <a:bodyPr/>
        <a:lstStyle/>
        <a:p>
          <a:endParaRPr lang="en-IN"/>
        </a:p>
      </dgm:t>
    </dgm:pt>
    <dgm:pt modelId="{A88112D9-7F63-44E6-89E1-EFFA8AB5A5F6}" type="sibTrans" cxnId="{0555E9E8-A580-46FD-8618-BF661F7364A9}">
      <dgm:prSet/>
      <dgm:spPr/>
      <dgm:t>
        <a:bodyPr/>
        <a:lstStyle/>
        <a:p>
          <a:endParaRPr lang="en-IN"/>
        </a:p>
      </dgm:t>
    </dgm:pt>
    <dgm:pt modelId="{E9AF0D55-3D17-481D-926D-96C21CFE22AE}">
      <dgm:prSet/>
      <dgm:spPr/>
      <dgm:t>
        <a:bodyPr/>
        <a:lstStyle/>
        <a:p>
          <a:r>
            <a:rPr lang="en-US"/>
            <a:t>Surge pricing during events.</a:t>
          </a:r>
          <a:endParaRPr lang="en-IN"/>
        </a:p>
      </dgm:t>
    </dgm:pt>
    <dgm:pt modelId="{A88237A7-7415-4850-A97D-636E727D423D}" type="parTrans" cxnId="{E5E349C5-E32B-4FB1-BAEF-0C0CB9821F90}">
      <dgm:prSet/>
      <dgm:spPr/>
      <dgm:t>
        <a:bodyPr/>
        <a:lstStyle/>
        <a:p>
          <a:endParaRPr lang="en-IN"/>
        </a:p>
      </dgm:t>
    </dgm:pt>
    <dgm:pt modelId="{4BC2E8C8-3840-4D6F-BC05-BB26D358B55C}" type="sibTrans" cxnId="{E5E349C5-E32B-4FB1-BAEF-0C0CB9821F90}">
      <dgm:prSet/>
      <dgm:spPr/>
      <dgm:t>
        <a:bodyPr/>
        <a:lstStyle/>
        <a:p>
          <a:endParaRPr lang="en-IN"/>
        </a:p>
      </dgm:t>
    </dgm:pt>
    <dgm:pt modelId="{63EF51D7-8963-471D-B165-8163D142F8DD}">
      <dgm:prSet/>
      <dgm:spPr/>
      <dgm:t>
        <a:bodyPr/>
        <a:lstStyle/>
        <a:p>
          <a:r>
            <a:rPr lang="en-US" dirty="0"/>
            <a:t>Pre-booking for meetings/conferences.</a:t>
          </a:r>
          <a:endParaRPr lang="en-IN" dirty="0"/>
        </a:p>
      </dgm:t>
    </dgm:pt>
    <dgm:pt modelId="{B5ACB369-ABC7-4365-B7C4-359FB05D88BC}" type="parTrans" cxnId="{83E8361E-D439-4471-9874-6D7722501698}">
      <dgm:prSet/>
      <dgm:spPr/>
      <dgm:t>
        <a:bodyPr/>
        <a:lstStyle/>
        <a:p>
          <a:endParaRPr lang="en-IN"/>
        </a:p>
      </dgm:t>
    </dgm:pt>
    <dgm:pt modelId="{7C53DD5F-4416-4A2D-AFB5-0E5B197A311D}" type="sibTrans" cxnId="{83E8361E-D439-4471-9874-6D7722501698}">
      <dgm:prSet/>
      <dgm:spPr/>
      <dgm:t>
        <a:bodyPr/>
        <a:lstStyle/>
        <a:p>
          <a:endParaRPr lang="en-IN"/>
        </a:p>
      </dgm:t>
    </dgm:pt>
    <dgm:pt modelId="{7801DAE5-823F-47A2-9FF5-0CB2FE910626}" type="pres">
      <dgm:prSet presAssocID="{A97F6ECF-5DDA-43F6-B9A1-9C540854BA37}" presName="diagram" presStyleCnt="0">
        <dgm:presLayoutVars>
          <dgm:chPref val="1"/>
          <dgm:dir/>
          <dgm:animOne val="branch"/>
          <dgm:animLvl val="lvl"/>
          <dgm:resizeHandles/>
        </dgm:presLayoutVars>
      </dgm:prSet>
      <dgm:spPr/>
    </dgm:pt>
    <dgm:pt modelId="{4F171563-0F07-41BB-B585-2E44962D3DF6}" type="pres">
      <dgm:prSet presAssocID="{FC476A21-DBB0-4395-B3CF-238C9B0DB11A}" presName="root" presStyleCnt="0"/>
      <dgm:spPr/>
    </dgm:pt>
    <dgm:pt modelId="{5C3FA50F-13A9-424C-8D33-3C2BCCBB6D09}" type="pres">
      <dgm:prSet presAssocID="{FC476A21-DBB0-4395-B3CF-238C9B0DB11A}" presName="rootComposite" presStyleCnt="0"/>
      <dgm:spPr/>
    </dgm:pt>
    <dgm:pt modelId="{C54AE5CF-4C6F-4F86-A159-0AF333FF15DB}" type="pres">
      <dgm:prSet presAssocID="{FC476A21-DBB0-4395-B3CF-238C9B0DB11A}" presName="rootText" presStyleLbl="node1" presStyleIdx="0" presStyleCnt="2" custScaleX="91998" custScaleY="48414"/>
      <dgm:spPr/>
    </dgm:pt>
    <dgm:pt modelId="{7B2D6858-E730-4056-96F2-5C08A30B604C}" type="pres">
      <dgm:prSet presAssocID="{FC476A21-DBB0-4395-B3CF-238C9B0DB11A}" presName="rootConnector" presStyleLbl="node1" presStyleIdx="0" presStyleCnt="2"/>
      <dgm:spPr/>
    </dgm:pt>
    <dgm:pt modelId="{ED222ABA-E8D6-4732-8308-BEA6394188C4}" type="pres">
      <dgm:prSet presAssocID="{FC476A21-DBB0-4395-B3CF-238C9B0DB11A}" presName="childShape" presStyleCnt="0"/>
      <dgm:spPr/>
    </dgm:pt>
    <dgm:pt modelId="{88C4B19F-C16B-460D-8E88-BFA86A16AA53}" type="pres">
      <dgm:prSet presAssocID="{0E647F93-9893-4CE0-9329-239F4CAC544F}" presName="Name13" presStyleLbl="parChTrans1D2" presStyleIdx="0" presStyleCnt="6"/>
      <dgm:spPr/>
    </dgm:pt>
    <dgm:pt modelId="{C0868080-3934-4857-A289-379EBAC75422}" type="pres">
      <dgm:prSet presAssocID="{F6FD82C3-EA26-4167-B16D-2F5098847B84}" presName="childText" presStyleLbl="bgAcc1" presStyleIdx="0" presStyleCnt="6">
        <dgm:presLayoutVars>
          <dgm:bulletEnabled val="1"/>
        </dgm:presLayoutVars>
      </dgm:prSet>
      <dgm:spPr/>
    </dgm:pt>
    <dgm:pt modelId="{B777C8E2-D729-4C03-96F7-74A17A21354B}" type="pres">
      <dgm:prSet presAssocID="{972384BE-FC88-4DE2-9E73-78C984066479}" presName="Name13" presStyleLbl="parChTrans1D2" presStyleIdx="1" presStyleCnt="6"/>
      <dgm:spPr/>
    </dgm:pt>
    <dgm:pt modelId="{CC1BC7FA-EEFD-4A8C-B6A5-2C5EC0B0E2BF}" type="pres">
      <dgm:prSet presAssocID="{E90D3AD7-07F8-45BA-B472-C69C3C8DE707}" presName="childText" presStyleLbl="bgAcc1" presStyleIdx="1" presStyleCnt="6">
        <dgm:presLayoutVars>
          <dgm:bulletEnabled val="1"/>
        </dgm:presLayoutVars>
      </dgm:prSet>
      <dgm:spPr/>
    </dgm:pt>
    <dgm:pt modelId="{2042C97B-1C70-4661-84A3-C2CF0C125301}" type="pres">
      <dgm:prSet presAssocID="{BA36BC67-7D54-45FF-8301-859EE0431E17}" presName="Name13" presStyleLbl="parChTrans1D2" presStyleIdx="2" presStyleCnt="6"/>
      <dgm:spPr/>
    </dgm:pt>
    <dgm:pt modelId="{60084223-9EC5-44FE-BDCE-014306308760}" type="pres">
      <dgm:prSet presAssocID="{2D66816A-DBF4-4A96-AAF8-737E11D8BA9C}" presName="childText" presStyleLbl="bgAcc1" presStyleIdx="2" presStyleCnt="6">
        <dgm:presLayoutVars>
          <dgm:bulletEnabled val="1"/>
        </dgm:presLayoutVars>
      </dgm:prSet>
      <dgm:spPr/>
    </dgm:pt>
    <dgm:pt modelId="{C7798E6B-1464-48F2-B881-DFDAC360FF54}" type="pres">
      <dgm:prSet presAssocID="{EDF000FD-FC69-43B1-8E00-4561F6CF7967}" presName="root" presStyleCnt="0"/>
      <dgm:spPr/>
    </dgm:pt>
    <dgm:pt modelId="{B707615A-D691-453B-99DA-313AAC1A6DA9}" type="pres">
      <dgm:prSet presAssocID="{EDF000FD-FC69-43B1-8E00-4561F6CF7967}" presName="rootComposite" presStyleCnt="0"/>
      <dgm:spPr/>
    </dgm:pt>
    <dgm:pt modelId="{995DBCB5-C80B-4E68-9E93-A49713BA5A64}" type="pres">
      <dgm:prSet presAssocID="{EDF000FD-FC69-43B1-8E00-4561F6CF7967}" presName="rootText" presStyleLbl="node1" presStyleIdx="1" presStyleCnt="2" custScaleX="94649" custScaleY="49251"/>
      <dgm:spPr/>
    </dgm:pt>
    <dgm:pt modelId="{4E9681BB-19F8-489E-A549-8F091A5E213D}" type="pres">
      <dgm:prSet presAssocID="{EDF000FD-FC69-43B1-8E00-4561F6CF7967}" presName="rootConnector" presStyleLbl="node1" presStyleIdx="1" presStyleCnt="2"/>
      <dgm:spPr/>
    </dgm:pt>
    <dgm:pt modelId="{CF3564FB-9EE7-43EA-B238-A22C78088E0F}" type="pres">
      <dgm:prSet presAssocID="{EDF000FD-FC69-43B1-8E00-4561F6CF7967}" presName="childShape" presStyleCnt="0"/>
      <dgm:spPr/>
    </dgm:pt>
    <dgm:pt modelId="{048AA9D5-4005-4AB3-97E0-0F5D8ED41FB5}" type="pres">
      <dgm:prSet presAssocID="{C8830C31-1D49-410D-885C-72B4AB877E89}" presName="Name13" presStyleLbl="parChTrans1D2" presStyleIdx="3" presStyleCnt="6"/>
      <dgm:spPr/>
    </dgm:pt>
    <dgm:pt modelId="{D0043932-B6A8-4772-B47F-6B0D66A84CAB}" type="pres">
      <dgm:prSet presAssocID="{FF0F442E-3395-4298-9DF9-BA7DC935E204}" presName="childText" presStyleLbl="bgAcc1" presStyleIdx="3" presStyleCnt="6">
        <dgm:presLayoutVars>
          <dgm:bulletEnabled val="1"/>
        </dgm:presLayoutVars>
      </dgm:prSet>
      <dgm:spPr/>
    </dgm:pt>
    <dgm:pt modelId="{FE5D2F6E-1DE6-4E2D-8F1E-3C1C6D46F1EF}" type="pres">
      <dgm:prSet presAssocID="{A88237A7-7415-4850-A97D-636E727D423D}" presName="Name13" presStyleLbl="parChTrans1D2" presStyleIdx="4" presStyleCnt="6"/>
      <dgm:spPr/>
    </dgm:pt>
    <dgm:pt modelId="{2CA6A719-D872-49F3-BBD3-2931C3EED8D8}" type="pres">
      <dgm:prSet presAssocID="{E9AF0D55-3D17-481D-926D-96C21CFE22AE}" presName="childText" presStyleLbl="bgAcc1" presStyleIdx="4" presStyleCnt="6">
        <dgm:presLayoutVars>
          <dgm:bulletEnabled val="1"/>
        </dgm:presLayoutVars>
      </dgm:prSet>
      <dgm:spPr/>
    </dgm:pt>
    <dgm:pt modelId="{5837C694-EA59-4B9E-BEF3-A41D2A883D29}" type="pres">
      <dgm:prSet presAssocID="{B5ACB369-ABC7-4365-B7C4-359FB05D88BC}" presName="Name13" presStyleLbl="parChTrans1D2" presStyleIdx="5" presStyleCnt="6"/>
      <dgm:spPr/>
    </dgm:pt>
    <dgm:pt modelId="{A6505303-E7D2-4605-8C36-266337538B68}" type="pres">
      <dgm:prSet presAssocID="{63EF51D7-8963-471D-B165-8163D142F8DD}" presName="childText" presStyleLbl="bgAcc1" presStyleIdx="5" presStyleCnt="6">
        <dgm:presLayoutVars>
          <dgm:bulletEnabled val="1"/>
        </dgm:presLayoutVars>
      </dgm:prSet>
      <dgm:spPr/>
    </dgm:pt>
  </dgm:ptLst>
  <dgm:cxnLst>
    <dgm:cxn modelId="{74120800-F6F6-4572-BBE5-A9CC77B42977}" type="presOf" srcId="{A97F6ECF-5DDA-43F6-B9A1-9C540854BA37}" destId="{7801DAE5-823F-47A2-9FF5-0CB2FE910626}" srcOrd="0" destOrd="0" presId="urn:microsoft.com/office/officeart/2005/8/layout/hierarchy3"/>
    <dgm:cxn modelId="{D29D2E02-DAF3-4139-86F9-79DD8EE96285}" type="presOf" srcId="{A88237A7-7415-4850-A97D-636E727D423D}" destId="{FE5D2F6E-1DE6-4E2D-8F1E-3C1C6D46F1EF}" srcOrd="0" destOrd="0" presId="urn:microsoft.com/office/officeart/2005/8/layout/hierarchy3"/>
    <dgm:cxn modelId="{FDE5EF03-67FE-4F89-BC69-7E9F96F7B41A}" type="presOf" srcId="{972384BE-FC88-4DE2-9E73-78C984066479}" destId="{B777C8E2-D729-4C03-96F7-74A17A21354B}" srcOrd="0" destOrd="0" presId="urn:microsoft.com/office/officeart/2005/8/layout/hierarchy3"/>
    <dgm:cxn modelId="{219A2E08-2C52-47ED-9C73-1BCEEA3531F7}" type="presOf" srcId="{FF0F442E-3395-4298-9DF9-BA7DC935E204}" destId="{D0043932-B6A8-4772-B47F-6B0D66A84CAB}" srcOrd="0" destOrd="0" presId="urn:microsoft.com/office/officeart/2005/8/layout/hierarchy3"/>
    <dgm:cxn modelId="{F1393313-0D8A-42A7-89A3-0A46CA32D0D6}" type="presOf" srcId="{EDF000FD-FC69-43B1-8E00-4561F6CF7967}" destId="{995DBCB5-C80B-4E68-9E93-A49713BA5A64}" srcOrd="0" destOrd="0" presId="urn:microsoft.com/office/officeart/2005/8/layout/hierarchy3"/>
    <dgm:cxn modelId="{83E8361E-D439-4471-9874-6D7722501698}" srcId="{EDF000FD-FC69-43B1-8E00-4561F6CF7967}" destId="{63EF51D7-8963-471D-B165-8163D142F8DD}" srcOrd="2" destOrd="0" parTransId="{B5ACB369-ABC7-4365-B7C4-359FB05D88BC}" sibTransId="{7C53DD5F-4416-4A2D-AFB5-0E5B197A311D}"/>
    <dgm:cxn modelId="{31D86023-E4BE-449B-A81C-B8CBC81BC1D9}" type="presOf" srcId="{EDF000FD-FC69-43B1-8E00-4561F6CF7967}" destId="{4E9681BB-19F8-489E-A549-8F091A5E213D}" srcOrd="1" destOrd="0" presId="urn:microsoft.com/office/officeart/2005/8/layout/hierarchy3"/>
    <dgm:cxn modelId="{2F9FCD25-8163-4C8A-9DFA-8A0A1B79B252}" type="presOf" srcId="{E9AF0D55-3D17-481D-926D-96C21CFE22AE}" destId="{2CA6A719-D872-49F3-BBD3-2931C3EED8D8}" srcOrd="0" destOrd="0" presId="urn:microsoft.com/office/officeart/2005/8/layout/hierarchy3"/>
    <dgm:cxn modelId="{FB1DC32B-5FDE-4B8B-A20B-BC88E4EAB49E}" srcId="{FC476A21-DBB0-4395-B3CF-238C9B0DB11A}" destId="{2D66816A-DBF4-4A96-AAF8-737E11D8BA9C}" srcOrd="2" destOrd="0" parTransId="{BA36BC67-7D54-45FF-8301-859EE0431E17}" sibTransId="{AB39079D-1A5E-4E57-8185-4A2E08FF8578}"/>
    <dgm:cxn modelId="{51A4E537-C821-48BF-AFFE-607682A2BFC7}" type="presOf" srcId="{63EF51D7-8963-471D-B165-8163D142F8DD}" destId="{A6505303-E7D2-4605-8C36-266337538B68}" srcOrd="0" destOrd="0" presId="urn:microsoft.com/office/officeart/2005/8/layout/hierarchy3"/>
    <dgm:cxn modelId="{65A40B70-9FC0-4DBE-B785-0BED3FFB3CEA}" type="presOf" srcId="{FC476A21-DBB0-4395-B3CF-238C9B0DB11A}" destId="{7B2D6858-E730-4056-96F2-5C08A30B604C}" srcOrd="1" destOrd="0" presId="urn:microsoft.com/office/officeart/2005/8/layout/hierarchy3"/>
    <dgm:cxn modelId="{9B374970-8C1D-46D2-9EC9-A07A38628402}" type="presOf" srcId="{F6FD82C3-EA26-4167-B16D-2F5098847B84}" destId="{C0868080-3934-4857-A289-379EBAC75422}" srcOrd="0" destOrd="0" presId="urn:microsoft.com/office/officeart/2005/8/layout/hierarchy3"/>
    <dgm:cxn modelId="{0B44C17F-58A5-4ECD-A28E-ED75F9BAF92F}" type="presOf" srcId="{2D66816A-DBF4-4A96-AAF8-737E11D8BA9C}" destId="{60084223-9EC5-44FE-BDCE-014306308760}" srcOrd="0" destOrd="0" presId="urn:microsoft.com/office/officeart/2005/8/layout/hierarchy3"/>
    <dgm:cxn modelId="{3FE62A80-3DC1-49B6-A05A-B11839021D0E}" srcId="{FC476A21-DBB0-4395-B3CF-238C9B0DB11A}" destId="{E90D3AD7-07F8-45BA-B472-C69C3C8DE707}" srcOrd="1" destOrd="0" parTransId="{972384BE-FC88-4DE2-9E73-78C984066479}" sibTransId="{D10DC440-7998-4BF9-B30E-8D64F07F40DD}"/>
    <dgm:cxn modelId="{C039EE82-D08C-48CF-84AD-C21E079A42EE}" srcId="{A97F6ECF-5DDA-43F6-B9A1-9C540854BA37}" destId="{FC476A21-DBB0-4395-B3CF-238C9B0DB11A}" srcOrd="0" destOrd="0" parTransId="{C55D80EC-B5F2-473F-8E9A-86DA179AEE68}" sibTransId="{6F59E4D8-9F2B-417A-9C67-580F8CF743C6}"/>
    <dgm:cxn modelId="{7CDE4790-0A4D-46F5-8B67-45DC144EC525}" type="presOf" srcId="{B5ACB369-ABC7-4365-B7C4-359FB05D88BC}" destId="{5837C694-EA59-4B9E-BEF3-A41D2A883D29}" srcOrd="0" destOrd="0" presId="urn:microsoft.com/office/officeart/2005/8/layout/hierarchy3"/>
    <dgm:cxn modelId="{C0A035B2-A6D3-4FFB-9A08-5D117377D039}" type="presOf" srcId="{BA36BC67-7D54-45FF-8301-859EE0431E17}" destId="{2042C97B-1C70-4661-84A3-C2CF0C125301}" srcOrd="0" destOrd="0" presId="urn:microsoft.com/office/officeart/2005/8/layout/hierarchy3"/>
    <dgm:cxn modelId="{E5E349C5-E32B-4FB1-BAEF-0C0CB9821F90}" srcId="{EDF000FD-FC69-43B1-8E00-4561F6CF7967}" destId="{E9AF0D55-3D17-481D-926D-96C21CFE22AE}" srcOrd="1" destOrd="0" parTransId="{A88237A7-7415-4850-A97D-636E727D423D}" sibTransId="{4BC2E8C8-3840-4D6F-BC05-BB26D358B55C}"/>
    <dgm:cxn modelId="{C1F58DC5-A0E2-4DCF-A5EC-1BC648F22968}" srcId="{FC476A21-DBB0-4395-B3CF-238C9B0DB11A}" destId="{F6FD82C3-EA26-4167-B16D-2F5098847B84}" srcOrd="0" destOrd="0" parTransId="{0E647F93-9893-4CE0-9329-239F4CAC544F}" sibTransId="{6D436BAC-6AAF-4EF8-AC02-89549DCEA506}"/>
    <dgm:cxn modelId="{CF9F15CC-5798-4E3B-A82D-7115CDB702E9}" type="presOf" srcId="{C8830C31-1D49-410D-885C-72B4AB877E89}" destId="{048AA9D5-4005-4AB3-97E0-0F5D8ED41FB5}" srcOrd="0" destOrd="0" presId="urn:microsoft.com/office/officeart/2005/8/layout/hierarchy3"/>
    <dgm:cxn modelId="{774247D9-7FD3-4BBA-BAD3-8B2A1484A646}" srcId="{A97F6ECF-5DDA-43F6-B9A1-9C540854BA37}" destId="{EDF000FD-FC69-43B1-8E00-4561F6CF7967}" srcOrd="1" destOrd="0" parTransId="{A2CA9AB1-584F-4744-8874-CBE783920BFB}" sibTransId="{1E339B07-FCDD-4681-85EB-A55EF34CCC77}"/>
    <dgm:cxn modelId="{BED8F9DD-29C2-41E7-BC0B-27A854516452}" type="presOf" srcId="{E90D3AD7-07F8-45BA-B472-C69C3C8DE707}" destId="{CC1BC7FA-EEFD-4A8C-B6A5-2C5EC0B0E2BF}" srcOrd="0" destOrd="0" presId="urn:microsoft.com/office/officeart/2005/8/layout/hierarchy3"/>
    <dgm:cxn modelId="{0555E9E8-A580-46FD-8618-BF661F7364A9}" srcId="{EDF000FD-FC69-43B1-8E00-4561F6CF7967}" destId="{FF0F442E-3395-4298-9DF9-BA7DC935E204}" srcOrd="0" destOrd="0" parTransId="{C8830C31-1D49-410D-885C-72B4AB877E89}" sibTransId="{A88112D9-7F63-44E6-89E1-EFFA8AB5A5F6}"/>
    <dgm:cxn modelId="{544E79F2-034A-4F10-A162-BA5D3532FFFB}" type="presOf" srcId="{0E647F93-9893-4CE0-9329-239F4CAC544F}" destId="{88C4B19F-C16B-460D-8E88-BFA86A16AA53}" srcOrd="0" destOrd="0" presId="urn:microsoft.com/office/officeart/2005/8/layout/hierarchy3"/>
    <dgm:cxn modelId="{F56DB0F4-C8BF-4552-AAA7-1E8ABA7CA3CA}" type="presOf" srcId="{FC476A21-DBB0-4395-B3CF-238C9B0DB11A}" destId="{C54AE5CF-4C6F-4F86-A159-0AF333FF15DB}" srcOrd="0" destOrd="0" presId="urn:microsoft.com/office/officeart/2005/8/layout/hierarchy3"/>
    <dgm:cxn modelId="{5C601061-D486-4C26-9386-E033F009BB05}" type="presParOf" srcId="{7801DAE5-823F-47A2-9FF5-0CB2FE910626}" destId="{4F171563-0F07-41BB-B585-2E44962D3DF6}" srcOrd="0" destOrd="0" presId="urn:microsoft.com/office/officeart/2005/8/layout/hierarchy3"/>
    <dgm:cxn modelId="{C8E44A6D-C301-49F6-B261-E77BC24EC642}" type="presParOf" srcId="{4F171563-0F07-41BB-B585-2E44962D3DF6}" destId="{5C3FA50F-13A9-424C-8D33-3C2BCCBB6D09}" srcOrd="0" destOrd="0" presId="urn:microsoft.com/office/officeart/2005/8/layout/hierarchy3"/>
    <dgm:cxn modelId="{9B64E2EA-BBD9-48B7-BD72-82325434785F}" type="presParOf" srcId="{5C3FA50F-13A9-424C-8D33-3C2BCCBB6D09}" destId="{C54AE5CF-4C6F-4F86-A159-0AF333FF15DB}" srcOrd="0" destOrd="0" presId="urn:microsoft.com/office/officeart/2005/8/layout/hierarchy3"/>
    <dgm:cxn modelId="{DFE6D587-BF70-43F8-988A-633FA8274A45}" type="presParOf" srcId="{5C3FA50F-13A9-424C-8D33-3C2BCCBB6D09}" destId="{7B2D6858-E730-4056-96F2-5C08A30B604C}" srcOrd="1" destOrd="0" presId="urn:microsoft.com/office/officeart/2005/8/layout/hierarchy3"/>
    <dgm:cxn modelId="{01A7FE5F-341D-4BB3-8D80-F09A6A0B6D34}" type="presParOf" srcId="{4F171563-0F07-41BB-B585-2E44962D3DF6}" destId="{ED222ABA-E8D6-4732-8308-BEA6394188C4}" srcOrd="1" destOrd="0" presId="urn:microsoft.com/office/officeart/2005/8/layout/hierarchy3"/>
    <dgm:cxn modelId="{B0943BF5-44D7-4C71-867E-BEB58E6CD4C8}" type="presParOf" srcId="{ED222ABA-E8D6-4732-8308-BEA6394188C4}" destId="{88C4B19F-C16B-460D-8E88-BFA86A16AA53}" srcOrd="0" destOrd="0" presId="urn:microsoft.com/office/officeart/2005/8/layout/hierarchy3"/>
    <dgm:cxn modelId="{75195FC1-4F71-4A75-A19A-2D2ACE4B4872}" type="presParOf" srcId="{ED222ABA-E8D6-4732-8308-BEA6394188C4}" destId="{C0868080-3934-4857-A289-379EBAC75422}" srcOrd="1" destOrd="0" presId="urn:microsoft.com/office/officeart/2005/8/layout/hierarchy3"/>
    <dgm:cxn modelId="{43450A98-5734-4293-B024-3502244BAD11}" type="presParOf" srcId="{ED222ABA-E8D6-4732-8308-BEA6394188C4}" destId="{B777C8E2-D729-4C03-96F7-74A17A21354B}" srcOrd="2" destOrd="0" presId="urn:microsoft.com/office/officeart/2005/8/layout/hierarchy3"/>
    <dgm:cxn modelId="{83E66A94-8816-4F46-9C84-6E45DD1B2E57}" type="presParOf" srcId="{ED222ABA-E8D6-4732-8308-BEA6394188C4}" destId="{CC1BC7FA-EEFD-4A8C-B6A5-2C5EC0B0E2BF}" srcOrd="3" destOrd="0" presId="urn:microsoft.com/office/officeart/2005/8/layout/hierarchy3"/>
    <dgm:cxn modelId="{8DEB8691-9E93-45AD-A38D-3951370E3BC7}" type="presParOf" srcId="{ED222ABA-E8D6-4732-8308-BEA6394188C4}" destId="{2042C97B-1C70-4661-84A3-C2CF0C125301}" srcOrd="4" destOrd="0" presId="urn:microsoft.com/office/officeart/2005/8/layout/hierarchy3"/>
    <dgm:cxn modelId="{A47098C8-46B5-4791-8A7D-F481DD6D39B3}" type="presParOf" srcId="{ED222ABA-E8D6-4732-8308-BEA6394188C4}" destId="{60084223-9EC5-44FE-BDCE-014306308760}" srcOrd="5" destOrd="0" presId="urn:microsoft.com/office/officeart/2005/8/layout/hierarchy3"/>
    <dgm:cxn modelId="{2123E783-881F-495B-B88E-DA70E2A16E34}" type="presParOf" srcId="{7801DAE5-823F-47A2-9FF5-0CB2FE910626}" destId="{C7798E6B-1464-48F2-B881-DFDAC360FF54}" srcOrd="1" destOrd="0" presId="urn:microsoft.com/office/officeart/2005/8/layout/hierarchy3"/>
    <dgm:cxn modelId="{56465835-F154-468F-8FE9-D0124E95CBD5}" type="presParOf" srcId="{C7798E6B-1464-48F2-B881-DFDAC360FF54}" destId="{B707615A-D691-453B-99DA-313AAC1A6DA9}" srcOrd="0" destOrd="0" presId="urn:microsoft.com/office/officeart/2005/8/layout/hierarchy3"/>
    <dgm:cxn modelId="{53B690C4-AE3F-49C6-9216-A58E7842AACD}" type="presParOf" srcId="{B707615A-D691-453B-99DA-313AAC1A6DA9}" destId="{995DBCB5-C80B-4E68-9E93-A49713BA5A64}" srcOrd="0" destOrd="0" presId="urn:microsoft.com/office/officeart/2005/8/layout/hierarchy3"/>
    <dgm:cxn modelId="{E55A4699-7BB9-4F55-B1AD-BCE2D8C5016D}" type="presParOf" srcId="{B707615A-D691-453B-99DA-313AAC1A6DA9}" destId="{4E9681BB-19F8-489E-A549-8F091A5E213D}" srcOrd="1" destOrd="0" presId="urn:microsoft.com/office/officeart/2005/8/layout/hierarchy3"/>
    <dgm:cxn modelId="{7EBC4DBF-D3D2-4AEE-B48C-091F6875A268}" type="presParOf" srcId="{C7798E6B-1464-48F2-B881-DFDAC360FF54}" destId="{CF3564FB-9EE7-43EA-B238-A22C78088E0F}" srcOrd="1" destOrd="0" presId="urn:microsoft.com/office/officeart/2005/8/layout/hierarchy3"/>
    <dgm:cxn modelId="{61B8C199-F8D7-426D-ADF1-590BE68F6858}" type="presParOf" srcId="{CF3564FB-9EE7-43EA-B238-A22C78088E0F}" destId="{048AA9D5-4005-4AB3-97E0-0F5D8ED41FB5}" srcOrd="0" destOrd="0" presId="urn:microsoft.com/office/officeart/2005/8/layout/hierarchy3"/>
    <dgm:cxn modelId="{576F0923-10E8-497E-884F-7D4BC40914A8}" type="presParOf" srcId="{CF3564FB-9EE7-43EA-B238-A22C78088E0F}" destId="{D0043932-B6A8-4772-B47F-6B0D66A84CAB}" srcOrd="1" destOrd="0" presId="urn:microsoft.com/office/officeart/2005/8/layout/hierarchy3"/>
    <dgm:cxn modelId="{A23C63B0-E1A1-46E2-9977-84898A113DC0}" type="presParOf" srcId="{CF3564FB-9EE7-43EA-B238-A22C78088E0F}" destId="{FE5D2F6E-1DE6-4E2D-8F1E-3C1C6D46F1EF}" srcOrd="2" destOrd="0" presId="urn:microsoft.com/office/officeart/2005/8/layout/hierarchy3"/>
    <dgm:cxn modelId="{4A503FE3-BBC6-435D-824B-37AC78D899F4}" type="presParOf" srcId="{CF3564FB-9EE7-43EA-B238-A22C78088E0F}" destId="{2CA6A719-D872-49F3-BBD3-2931C3EED8D8}" srcOrd="3" destOrd="0" presId="urn:microsoft.com/office/officeart/2005/8/layout/hierarchy3"/>
    <dgm:cxn modelId="{19C281FD-5931-4550-A20D-5889BE1C053E}" type="presParOf" srcId="{CF3564FB-9EE7-43EA-B238-A22C78088E0F}" destId="{5837C694-EA59-4B9E-BEF3-A41D2A883D29}" srcOrd="4" destOrd="0" presId="urn:microsoft.com/office/officeart/2005/8/layout/hierarchy3"/>
    <dgm:cxn modelId="{719BAF45-A338-4CB8-80EC-FE92F0286924}" type="presParOf" srcId="{CF3564FB-9EE7-43EA-B238-A22C78088E0F}" destId="{A6505303-E7D2-4605-8C36-266337538B68}" srcOrd="5"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9275D1-197F-4919-A2D8-B579BB73ECE2}" type="doc">
      <dgm:prSet loTypeId="urn:microsoft.com/office/officeart/2005/8/layout/vList5" loCatId="list" qsTypeId="urn:microsoft.com/office/officeart/2005/8/quickstyle/simple3" qsCatId="simple" csTypeId="urn:microsoft.com/office/officeart/2005/8/colors/accent3_2" csCatId="accent3" phldr="1"/>
      <dgm:spPr/>
      <dgm:t>
        <a:bodyPr/>
        <a:lstStyle/>
        <a:p>
          <a:endParaRPr lang="en-IN"/>
        </a:p>
      </dgm:t>
    </dgm:pt>
    <dgm:pt modelId="{6F271E17-3D51-4D08-A4A4-88FF8EAD3BCF}">
      <dgm:prSet/>
      <dgm:spPr/>
      <dgm:t>
        <a:bodyPr/>
        <a:lstStyle/>
        <a:p>
          <a:r>
            <a:rPr lang="en-IN" b="1" dirty="0"/>
            <a:t>Tailored Marketing Strategies</a:t>
          </a:r>
        </a:p>
      </dgm:t>
    </dgm:pt>
    <dgm:pt modelId="{ACA20F04-7842-4ECB-AF34-D28B3ACAC74E}" type="parTrans" cxnId="{90E635AA-C99B-4A56-9F7D-410CF9B95F0C}">
      <dgm:prSet/>
      <dgm:spPr/>
      <dgm:t>
        <a:bodyPr/>
        <a:lstStyle/>
        <a:p>
          <a:endParaRPr lang="en-IN"/>
        </a:p>
      </dgm:t>
    </dgm:pt>
    <dgm:pt modelId="{74BA3012-AA35-467E-BD71-C780A538F861}" type="sibTrans" cxnId="{90E635AA-C99B-4A56-9F7D-410CF9B95F0C}">
      <dgm:prSet/>
      <dgm:spPr/>
      <dgm:t>
        <a:bodyPr/>
        <a:lstStyle/>
        <a:p>
          <a:endParaRPr lang="en-IN"/>
        </a:p>
      </dgm:t>
    </dgm:pt>
    <dgm:pt modelId="{879DC5F3-42C5-4A52-8F6D-DF8D57434C8F}" type="pres">
      <dgm:prSet presAssocID="{739275D1-197F-4919-A2D8-B579BB73ECE2}" presName="Name0" presStyleCnt="0">
        <dgm:presLayoutVars>
          <dgm:dir/>
          <dgm:animLvl val="lvl"/>
          <dgm:resizeHandles val="exact"/>
        </dgm:presLayoutVars>
      </dgm:prSet>
      <dgm:spPr/>
    </dgm:pt>
    <dgm:pt modelId="{D43DEDA6-B92A-4D03-9300-4F7E83509456}" type="pres">
      <dgm:prSet presAssocID="{6F271E17-3D51-4D08-A4A4-88FF8EAD3BCF}" presName="linNode" presStyleCnt="0"/>
      <dgm:spPr/>
    </dgm:pt>
    <dgm:pt modelId="{E01124ED-3D4B-4869-A9A0-39058E528307}" type="pres">
      <dgm:prSet presAssocID="{6F271E17-3D51-4D08-A4A4-88FF8EAD3BCF}" presName="parentText" presStyleLbl="node1" presStyleIdx="0" presStyleCnt="1" custScaleX="277778" custLinFactNeighborX="-11883">
        <dgm:presLayoutVars>
          <dgm:chMax val="1"/>
          <dgm:bulletEnabled val="1"/>
        </dgm:presLayoutVars>
      </dgm:prSet>
      <dgm:spPr/>
    </dgm:pt>
  </dgm:ptLst>
  <dgm:cxnLst>
    <dgm:cxn modelId="{90E635AA-C99B-4A56-9F7D-410CF9B95F0C}" srcId="{739275D1-197F-4919-A2D8-B579BB73ECE2}" destId="{6F271E17-3D51-4D08-A4A4-88FF8EAD3BCF}" srcOrd="0" destOrd="0" parTransId="{ACA20F04-7842-4ECB-AF34-D28B3ACAC74E}" sibTransId="{74BA3012-AA35-467E-BD71-C780A538F861}"/>
    <dgm:cxn modelId="{C9B000AD-9498-4E59-8F81-AC305F6249B5}" type="presOf" srcId="{6F271E17-3D51-4D08-A4A4-88FF8EAD3BCF}" destId="{E01124ED-3D4B-4869-A9A0-39058E528307}" srcOrd="0" destOrd="0" presId="urn:microsoft.com/office/officeart/2005/8/layout/vList5"/>
    <dgm:cxn modelId="{ED377DFC-DF0A-4F75-9C99-581ACE4F75A4}" type="presOf" srcId="{739275D1-197F-4919-A2D8-B579BB73ECE2}" destId="{879DC5F3-42C5-4A52-8F6D-DF8D57434C8F}" srcOrd="0" destOrd="0" presId="urn:microsoft.com/office/officeart/2005/8/layout/vList5"/>
    <dgm:cxn modelId="{E1EE00D3-FD0A-402D-9D08-8AAD7C3D3CCD}" type="presParOf" srcId="{879DC5F3-42C5-4A52-8F6D-DF8D57434C8F}" destId="{D43DEDA6-B92A-4D03-9300-4F7E83509456}" srcOrd="0" destOrd="0" presId="urn:microsoft.com/office/officeart/2005/8/layout/vList5"/>
    <dgm:cxn modelId="{7BCF463F-7D15-4794-A2A9-B4DBE2D2BEED}" type="presParOf" srcId="{D43DEDA6-B92A-4D03-9300-4F7E83509456}" destId="{E01124ED-3D4B-4869-A9A0-39058E528307}" srcOrd="0" destOrd="0" presId="urn:microsoft.com/office/officeart/2005/8/layout/vList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A6644B-701C-439D-8B5D-805F46AF2583}" type="doc">
      <dgm:prSet loTypeId="urn:microsoft.com/office/officeart/2005/8/layout/vList5" loCatId="list" qsTypeId="urn:microsoft.com/office/officeart/2005/8/quickstyle/simple3" qsCatId="simple" csTypeId="urn:microsoft.com/office/officeart/2005/8/colors/accent3_2" csCatId="accent3" phldr="1"/>
      <dgm:spPr/>
      <dgm:t>
        <a:bodyPr/>
        <a:lstStyle/>
        <a:p>
          <a:endParaRPr lang="en-IN"/>
        </a:p>
      </dgm:t>
    </dgm:pt>
    <dgm:pt modelId="{0F74BE9F-2AD9-4A9C-BE26-B079B415F446}">
      <dgm:prSet/>
      <dgm:spPr/>
      <dgm:t>
        <a:bodyPr/>
        <a:lstStyle/>
        <a:p>
          <a:r>
            <a:rPr lang="en-US" b="1" dirty="0"/>
            <a:t>Expected Benefits:</a:t>
          </a:r>
          <a:endParaRPr lang="en-IN" dirty="0"/>
        </a:p>
      </dgm:t>
    </dgm:pt>
    <dgm:pt modelId="{9FFD05E5-F17A-4634-A345-11E13C78A5FE}" type="parTrans" cxnId="{AFB19714-6ACB-4935-B136-C0ADB3552858}">
      <dgm:prSet/>
      <dgm:spPr/>
      <dgm:t>
        <a:bodyPr/>
        <a:lstStyle/>
        <a:p>
          <a:endParaRPr lang="en-IN"/>
        </a:p>
      </dgm:t>
    </dgm:pt>
    <dgm:pt modelId="{9A8BE2B1-8D7A-40A6-B086-C11D1E4512D2}" type="sibTrans" cxnId="{AFB19714-6ACB-4935-B136-C0ADB3552858}">
      <dgm:prSet/>
      <dgm:spPr/>
      <dgm:t>
        <a:bodyPr/>
        <a:lstStyle/>
        <a:p>
          <a:endParaRPr lang="en-IN"/>
        </a:p>
      </dgm:t>
    </dgm:pt>
    <dgm:pt modelId="{B29382EB-B39A-4652-A50D-81ADDB891C40}">
      <dgm:prSet/>
      <dgm:spPr/>
      <dgm:t>
        <a:bodyPr/>
        <a:lstStyle/>
        <a:p>
          <a:r>
            <a:rPr lang="en-US" b="1"/>
            <a:t>Higher Trip Volume:</a:t>
          </a:r>
          <a:r>
            <a:rPr lang="en-US"/>
            <a:t> Aligning campaigns with peak seasons.</a:t>
          </a:r>
          <a:endParaRPr lang="en-IN"/>
        </a:p>
      </dgm:t>
    </dgm:pt>
    <dgm:pt modelId="{238A50EF-DA69-41D7-9256-E31B30EB5DC4}" type="parTrans" cxnId="{1CF02441-91BB-43CE-BDF9-A850DDB77E96}">
      <dgm:prSet/>
      <dgm:spPr/>
      <dgm:t>
        <a:bodyPr/>
        <a:lstStyle/>
        <a:p>
          <a:endParaRPr lang="en-IN"/>
        </a:p>
      </dgm:t>
    </dgm:pt>
    <dgm:pt modelId="{66C12353-5FE3-4457-8F54-6929F562E862}" type="sibTrans" cxnId="{1CF02441-91BB-43CE-BDF9-A850DDB77E96}">
      <dgm:prSet/>
      <dgm:spPr/>
      <dgm:t>
        <a:bodyPr/>
        <a:lstStyle/>
        <a:p>
          <a:endParaRPr lang="en-IN"/>
        </a:p>
      </dgm:t>
    </dgm:pt>
    <dgm:pt modelId="{CD00E964-BBEB-48D0-99F7-8B36E1039AB7}">
      <dgm:prSet/>
      <dgm:spPr/>
      <dgm:t>
        <a:bodyPr/>
        <a:lstStyle/>
        <a:p>
          <a:r>
            <a:rPr lang="en-US" b="1"/>
            <a:t>Improved Loyalty:</a:t>
          </a:r>
          <a:r>
            <a:rPr lang="en-US"/>
            <a:t> Positive experiences drive repeat usage.</a:t>
          </a:r>
          <a:endParaRPr lang="en-IN"/>
        </a:p>
      </dgm:t>
    </dgm:pt>
    <dgm:pt modelId="{12E36B4E-3D78-45D7-8F75-C9EA1C696856}" type="parTrans" cxnId="{175C1FBD-BDF0-423B-9145-EC9FE8818811}">
      <dgm:prSet/>
      <dgm:spPr/>
      <dgm:t>
        <a:bodyPr/>
        <a:lstStyle/>
        <a:p>
          <a:endParaRPr lang="en-IN"/>
        </a:p>
      </dgm:t>
    </dgm:pt>
    <dgm:pt modelId="{B7E2AE9A-DB89-4F54-9AA0-313B52609A1E}" type="sibTrans" cxnId="{175C1FBD-BDF0-423B-9145-EC9FE8818811}">
      <dgm:prSet/>
      <dgm:spPr/>
      <dgm:t>
        <a:bodyPr/>
        <a:lstStyle/>
        <a:p>
          <a:endParaRPr lang="en-IN"/>
        </a:p>
      </dgm:t>
    </dgm:pt>
    <dgm:pt modelId="{35864C4B-BEFF-4C1D-971A-B2817C33F482}">
      <dgm:prSet/>
      <dgm:spPr/>
      <dgm:t>
        <a:bodyPr/>
        <a:lstStyle/>
        <a:p>
          <a:r>
            <a:rPr lang="en-US" b="1"/>
            <a:t>Revenue Optimization:</a:t>
          </a:r>
          <a:r>
            <a:rPr lang="en-US"/>
            <a:t> Maximizing profits during demand surges.</a:t>
          </a:r>
          <a:endParaRPr lang="en-IN"/>
        </a:p>
      </dgm:t>
    </dgm:pt>
    <dgm:pt modelId="{77FBECF8-A1DF-48DD-A7EC-F7D9AAFBC4FC}" type="parTrans" cxnId="{6340C3B8-AAC0-4119-96D5-E8310BFBBD8A}">
      <dgm:prSet/>
      <dgm:spPr/>
      <dgm:t>
        <a:bodyPr/>
        <a:lstStyle/>
        <a:p>
          <a:endParaRPr lang="en-IN"/>
        </a:p>
      </dgm:t>
    </dgm:pt>
    <dgm:pt modelId="{4C1A1C1B-1388-4566-B0B6-5AC5E7C56B77}" type="sibTrans" cxnId="{6340C3B8-AAC0-4119-96D5-E8310BFBBD8A}">
      <dgm:prSet/>
      <dgm:spPr/>
      <dgm:t>
        <a:bodyPr/>
        <a:lstStyle/>
        <a:p>
          <a:endParaRPr lang="en-IN"/>
        </a:p>
      </dgm:t>
    </dgm:pt>
    <dgm:pt modelId="{18560FE8-78C4-4373-B6AA-158125C6C324}" type="pres">
      <dgm:prSet presAssocID="{43A6644B-701C-439D-8B5D-805F46AF2583}" presName="Name0" presStyleCnt="0">
        <dgm:presLayoutVars>
          <dgm:dir/>
          <dgm:animLvl val="lvl"/>
          <dgm:resizeHandles val="exact"/>
        </dgm:presLayoutVars>
      </dgm:prSet>
      <dgm:spPr/>
    </dgm:pt>
    <dgm:pt modelId="{DA9DBC79-E7C2-44C0-BBD4-FE29AAC16EA0}" type="pres">
      <dgm:prSet presAssocID="{0F74BE9F-2AD9-4A9C-BE26-B079B415F446}" presName="linNode" presStyleCnt="0"/>
      <dgm:spPr/>
    </dgm:pt>
    <dgm:pt modelId="{061D24E7-C1A7-48BB-ACA3-67F7B17BDF43}" type="pres">
      <dgm:prSet presAssocID="{0F74BE9F-2AD9-4A9C-BE26-B079B415F446}" presName="parentText" presStyleLbl="node1" presStyleIdx="0" presStyleCnt="4" custScaleX="239569" custScaleY="2000000">
        <dgm:presLayoutVars>
          <dgm:chMax val="1"/>
          <dgm:bulletEnabled val="1"/>
        </dgm:presLayoutVars>
      </dgm:prSet>
      <dgm:spPr/>
    </dgm:pt>
    <dgm:pt modelId="{C11C93A5-8CD1-4A5B-AB17-9A4853E4B374}" type="pres">
      <dgm:prSet presAssocID="{9A8BE2B1-8D7A-40A6-B086-C11D1E4512D2}" presName="sp" presStyleCnt="0"/>
      <dgm:spPr/>
    </dgm:pt>
    <dgm:pt modelId="{1F2EBC95-5867-4321-899B-292898F06D01}" type="pres">
      <dgm:prSet presAssocID="{B29382EB-B39A-4652-A50D-81ADDB891C40}" presName="linNode" presStyleCnt="0"/>
      <dgm:spPr/>
    </dgm:pt>
    <dgm:pt modelId="{B20DCA37-30E5-4D49-953D-711D58298F30}" type="pres">
      <dgm:prSet presAssocID="{B29382EB-B39A-4652-A50D-81ADDB891C40}" presName="parentText" presStyleLbl="node1" presStyleIdx="1" presStyleCnt="4" custScaleX="239569" custScaleY="2000000">
        <dgm:presLayoutVars>
          <dgm:chMax val="1"/>
          <dgm:bulletEnabled val="1"/>
        </dgm:presLayoutVars>
      </dgm:prSet>
      <dgm:spPr/>
    </dgm:pt>
    <dgm:pt modelId="{E11E9313-4A32-45B4-845A-FF4A56A63F99}" type="pres">
      <dgm:prSet presAssocID="{66C12353-5FE3-4457-8F54-6929F562E862}" presName="sp" presStyleCnt="0"/>
      <dgm:spPr/>
    </dgm:pt>
    <dgm:pt modelId="{59179EC8-1D9F-436D-A6AE-8753B97D93B2}" type="pres">
      <dgm:prSet presAssocID="{CD00E964-BBEB-48D0-99F7-8B36E1039AB7}" presName="linNode" presStyleCnt="0"/>
      <dgm:spPr/>
    </dgm:pt>
    <dgm:pt modelId="{5746BA2D-2911-4AE9-B1CF-4028AE586F8C}" type="pres">
      <dgm:prSet presAssocID="{CD00E964-BBEB-48D0-99F7-8B36E1039AB7}" presName="parentText" presStyleLbl="node1" presStyleIdx="2" presStyleCnt="4" custScaleX="239569" custScaleY="2000000">
        <dgm:presLayoutVars>
          <dgm:chMax val="1"/>
          <dgm:bulletEnabled val="1"/>
        </dgm:presLayoutVars>
      </dgm:prSet>
      <dgm:spPr/>
    </dgm:pt>
    <dgm:pt modelId="{DD7E0AF0-FC2B-4C6A-BAE0-B1EBC658E248}" type="pres">
      <dgm:prSet presAssocID="{B7E2AE9A-DB89-4F54-9AA0-313B52609A1E}" presName="sp" presStyleCnt="0"/>
      <dgm:spPr/>
    </dgm:pt>
    <dgm:pt modelId="{65D9A712-6D83-40A6-BFD7-D7BAF36C0FCC}" type="pres">
      <dgm:prSet presAssocID="{35864C4B-BEFF-4C1D-971A-B2817C33F482}" presName="linNode" presStyleCnt="0"/>
      <dgm:spPr/>
    </dgm:pt>
    <dgm:pt modelId="{7FDB461A-13A3-4F41-AF3B-7F518C2B3AC5}" type="pres">
      <dgm:prSet presAssocID="{35864C4B-BEFF-4C1D-971A-B2817C33F482}" presName="parentText" presStyleLbl="node1" presStyleIdx="3" presStyleCnt="4" custScaleX="239569" custScaleY="2000000">
        <dgm:presLayoutVars>
          <dgm:chMax val="1"/>
          <dgm:bulletEnabled val="1"/>
        </dgm:presLayoutVars>
      </dgm:prSet>
      <dgm:spPr/>
    </dgm:pt>
  </dgm:ptLst>
  <dgm:cxnLst>
    <dgm:cxn modelId="{E068600C-64ED-4B2C-87F3-4E711A9DBD47}" type="presOf" srcId="{35864C4B-BEFF-4C1D-971A-B2817C33F482}" destId="{7FDB461A-13A3-4F41-AF3B-7F518C2B3AC5}" srcOrd="0" destOrd="0" presId="urn:microsoft.com/office/officeart/2005/8/layout/vList5"/>
    <dgm:cxn modelId="{5FC23114-2221-42C6-B962-B0FCDADA70D8}" type="presOf" srcId="{CD00E964-BBEB-48D0-99F7-8B36E1039AB7}" destId="{5746BA2D-2911-4AE9-B1CF-4028AE586F8C}" srcOrd="0" destOrd="0" presId="urn:microsoft.com/office/officeart/2005/8/layout/vList5"/>
    <dgm:cxn modelId="{AFB19714-6ACB-4935-B136-C0ADB3552858}" srcId="{43A6644B-701C-439D-8B5D-805F46AF2583}" destId="{0F74BE9F-2AD9-4A9C-BE26-B079B415F446}" srcOrd="0" destOrd="0" parTransId="{9FFD05E5-F17A-4634-A345-11E13C78A5FE}" sibTransId="{9A8BE2B1-8D7A-40A6-B086-C11D1E4512D2}"/>
    <dgm:cxn modelId="{1CF02441-91BB-43CE-BDF9-A850DDB77E96}" srcId="{43A6644B-701C-439D-8B5D-805F46AF2583}" destId="{B29382EB-B39A-4652-A50D-81ADDB891C40}" srcOrd="1" destOrd="0" parTransId="{238A50EF-DA69-41D7-9256-E31B30EB5DC4}" sibTransId="{66C12353-5FE3-4457-8F54-6929F562E862}"/>
    <dgm:cxn modelId="{25AED093-C476-4F8B-8D8A-89D42B25EF56}" type="presOf" srcId="{0F74BE9F-2AD9-4A9C-BE26-B079B415F446}" destId="{061D24E7-C1A7-48BB-ACA3-67F7B17BDF43}" srcOrd="0" destOrd="0" presId="urn:microsoft.com/office/officeart/2005/8/layout/vList5"/>
    <dgm:cxn modelId="{1C316EAB-2E56-4EAF-89B1-F0FBBFFD727F}" type="presOf" srcId="{B29382EB-B39A-4652-A50D-81ADDB891C40}" destId="{B20DCA37-30E5-4D49-953D-711D58298F30}" srcOrd="0" destOrd="0" presId="urn:microsoft.com/office/officeart/2005/8/layout/vList5"/>
    <dgm:cxn modelId="{6340C3B8-AAC0-4119-96D5-E8310BFBBD8A}" srcId="{43A6644B-701C-439D-8B5D-805F46AF2583}" destId="{35864C4B-BEFF-4C1D-971A-B2817C33F482}" srcOrd="3" destOrd="0" parTransId="{77FBECF8-A1DF-48DD-A7EC-F7D9AAFBC4FC}" sibTransId="{4C1A1C1B-1388-4566-B0B6-5AC5E7C56B77}"/>
    <dgm:cxn modelId="{175C1FBD-BDF0-423B-9145-EC9FE8818811}" srcId="{43A6644B-701C-439D-8B5D-805F46AF2583}" destId="{CD00E964-BBEB-48D0-99F7-8B36E1039AB7}" srcOrd="2" destOrd="0" parTransId="{12E36B4E-3D78-45D7-8F75-C9EA1C696856}" sibTransId="{B7E2AE9A-DB89-4F54-9AA0-313B52609A1E}"/>
    <dgm:cxn modelId="{48BC5AEC-AEC3-4AAC-B326-DC45E8977246}" type="presOf" srcId="{43A6644B-701C-439D-8B5D-805F46AF2583}" destId="{18560FE8-78C4-4373-B6AA-158125C6C324}" srcOrd="0" destOrd="0" presId="urn:microsoft.com/office/officeart/2005/8/layout/vList5"/>
    <dgm:cxn modelId="{4E9DBFAB-58C8-4F04-ADF6-7639EA5FCE90}" type="presParOf" srcId="{18560FE8-78C4-4373-B6AA-158125C6C324}" destId="{DA9DBC79-E7C2-44C0-BBD4-FE29AAC16EA0}" srcOrd="0" destOrd="0" presId="urn:microsoft.com/office/officeart/2005/8/layout/vList5"/>
    <dgm:cxn modelId="{EEA78969-ADD7-4E27-8BCE-061DD6B2D5AE}" type="presParOf" srcId="{DA9DBC79-E7C2-44C0-BBD4-FE29AAC16EA0}" destId="{061D24E7-C1A7-48BB-ACA3-67F7B17BDF43}" srcOrd="0" destOrd="0" presId="urn:microsoft.com/office/officeart/2005/8/layout/vList5"/>
    <dgm:cxn modelId="{EF1C1170-422A-4070-9B23-8D06AE1C55D6}" type="presParOf" srcId="{18560FE8-78C4-4373-B6AA-158125C6C324}" destId="{C11C93A5-8CD1-4A5B-AB17-9A4853E4B374}" srcOrd="1" destOrd="0" presId="urn:microsoft.com/office/officeart/2005/8/layout/vList5"/>
    <dgm:cxn modelId="{0C325AE3-EE2E-4F88-8F0F-869D1124623A}" type="presParOf" srcId="{18560FE8-78C4-4373-B6AA-158125C6C324}" destId="{1F2EBC95-5867-4321-899B-292898F06D01}" srcOrd="2" destOrd="0" presId="urn:microsoft.com/office/officeart/2005/8/layout/vList5"/>
    <dgm:cxn modelId="{19EA14B2-D3DA-429D-A2AD-6C47A7EDA2F2}" type="presParOf" srcId="{1F2EBC95-5867-4321-899B-292898F06D01}" destId="{B20DCA37-30E5-4D49-953D-711D58298F30}" srcOrd="0" destOrd="0" presId="urn:microsoft.com/office/officeart/2005/8/layout/vList5"/>
    <dgm:cxn modelId="{888B4E52-EE28-4564-A994-4A8A97C8B5C2}" type="presParOf" srcId="{18560FE8-78C4-4373-B6AA-158125C6C324}" destId="{E11E9313-4A32-45B4-845A-FF4A56A63F99}" srcOrd="3" destOrd="0" presId="urn:microsoft.com/office/officeart/2005/8/layout/vList5"/>
    <dgm:cxn modelId="{07AC079C-939A-4304-8EC8-20965994E9D3}" type="presParOf" srcId="{18560FE8-78C4-4373-B6AA-158125C6C324}" destId="{59179EC8-1D9F-436D-A6AE-8753B97D93B2}" srcOrd="4" destOrd="0" presId="urn:microsoft.com/office/officeart/2005/8/layout/vList5"/>
    <dgm:cxn modelId="{7F576D63-43D0-4B38-80CC-2A3202DE2819}" type="presParOf" srcId="{59179EC8-1D9F-436D-A6AE-8753B97D93B2}" destId="{5746BA2D-2911-4AE9-B1CF-4028AE586F8C}" srcOrd="0" destOrd="0" presId="urn:microsoft.com/office/officeart/2005/8/layout/vList5"/>
    <dgm:cxn modelId="{3D1A200B-935C-4F16-9008-6221E9ACB5E1}" type="presParOf" srcId="{18560FE8-78C4-4373-B6AA-158125C6C324}" destId="{DD7E0AF0-FC2B-4C6A-BAE0-B1EBC658E248}" srcOrd="5" destOrd="0" presId="urn:microsoft.com/office/officeart/2005/8/layout/vList5"/>
    <dgm:cxn modelId="{062F8B7E-40E7-4A89-8041-80D1EE62B255}" type="presParOf" srcId="{18560FE8-78C4-4373-B6AA-158125C6C324}" destId="{65D9A712-6D83-40A6-BFD7-D7BAF36C0FCC}" srcOrd="6" destOrd="0" presId="urn:microsoft.com/office/officeart/2005/8/layout/vList5"/>
    <dgm:cxn modelId="{6C9CB5B0-2E89-48D2-B3B6-390D26188C21}" type="presParOf" srcId="{65D9A712-6D83-40A6-BFD7-D7BAF36C0FCC}" destId="{7FDB461A-13A3-4F41-AF3B-7F518C2B3AC5}" srcOrd="0" destOrd="0" presId="urn:microsoft.com/office/officeart/2005/8/layout/vList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C67681-4A39-458F-9AFD-4F5020035BB7}" type="doc">
      <dgm:prSet loTypeId="urn:microsoft.com/office/officeart/2005/8/layout/pyramid2" loCatId="pyramid" qsTypeId="urn:microsoft.com/office/officeart/2005/8/quickstyle/simple1" qsCatId="simple" csTypeId="urn:microsoft.com/office/officeart/2005/8/colors/accent3_2" csCatId="accent3" phldr="1"/>
      <dgm:spPr/>
      <dgm:t>
        <a:bodyPr/>
        <a:lstStyle/>
        <a:p>
          <a:endParaRPr lang="en-IN"/>
        </a:p>
      </dgm:t>
    </dgm:pt>
    <dgm:pt modelId="{0D6C3BA3-59F0-4B63-8E56-6FCC0C81ED6A}">
      <dgm:prSet custT="1"/>
      <dgm:spPr/>
      <dgm:t>
        <a:bodyPr/>
        <a:lstStyle/>
        <a:p>
          <a:r>
            <a:rPr lang="en-IN" sz="1400" b="1" dirty="0"/>
            <a:t>Mobility Trends</a:t>
          </a:r>
          <a:endParaRPr lang="en-IN" sz="1400" dirty="0"/>
        </a:p>
      </dgm:t>
    </dgm:pt>
    <dgm:pt modelId="{F829D190-2C17-459D-84B0-A0B6BF87BBC7}" type="parTrans" cxnId="{DC26208C-2ADB-492C-A032-A3D57F5C98B7}">
      <dgm:prSet/>
      <dgm:spPr/>
      <dgm:t>
        <a:bodyPr/>
        <a:lstStyle/>
        <a:p>
          <a:endParaRPr lang="en-IN"/>
        </a:p>
      </dgm:t>
    </dgm:pt>
    <dgm:pt modelId="{B424C90C-66E9-4CD2-9F47-63C8002E7DED}" type="sibTrans" cxnId="{DC26208C-2ADB-492C-A032-A3D57F5C98B7}">
      <dgm:prSet/>
      <dgm:spPr/>
      <dgm:t>
        <a:bodyPr/>
        <a:lstStyle/>
        <a:p>
          <a:endParaRPr lang="en-IN"/>
        </a:p>
      </dgm:t>
    </dgm:pt>
    <dgm:pt modelId="{3AEAB16C-A4C4-4A7E-AE1D-E544B5BD0BD7}">
      <dgm:prSet custT="1"/>
      <dgm:spPr/>
      <dgm:t>
        <a:bodyPr/>
        <a:lstStyle/>
        <a:p>
          <a:r>
            <a:rPr lang="en-IN" sz="1400" b="1" dirty="0"/>
            <a:t>EV Adoption:</a:t>
          </a:r>
          <a:r>
            <a:rPr lang="en-IN" sz="1400" dirty="0"/>
            <a:t> Subsidies, growing infrastructure, and eco-conscious passengers.</a:t>
          </a:r>
        </a:p>
      </dgm:t>
    </dgm:pt>
    <dgm:pt modelId="{3875E40C-EE8A-4B9A-A4D3-9E2B167694F6}" type="parTrans" cxnId="{63133473-EE27-4516-803B-B527F8D60752}">
      <dgm:prSet/>
      <dgm:spPr/>
      <dgm:t>
        <a:bodyPr/>
        <a:lstStyle/>
        <a:p>
          <a:endParaRPr lang="en-IN"/>
        </a:p>
      </dgm:t>
    </dgm:pt>
    <dgm:pt modelId="{222E8F9C-7D5E-44FD-80DF-63523ED88988}" type="sibTrans" cxnId="{63133473-EE27-4516-803B-B527F8D60752}">
      <dgm:prSet/>
      <dgm:spPr/>
      <dgm:t>
        <a:bodyPr/>
        <a:lstStyle/>
        <a:p>
          <a:endParaRPr lang="en-IN"/>
        </a:p>
      </dgm:t>
    </dgm:pt>
    <dgm:pt modelId="{9E2A135A-48C3-4889-A1E1-ABB35D310FB0}">
      <dgm:prSet custT="1"/>
      <dgm:spPr/>
      <dgm:t>
        <a:bodyPr/>
        <a:lstStyle/>
        <a:p>
          <a:r>
            <a:rPr lang="en-IN" sz="1400" b="1" dirty="0"/>
            <a:t>Ride-Sharing:</a:t>
          </a:r>
          <a:r>
            <a:rPr lang="en-IN" sz="1400" dirty="0"/>
            <a:t> Popular among cost-sensitive passengers.</a:t>
          </a:r>
        </a:p>
      </dgm:t>
    </dgm:pt>
    <dgm:pt modelId="{046935F7-3311-4F61-B138-C6D2DAAD7870}" type="parTrans" cxnId="{24250254-1936-40C4-9519-DC806E4A3B00}">
      <dgm:prSet/>
      <dgm:spPr/>
      <dgm:t>
        <a:bodyPr/>
        <a:lstStyle/>
        <a:p>
          <a:endParaRPr lang="en-IN"/>
        </a:p>
      </dgm:t>
    </dgm:pt>
    <dgm:pt modelId="{B0B59748-646D-41F4-82FF-C30D1E6C2B42}" type="sibTrans" cxnId="{24250254-1936-40C4-9519-DC806E4A3B00}">
      <dgm:prSet/>
      <dgm:spPr/>
      <dgm:t>
        <a:bodyPr/>
        <a:lstStyle/>
        <a:p>
          <a:endParaRPr lang="en-IN"/>
        </a:p>
      </dgm:t>
    </dgm:pt>
    <dgm:pt modelId="{8CD9212E-86ED-47FC-BF9C-620B1B7C9F8C}">
      <dgm:prSet custT="1"/>
      <dgm:spPr/>
      <dgm:t>
        <a:bodyPr/>
        <a:lstStyle/>
        <a:p>
          <a:r>
            <a:rPr lang="en-IN" sz="1400" b="1" dirty="0"/>
            <a:t>Digital Payments:</a:t>
          </a:r>
          <a:r>
            <a:rPr lang="en-IN" sz="1400" dirty="0"/>
            <a:t> Integration with UPI/e-wallets supports cashless convenience.</a:t>
          </a:r>
        </a:p>
      </dgm:t>
    </dgm:pt>
    <dgm:pt modelId="{26CFE9A1-7237-45F6-B123-C24C64F07818}" type="parTrans" cxnId="{85CAE99E-9391-45F5-A99A-70AB9DFA72F0}">
      <dgm:prSet/>
      <dgm:spPr/>
      <dgm:t>
        <a:bodyPr/>
        <a:lstStyle/>
        <a:p>
          <a:endParaRPr lang="en-IN"/>
        </a:p>
      </dgm:t>
    </dgm:pt>
    <dgm:pt modelId="{95A0E263-9DCF-41C5-8941-78103F4E3860}" type="sibTrans" cxnId="{85CAE99E-9391-45F5-A99A-70AB9DFA72F0}">
      <dgm:prSet/>
      <dgm:spPr/>
      <dgm:t>
        <a:bodyPr/>
        <a:lstStyle/>
        <a:p>
          <a:endParaRPr lang="en-IN"/>
        </a:p>
      </dgm:t>
    </dgm:pt>
    <dgm:pt modelId="{917F7719-6422-49AA-A8C8-137BFD4253B5}">
      <dgm:prSet custT="1"/>
      <dgm:spPr/>
      <dgm:t>
        <a:bodyPr/>
        <a:lstStyle/>
        <a:p>
          <a:r>
            <a:rPr lang="en-IN" sz="1400" b="1" dirty="0"/>
            <a:t>Smart Mobility:</a:t>
          </a:r>
          <a:r>
            <a:rPr lang="en-IN" sz="1400" dirty="0"/>
            <a:t> IoT and analytics improve operations.</a:t>
          </a:r>
        </a:p>
      </dgm:t>
    </dgm:pt>
    <dgm:pt modelId="{895072A4-84CE-4784-A737-47ECBF015012}" type="parTrans" cxnId="{4E71066F-414A-441F-9B5C-AF87DFD28E9D}">
      <dgm:prSet/>
      <dgm:spPr/>
      <dgm:t>
        <a:bodyPr/>
        <a:lstStyle/>
        <a:p>
          <a:endParaRPr lang="en-IN"/>
        </a:p>
      </dgm:t>
    </dgm:pt>
    <dgm:pt modelId="{61A03246-9DD5-4AF5-8C38-E23E14DDEEF7}" type="sibTrans" cxnId="{4E71066F-414A-441F-9B5C-AF87DFD28E9D}">
      <dgm:prSet/>
      <dgm:spPr/>
      <dgm:t>
        <a:bodyPr/>
        <a:lstStyle/>
        <a:p>
          <a:endParaRPr lang="en-IN"/>
        </a:p>
      </dgm:t>
    </dgm:pt>
    <dgm:pt modelId="{F132CD4E-B26C-4CB4-9EDF-245DB16E841C}">
      <dgm:prSet custT="1"/>
      <dgm:spPr/>
      <dgm:t>
        <a:bodyPr/>
        <a:lstStyle/>
        <a:p>
          <a:r>
            <a:rPr lang="en-IN" sz="1400" b="1" dirty="0"/>
            <a:t>Sustainability Push:</a:t>
          </a:r>
          <a:r>
            <a:rPr lang="en-IN" sz="1400" dirty="0"/>
            <a:t> Regulations demand greener initiatives.</a:t>
          </a:r>
        </a:p>
      </dgm:t>
    </dgm:pt>
    <dgm:pt modelId="{7BA07436-77F5-4084-BF04-873E1B16E633}" type="parTrans" cxnId="{C883D586-1D8C-444E-902F-0F197BD53BAB}">
      <dgm:prSet/>
      <dgm:spPr/>
      <dgm:t>
        <a:bodyPr/>
        <a:lstStyle/>
        <a:p>
          <a:endParaRPr lang="en-IN"/>
        </a:p>
      </dgm:t>
    </dgm:pt>
    <dgm:pt modelId="{FBE80ED2-346E-4852-A203-A2B441237353}" type="sibTrans" cxnId="{C883D586-1D8C-444E-902F-0F197BD53BAB}">
      <dgm:prSet/>
      <dgm:spPr/>
      <dgm:t>
        <a:bodyPr/>
        <a:lstStyle/>
        <a:p>
          <a:endParaRPr lang="en-IN"/>
        </a:p>
      </dgm:t>
    </dgm:pt>
    <dgm:pt modelId="{9853B940-D0F7-44C2-A90F-C4434E4D2BE1}" type="pres">
      <dgm:prSet presAssocID="{06C67681-4A39-458F-9AFD-4F5020035BB7}" presName="compositeShape" presStyleCnt="0">
        <dgm:presLayoutVars>
          <dgm:dir/>
          <dgm:resizeHandles/>
        </dgm:presLayoutVars>
      </dgm:prSet>
      <dgm:spPr/>
    </dgm:pt>
    <dgm:pt modelId="{C67BAA07-2E0B-41D0-8ED9-0E111E37A80A}" type="pres">
      <dgm:prSet presAssocID="{06C67681-4A39-458F-9AFD-4F5020035BB7}" presName="pyramid" presStyleLbl="node1" presStyleIdx="0" presStyleCnt="1"/>
      <dgm:spPr/>
    </dgm:pt>
    <dgm:pt modelId="{EE710EEE-9EA1-4B29-A3D2-58621403ADA9}" type="pres">
      <dgm:prSet presAssocID="{06C67681-4A39-458F-9AFD-4F5020035BB7}" presName="theList" presStyleCnt="0"/>
      <dgm:spPr/>
    </dgm:pt>
    <dgm:pt modelId="{B4F4DC4A-E8FC-4306-9E2A-7871313C7C6D}" type="pres">
      <dgm:prSet presAssocID="{0D6C3BA3-59F0-4B63-8E56-6FCC0C81ED6A}" presName="aNode" presStyleLbl="fgAcc1" presStyleIdx="0" presStyleCnt="6">
        <dgm:presLayoutVars>
          <dgm:bulletEnabled val="1"/>
        </dgm:presLayoutVars>
      </dgm:prSet>
      <dgm:spPr/>
    </dgm:pt>
    <dgm:pt modelId="{3188DCEE-3F8A-4E23-9A7B-0FF2BA6D95F8}" type="pres">
      <dgm:prSet presAssocID="{0D6C3BA3-59F0-4B63-8E56-6FCC0C81ED6A}" presName="aSpace" presStyleCnt="0"/>
      <dgm:spPr/>
    </dgm:pt>
    <dgm:pt modelId="{817853FE-B1EB-4C71-9D49-D12036A8F872}" type="pres">
      <dgm:prSet presAssocID="{3AEAB16C-A4C4-4A7E-AE1D-E544B5BD0BD7}" presName="aNode" presStyleLbl="fgAcc1" presStyleIdx="1" presStyleCnt="6">
        <dgm:presLayoutVars>
          <dgm:bulletEnabled val="1"/>
        </dgm:presLayoutVars>
      </dgm:prSet>
      <dgm:spPr/>
    </dgm:pt>
    <dgm:pt modelId="{B4F6E3BC-3B49-4AB4-9F1D-7E8F6ABEBF49}" type="pres">
      <dgm:prSet presAssocID="{3AEAB16C-A4C4-4A7E-AE1D-E544B5BD0BD7}" presName="aSpace" presStyleCnt="0"/>
      <dgm:spPr/>
    </dgm:pt>
    <dgm:pt modelId="{9FC44F87-FF0E-4F44-A248-8FA939B40666}" type="pres">
      <dgm:prSet presAssocID="{9E2A135A-48C3-4889-A1E1-ABB35D310FB0}" presName="aNode" presStyleLbl="fgAcc1" presStyleIdx="2" presStyleCnt="6">
        <dgm:presLayoutVars>
          <dgm:bulletEnabled val="1"/>
        </dgm:presLayoutVars>
      </dgm:prSet>
      <dgm:spPr/>
    </dgm:pt>
    <dgm:pt modelId="{FE9D39A0-80DD-4C8D-B616-CFFEBB972CC2}" type="pres">
      <dgm:prSet presAssocID="{9E2A135A-48C3-4889-A1E1-ABB35D310FB0}" presName="aSpace" presStyleCnt="0"/>
      <dgm:spPr/>
    </dgm:pt>
    <dgm:pt modelId="{FFFF28AE-0C74-401D-936B-D68523BB7F01}" type="pres">
      <dgm:prSet presAssocID="{8CD9212E-86ED-47FC-BF9C-620B1B7C9F8C}" presName="aNode" presStyleLbl="fgAcc1" presStyleIdx="3" presStyleCnt="6">
        <dgm:presLayoutVars>
          <dgm:bulletEnabled val="1"/>
        </dgm:presLayoutVars>
      </dgm:prSet>
      <dgm:spPr/>
    </dgm:pt>
    <dgm:pt modelId="{18097767-850C-492F-99F5-87FDC1A9C1F3}" type="pres">
      <dgm:prSet presAssocID="{8CD9212E-86ED-47FC-BF9C-620B1B7C9F8C}" presName="aSpace" presStyleCnt="0"/>
      <dgm:spPr/>
    </dgm:pt>
    <dgm:pt modelId="{92B72B6B-71F3-4B40-9D9C-3406AE38070A}" type="pres">
      <dgm:prSet presAssocID="{917F7719-6422-49AA-A8C8-137BFD4253B5}" presName="aNode" presStyleLbl="fgAcc1" presStyleIdx="4" presStyleCnt="6">
        <dgm:presLayoutVars>
          <dgm:bulletEnabled val="1"/>
        </dgm:presLayoutVars>
      </dgm:prSet>
      <dgm:spPr/>
    </dgm:pt>
    <dgm:pt modelId="{2F3B52C1-0446-4E6C-A440-0F0B47EB2869}" type="pres">
      <dgm:prSet presAssocID="{917F7719-6422-49AA-A8C8-137BFD4253B5}" presName="aSpace" presStyleCnt="0"/>
      <dgm:spPr/>
    </dgm:pt>
    <dgm:pt modelId="{0520A93C-862C-4EB5-8CA9-63C25A2AEBDA}" type="pres">
      <dgm:prSet presAssocID="{F132CD4E-B26C-4CB4-9EDF-245DB16E841C}" presName="aNode" presStyleLbl="fgAcc1" presStyleIdx="5" presStyleCnt="6">
        <dgm:presLayoutVars>
          <dgm:bulletEnabled val="1"/>
        </dgm:presLayoutVars>
      </dgm:prSet>
      <dgm:spPr/>
    </dgm:pt>
    <dgm:pt modelId="{EA300FBE-2412-48A1-B1EB-496878BEC3D5}" type="pres">
      <dgm:prSet presAssocID="{F132CD4E-B26C-4CB4-9EDF-245DB16E841C}" presName="aSpace" presStyleCnt="0"/>
      <dgm:spPr/>
    </dgm:pt>
  </dgm:ptLst>
  <dgm:cxnLst>
    <dgm:cxn modelId="{A8127904-D80B-4F2F-AC55-0152B6DE9136}" type="presOf" srcId="{3AEAB16C-A4C4-4A7E-AE1D-E544B5BD0BD7}" destId="{817853FE-B1EB-4C71-9D49-D12036A8F872}" srcOrd="0" destOrd="0" presId="urn:microsoft.com/office/officeart/2005/8/layout/pyramid2"/>
    <dgm:cxn modelId="{7BBF9B1B-AA95-458D-A2DD-77D52B03A76F}" type="presOf" srcId="{F132CD4E-B26C-4CB4-9EDF-245DB16E841C}" destId="{0520A93C-862C-4EB5-8CA9-63C25A2AEBDA}" srcOrd="0" destOrd="0" presId="urn:microsoft.com/office/officeart/2005/8/layout/pyramid2"/>
    <dgm:cxn modelId="{4E71066F-414A-441F-9B5C-AF87DFD28E9D}" srcId="{06C67681-4A39-458F-9AFD-4F5020035BB7}" destId="{917F7719-6422-49AA-A8C8-137BFD4253B5}" srcOrd="4" destOrd="0" parTransId="{895072A4-84CE-4784-A737-47ECBF015012}" sibTransId="{61A03246-9DD5-4AF5-8C38-E23E14DDEEF7}"/>
    <dgm:cxn modelId="{99AC944F-2230-4731-98AA-2882045774EA}" type="presOf" srcId="{0D6C3BA3-59F0-4B63-8E56-6FCC0C81ED6A}" destId="{B4F4DC4A-E8FC-4306-9E2A-7871313C7C6D}" srcOrd="0" destOrd="0" presId="urn:microsoft.com/office/officeart/2005/8/layout/pyramid2"/>
    <dgm:cxn modelId="{63133473-EE27-4516-803B-B527F8D60752}" srcId="{06C67681-4A39-458F-9AFD-4F5020035BB7}" destId="{3AEAB16C-A4C4-4A7E-AE1D-E544B5BD0BD7}" srcOrd="1" destOrd="0" parTransId="{3875E40C-EE8A-4B9A-A4D3-9E2B167694F6}" sibTransId="{222E8F9C-7D5E-44FD-80DF-63523ED88988}"/>
    <dgm:cxn modelId="{24250254-1936-40C4-9519-DC806E4A3B00}" srcId="{06C67681-4A39-458F-9AFD-4F5020035BB7}" destId="{9E2A135A-48C3-4889-A1E1-ABB35D310FB0}" srcOrd="2" destOrd="0" parTransId="{046935F7-3311-4F61-B138-C6D2DAAD7870}" sibTransId="{B0B59748-646D-41F4-82FF-C30D1E6C2B42}"/>
    <dgm:cxn modelId="{66C75456-1176-49A3-8721-0C4E76C66B12}" type="presOf" srcId="{917F7719-6422-49AA-A8C8-137BFD4253B5}" destId="{92B72B6B-71F3-4B40-9D9C-3406AE38070A}" srcOrd="0" destOrd="0" presId="urn:microsoft.com/office/officeart/2005/8/layout/pyramid2"/>
    <dgm:cxn modelId="{F795037A-200B-4F64-B413-CBEFE1D53BF1}" type="presOf" srcId="{9E2A135A-48C3-4889-A1E1-ABB35D310FB0}" destId="{9FC44F87-FF0E-4F44-A248-8FA939B40666}" srcOrd="0" destOrd="0" presId="urn:microsoft.com/office/officeart/2005/8/layout/pyramid2"/>
    <dgm:cxn modelId="{C883D586-1D8C-444E-902F-0F197BD53BAB}" srcId="{06C67681-4A39-458F-9AFD-4F5020035BB7}" destId="{F132CD4E-B26C-4CB4-9EDF-245DB16E841C}" srcOrd="5" destOrd="0" parTransId="{7BA07436-77F5-4084-BF04-873E1B16E633}" sibTransId="{FBE80ED2-346E-4852-A203-A2B441237353}"/>
    <dgm:cxn modelId="{DC26208C-2ADB-492C-A032-A3D57F5C98B7}" srcId="{06C67681-4A39-458F-9AFD-4F5020035BB7}" destId="{0D6C3BA3-59F0-4B63-8E56-6FCC0C81ED6A}" srcOrd="0" destOrd="0" parTransId="{F829D190-2C17-459D-84B0-A0B6BF87BBC7}" sibTransId="{B424C90C-66E9-4CD2-9F47-63C8002E7DED}"/>
    <dgm:cxn modelId="{85CAE99E-9391-45F5-A99A-70AB9DFA72F0}" srcId="{06C67681-4A39-458F-9AFD-4F5020035BB7}" destId="{8CD9212E-86ED-47FC-BF9C-620B1B7C9F8C}" srcOrd="3" destOrd="0" parTransId="{26CFE9A1-7237-45F6-B123-C24C64F07818}" sibTransId="{95A0E263-9DCF-41C5-8941-78103F4E3860}"/>
    <dgm:cxn modelId="{C4AAB0D5-B6B1-4DEB-869C-3145F00D8A4C}" type="presOf" srcId="{06C67681-4A39-458F-9AFD-4F5020035BB7}" destId="{9853B940-D0F7-44C2-A90F-C4434E4D2BE1}" srcOrd="0" destOrd="0" presId="urn:microsoft.com/office/officeart/2005/8/layout/pyramid2"/>
    <dgm:cxn modelId="{405E55FE-BD17-43BE-804E-DBA8F069AA5A}" type="presOf" srcId="{8CD9212E-86ED-47FC-BF9C-620B1B7C9F8C}" destId="{FFFF28AE-0C74-401D-936B-D68523BB7F01}" srcOrd="0" destOrd="0" presId="urn:microsoft.com/office/officeart/2005/8/layout/pyramid2"/>
    <dgm:cxn modelId="{3A6D8C95-7BA8-46B2-B75C-17EE6FCE6C21}" type="presParOf" srcId="{9853B940-D0F7-44C2-A90F-C4434E4D2BE1}" destId="{C67BAA07-2E0B-41D0-8ED9-0E111E37A80A}" srcOrd="0" destOrd="0" presId="urn:microsoft.com/office/officeart/2005/8/layout/pyramid2"/>
    <dgm:cxn modelId="{8525C450-5A38-48D1-9161-59A6DECD30B2}" type="presParOf" srcId="{9853B940-D0F7-44C2-A90F-C4434E4D2BE1}" destId="{EE710EEE-9EA1-4B29-A3D2-58621403ADA9}" srcOrd="1" destOrd="0" presId="urn:microsoft.com/office/officeart/2005/8/layout/pyramid2"/>
    <dgm:cxn modelId="{01A39DCB-9A6B-4737-BBD5-A56BE06722AB}" type="presParOf" srcId="{EE710EEE-9EA1-4B29-A3D2-58621403ADA9}" destId="{B4F4DC4A-E8FC-4306-9E2A-7871313C7C6D}" srcOrd="0" destOrd="0" presId="urn:microsoft.com/office/officeart/2005/8/layout/pyramid2"/>
    <dgm:cxn modelId="{14AFBE7B-FE11-4CD7-ACC1-FB0AC846EC3A}" type="presParOf" srcId="{EE710EEE-9EA1-4B29-A3D2-58621403ADA9}" destId="{3188DCEE-3F8A-4E23-9A7B-0FF2BA6D95F8}" srcOrd="1" destOrd="0" presId="urn:microsoft.com/office/officeart/2005/8/layout/pyramid2"/>
    <dgm:cxn modelId="{C47C9923-D560-4559-95EC-ECC1C9184885}" type="presParOf" srcId="{EE710EEE-9EA1-4B29-A3D2-58621403ADA9}" destId="{817853FE-B1EB-4C71-9D49-D12036A8F872}" srcOrd="2" destOrd="0" presId="urn:microsoft.com/office/officeart/2005/8/layout/pyramid2"/>
    <dgm:cxn modelId="{56737075-CBCF-4BEF-B5A6-E236CEB34C8B}" type="presParOf" srcId="{EE710EEE-9EA1-4B29-A3D2-58621403ADA9}" destId="{B4F6E3BC-3B49-4AB4-9F1D-7E8F6ABEBF49}" srcOrd="3" destOrd="0" presId="urn:microsoft.com/office/officeart/2005/8/layout/pyramid2"/>
    <dgm:cxn modelId="{E870A300-0A23-4BBA-A162-F3EAD0261FEC}" type="presParOf" srcId="{EE710EEE-9EA1-4B29-A3D2-58621403ADA9}" destId="{9FC44F87-FF0E-4F44-A248-8FA939B40666}" srcOrd="4" destOrd="0" presId="urn:microsoft.com/office/officeart/2005/8/layout/pyramid2"/>
    <dgm:cxn modelId="{6F244C7F-257A-4B37-8567-1F057E51CE2A}" type="presParOf" srcId="{EE710EEE-9EA1-4B29-A3D2-58621403ADA9}" destId="{FE9D39A0-80DD-4C8D-B616-CFFEBB972CC2}" srcOrd="5" destOrd="0" presId="urn:microsoft.com/office/officeart/2005/8/layout/pyramid2"/>
    <dgm:cxn modelId="{5C1490B8-5985-4FD0-9DDD-4D8C506AA080}" type="presParOf" srcId="{EE710EEE-9EA1-4B29-A3D2-58621403ADA9}" destId="{FFFF28AE-0C74-401D-936B-D68523BB7F01}" srcOrd="6" destOrd="0" presId="urn:microsoft.com/office/officeart/2005/8/layout/pyramid2"/>
    <dgm:cxn modelId="{3E4CCA58-42F2-4542-8CE5-BCD3C1E878E8}" type="presParOf" srcId="{EE710EEE-9EA1-4B29-A3D2-58621403ADA9}" destId="{18097767-850C-492F-99F5-87FDC1A9C1F3}" srcOrd="7" destOrd="0" presId="urn:microsoft.com/office/officeart/2005/8/layout/pyramid2"/>
    <dgm:cxn modelId="{9E9F7E17-687D-4A9B-A3D4-51793EFACEDB}" type="presParOf" srcId="{EE710EEE-9EA1-4B29-A3D2-58621403ADA9}" destId="{92B72B6B-71F3-4B40-9D9C-3406AE38070A}" srcOrd="8" destOrd="0" presId="urn:microsoft.com/office/officeart/2005/8/layout/pyramid2"/>
    <dgm:cxn modelId="{D3735898-1135-48EA-A0D8-2EA20CBF4931}" type="presParOf" srcId="{EE710EEE-9EA1-4B29-A3D2-58621403ADA9}" destId="{2F3B52C1-0446-4E6C-A440-0F0B47EB2869}" srcOrd="9" destOrd="0" presId="urn:microsoft.com/office/officeart/2005/8/layout/pyramid2"/>
    <dgm:cxn modelId="{50933BB3-A12B-414A-80FE-6BCAEFEBB233}" type="presParOf" srcId="{EE710EEE-9EA1-4B29-A3D2-58621403ADA9}" destId="{0520A93C-862C-4EB5-8CA9-63C25A2AEBDA}" srcOrd="10" destOrd="0" presId="urn:microsoft.com/office/officeart/2005/8/layout/pyramid2"/>
    <dgm:cxn modelId="{C8EF77E3-133B-48EA-B500-30BDF327638A}" type="presParOf" srcId="{EE710EEE-9EA1-4B29-A3D2-58621403ADA9}" destId="{EA300FBE-2412-48A1-B1EB-496878BEC3D5}"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2EC12-E5A1-41CD-8E9A-1B62D88BD813}">
      <dsp:nvSpPr>
        <dsp:cNvPr id="0" name=""/>
        <dsp:cNvSpPr/>
      </dsp:nvSpPr>
      <dsp:spPr>
        <a:xfrm>
          <a:off x="3296943" y="1108634"/>
          <a:ext cx="1485242" cy="1485242"/>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1703F736-C45B-4EB3-8802-B7DED2CFF8BC}">
      <dsp:nvSpPr>
        <dsp:cNvPr id="0" name=""/>
        <dsp:cNvSpPr/>
      </dsp:nvSpPr>
      <dsp:spPr>
        <a:xfrm>
          <a:off x="3111287" y="0"/>
          <a:ext cx="1856553" cy="1011352"/>
        </a:xfrm>
        <a:prstGeom prst="rect">
          <a:avLst/>
        </a:prstGeom>
        <a:noFill/>
        <a:ln w="9525" cap="rnd" cmpd="sng" algn="ctr">
          <a:noFill/>
          <a:prstDash val="solid"/>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u="sng" kern="1200" dirty="0"/>
            <a:t>Key Factors </a:t>
          </a:r>
          <a:endParaRPr lang="en-IN" sz="1800" kern="1200" dirty="0"/>
        </a:p>
      </dsp:txBody>
      <dsp:txXfrm>
        <a:off x="3111287" y="0"/>
        <a:ext cx="1856553" cy="1011352"/>
      </dsp:txXfrm>
    </dsp:sp>
    <dsp:sp modelId="{C33C41E8-025C-4DEE-AC6F-8952DB837DC8}">
      <dsp:nvSpPr>
        <dsp:cNvPr id="0" name=""/>
        <dsp:cNvSpPr/>
      </dsp:nvSpPr>
      <dsp:spPr>
        <a:xfrm>
          <a:off x="3779028" y="1386997"/>
          <a:ext cx="1485242" cy="1485242"/>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921E1771-01BC-4F4E-9BCE-B3A29F3ECBDD}">
      <dsp:nvSpPr>
        <dsp:cNvPr id="0" name=""/>
        <dsp:cNvSpPr/>
      </dsp:nvSpPr>
      <dsp:spPr>
        <a:xfrm>
          <a:off x="5374426" y="963192"/>
          <a:ext cx="1759394" cy="1107671"/>
        </a:xfrm>
        <a:prstGeom prst="rect">
          <a:avLst/>
        </a:prstGeom>
        <a:noFill/>
        <a:ln w="9525" cap="rnd" cmpd="sng" algn="ctr">
          <a:noFill/>
          <a:prstDash val="solid"/>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IN" sz="1400" b="1" kern="1200" dirty="0"/>
            <a:t>Quality of Service:</a:t>
          </a:r>
          <a:br>
            <a:rPr lang="en-IN" sz="1400" kern="1200" dirty="0"/>
          </a:br>
          <a:r>
            <a:rPr lang="en-IN" sz="1400" kern="1200" dirty="0"/>
            <a:t>Higher ratings lead to increased loyalty (e.g., Kochi, Jaipur).</a:t>
          </a:r>
        </a:p>
      </dsp:txBody>
      <dsp:txXfrm>
        <a:off x="5374426" y="963192"/>
        <a:ext cx="1759394" cy="1107671"/>
      </dsp:txXfrm>
    </dsp:sp>
    <dsp:sp modelId="{F466121A-7027-420B-965A-01B39468937C}">
      <dsp:nvSpPr>
        <dsp:cNvPr id="0" name=""/>
        <dsp:cNvSpPr/>
      </dsp:nvSpPr>
      <dsp:spPr>
        <a:xfrm>
          <a:off x="3779028" y="1943722"/>
          <a:ext cx="1485242" cy="1485242"/>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3F8A9D25-8410-4753-BCD5-0913E18D29B3}">
      <dsp:nvSpPr>
        <dsp:cNvPr id="0" name=""/>
        <dsp:cNvSpPr/>
      </dsp:nvSpPr>
      <dsp:spPr>
        <a:xfrm>
          <a:off x="5374426" y="2615067"/>
          <a:ext cx="1759394" cy="1237702"/>
        </a:xfrm>
        <a:prstGeom prst="rect">
          <a:avLst/>
        </a:prstGeom>
        <a:noFill/>
        <a:ln w="9525" cap="rnd" cmpd="sng" algn="ctr">
          <a:noFill/>
          <a:prstDash val="solid"/>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IN" sz="1400" b="1" kern="1200" dirty="0"/>
            <a:t>Pricing:</a:t>
          </a:r>
          <a:br>
            <a:rPr lang="en-IN" sz="1400" kern="1200" dirty="0"/>
          </a:br>
          <a:r>
            <a:rPr lang="en-IN" sz="1400" kern="1200" dirty="0"/>
            <a:t>Affordable fares attract repeat passengers (e.g., Coimbatore, Lucknow).</a:t>
          </a:r>
        </a:p>
      </dsp:txBody>
      <dsp:txXfrm>
        <a:off x="5374426" y="2615067"/>
        <a:ext cx="1759394" cy="1237702"/>
      </dsp:txXfrm>
    </dsp:sp>
    <dsp:sp modelId="{3467DA86-D413-4846-9C9C-0B4558182994}">
      <dsp:nvSpPr>
        <dsp:cNvPr id="0" name=""/>
        <dsp:cNvSpPr/>
      </dsp:nvSpPr>
      <dsp:spPr>
        <a:xfrm>
          <a:off x="3296943" y="2222566"/>
          <a:ext cx="1485242" cy="1485242"/>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F0484BD6-BAE2-4DB0-BD59-DA69B8E9EEB8}">
      <dsp:nvSpPr>
        <dsp:cNvPr id="0" name=""/>
        <dsp:cNvSpPr/>
      </dsp:nvSpPr>
      <dsp:spPr>
        <a:xfrm>
          <a:off x="3111287" y="3804610"/>
          <a:ext cx="1856553" cy="1011352"/>
        </a:xfrm>
        <a:prstGeom prst="rect">
          <a:avLst/>
        </a:prstGeom>
        <a:noFill/>
        <a:ln w="9525" cap="rnd" cmpd="sng" algn="ctr">
          <a:noFill/>
          <a:prstDash val="solid"/>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IN" sz="1400" b="1" kern="1200" dirty="0"/>
            <a:t>City Demographics:</a:t>
          </a:r>
          <a:br>
            <a:rPr lang="en-IN" sz="1400" kern="1200" dirty="0"/>
          </a:br>
          <a:r>
            <a:rPr lang="en-IN" sz="1400" kern="1200" dirty="0"/>
            <a:t>Wealthier or professional-heavy cities (e.g., Jaipur) drive frequent usage.</a:t>
          </a:r>
        </a:p>
      </dsp:txBody>
      <dsp:txXfrm>
        <a:off x="3111287" y="3804610"/>
        <a:ext cx="1856553" cy="1011352"/>
      </dsp:txXfrm>
    </dsp:sp>
    <dsp:sp modelId="{C950B1F3-4447-4C6E-83F8-9EE46EB2B9C3}">
      <dsp:nvSpPr>
        <dsp:cNvPr id="0" name=""/>
        <dsp:cNvSpPr/>
      </dsp:nvSpPr>
      <dsp:spPr>
        <a:xfrm>
          <a:off x="2814857" y="1943722"/>
          <a:ext cx="1485242" cy="1485242"/>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192D5676-DC1E-4DF4-B8BE-30A075913A1A}">
      <dsp:nvSpPr>
        <dsp:cNvPr id="0" name=""/>
        <dsp:cNvSpPr/>
      </dsp:nvSpPr>
      <dsp:spPr>
        <a:xfrm>
          <a:off x="945308" y="2615067"/>
          <a:ext cx="1759394" cy="1237702"/>
        </a:xfrm>
        <a:prstGeom prst="rect">
          <a:avLst/>
        </a:prstGeom>
        <a:noFill/>
        <a:ln w="9525" cap="rnd" cmpd="sng" algn="ctr">
          <a:noFill/>
          <a:prstDash val="solid"/>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IN" sz="1400" b="1" kern="1200" dirty="0"/>
            <a:t>Trip Patterns:</a:t>
          </a:r>
          <a:br>
            <a:rPr lang="en-IN" sz="1400" kern="1200" dirty="0"/>
          </a:br>
          <a:r>
            <a:rPr lang="en-IN" sz="1400" kern="1200" dirty="0"/>
            <a:t>Shorter, more frequent trips boost loyalty (e.g., Kochi, Chandigarh).</a:t>
          </a:r>
        </a:p>
      </dsp:txBody>
      <dsp:txXfrm>
        <a:off x="945308" y="2615067"/>
        <a:ext cx="1759394" cy="1237702"/>
      </dsp:txXfrm>
    </dsp:sp>
    <dsp:sp modelId="{1BB1992C-97C6-49C3-9833-A33577ABC29D}">
      <dsp:nvSpPr>
        <dsp:cNvPr id="0" name=""/>
        <dsp:cNvSpPr/>
      </dsp:nvSpPr>
      <dsp:spPr>
        <a:xfrm>
          <a:off x="2814857" y="1386997"/>
          <a:ext cx="1485242" cy="1485242"/>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DBAA6C62-EE84-49EB-AF2A-AFEE2C754225}">
      <dsp:nvSpPr>
        <dsp:cNvPr id="0" name=""/>
        <dsp:cNvSpPr/>
      </dsp:nvSpPr>
      <dsp:spPr>
        <a:xfrm>
          <a:off x="945308" y="963192"/>
          <a:ext cx="1759394" cy="1237702"/>
        </a:xfrm>
        <a:prstGeom prst="rect">
          <a:avLst/>
        </a:prstGeom>
        <a:noFill/>
        <a:ln w="9525" cap="rnd" cmpd="sng" algn="ctr">
          <a:noFill/>
          <a:prstDash val="solid"/>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IN" sz="1400" b="1" kern="1200" dirty="0"/>
            <a:t>Tourism vs. Business Impact:</a:t>
          </a:r>
          <a:br>
            <a:rPr lang="en-IN" sz="1400" kern="1200" dirty="0"/>
          </a:br>
          <a:r>
            <a:rPr lang="en-IN" sz="1400" kern="1200" dirty="0"/>
            <a:t>Business hubs see more repeat usage; tourist hubs may have temporary users.</a:t>
          </a:r>
        </a:p>
      </dsp:txBody>
      <dsp:txXfrm>
        <a:off x="945308" y="963192"/>
        <a:ext cx="1759394" cy="12377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2CA72-256C-423F-A0BA-4DB4FC602D5F}">
      <dsp:nvSpPr>
        <dsp:cNvPr id="0" name=""/>
        <dsp:cNvSpPr/>
      </dsp:nvSpPr>
      <dsp:spPr>
        <a:xfrm>
          <a:off x="0" y="0"/>
          <a:ext cx="8999316" cy="431730"/>
        </a:xfrm>
        <a:prstGeom prst="round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Why Goodcabs Should Adapt:</a:t>
          </a:r>
          <a:endParaRPr lang="en-IN" sz="1800" kern="1200"/>
        </a:p>
      </dsp:txBody>
      <dsp:txXfrm>
        <a:off x="21075" y="21075"/>
        <a:ext cx="8957166" cy="389580"/>
      </dsp:txXfrm>
    </dsp:sp>
    <dsp:sp modelId="{BD24F0CA-6EA3-48FE-8E1D-07500EF016BE}">
      <dsp:nvSpPr>
        <dsp:cNvPr id="0" name=""/>
        <dsp:cNvSpPr/>
      </dsp:nvSpPr>
      <dsp:spPr>
        <a:xfrm>
          <a:off x="0" y="533131"/>
          <a:ext cx="8999316" cy="431730"/>
        </a:xfrm>
        <a:prstGeom prst="round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Competitive Advantage:</a:t>
          </a:r>
          <a:r>
            <a:rPr lang="en-US" sz="1800" kern="1200"/>
            <a:t> Lower costs, customer appeal, and regulatory compliance.</a:t>
          </a:r>
          <a:endParaRPr lang="en-IN" sz="1800" kern="1200"/>
        </a:p>
      </dsp:txBody>
      <dsp:txXfrm>
        <a:off x="21075" y="554206"/>
        <a:ext cx="8957166" cy="389580"/>
      </dsp:txXfrm>
    </dsp:sp>
    <dsp:sp modelId="{6EDB9C84-DAB7-478A-BD65-8773BA63CC99}">
      <dsp:nvSpPr>
        <dsp:cNvPr id="0" name=""/>
        <dsp:cNvSpPr/>
      </dsp:nvSpPr>
      <dsp:spPr>
        <a:xfrm>
          <a:off x="0" y="1016701"/>
          <a:ext cx="8999316" cy="431730"/>
        </a:xfrm>
        <a:prstGeom prst="round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Branding Opportunity:</a:t>
          </a:r>
          <a:r>
            <a:rPr lang="en-US" sz="1800" kern="1200"/>
            <a:t> Position as a "green" provider.</a:t>
          </a:r>
          <a:endParaRPr lang="en-IN" sz="1800" kern="1200"/>
        </a:p>
      </dsp:txBody>
      <dsp:txXfrm>
        <a:off x="21075" y="1037776"/>
        <a:ext cx="8957166" cy="389580"/>
      </dsp:txXfrm>
    </dsp:sp>
    <dsp:sp modelId="{F21E3331-8314-49B9-804E-28A7F3439863}">
      <dsp:nvSpPr>
        <dsp:cNvPr id="0" name=""/>
        <dsp:cNvSpPr/>
      </dsp:nvSpPr>
      <dsp:spPr>
        <a:xfrm>
          <a:off x="0" y="1500271"/>
          <a:ext cx="8999316" cy="431730"/>
        </a:xfrm>
        <a:prstGeom prst="round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Long-term Benefits:</a:t>
          </a:r>
          <a:r>
            <a:rPr lang="en-US" sz="1800" kern="1200"/>
            <a:t> Cost savings, government incentives, and operational efficiency.</a:t>
          </a:r>
          <a:endParaRPr lang="en-IN" sz="1800" kern="1200"/>
        </a:p>
      </dsp:txBody>
      <dsp:txXfrm>
        <a:off x="21075" y="1521346"/>
        <a:ext cx="8957166" cy="3895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AFEAA-F8C8-43CA-8CE1-2799EA616CB0}">
      <dsp:nvSpPr>
        <dsp:cNvPr id="0" name=""/>
        <dsp:cNvSpPr/>
      </dsp:nvSpPr>
      <dsp:spPr>
        <a:xfrm>
          <a:off x="0" y="0"/>
          <a:ext cx="2575367" cy="2575367"/>
        </a:xfrm>
        <a:prstGeom prst="pie">
          <a:avLst>
            <a:gd name="adj1" fmla="val 5400000"/>
            <a:gd name="adj2" fmla="val 16200000"/>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E153E3F-23A8-4160-A618-536BCF4F04B4}">
      <dsp:nvSpPr>
        <dsp:cNvPr id="0" name=""/>
        <dsp:cNvSpPr/>
      </dsp:nvSpPr>
      <dsp:spPr>
        <a:xfrm>
          <a:off x="1287683" y="0"/>
          <a:ext cx="7711632" cy="2575367"/>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Actionable Steps for Goodcabs:</a:t>
          </a:r>
          <a:endParaRPr lang="en-IN" sz="1900" kern="1200"/>
        </a:p>
      </dsp:txBody>
      <dsp:txXfrm>
        <a:off x="1287683" y="0"/>
        <a:ext cx="7711632" cy="412058"/>
      </dsp:txXfrm>
    </dsp:sp>
    <dsp:sp modelId="{26F547B0-5FCF-439E-A769-5A4C4FFFA9DF}">
      <dsp:nvSpPr>
        <dsp:cNvPr id="0" name=""/>
        <dsp:cNvSpPr/>
      </dsp:nvSpPr>
      <dsp:spPr>
        <a:xfrm>
          <a:off x="270413" y="412058"/>
          <a:ext cx="2034539" cy="2034539"/>
        </a:xfrm>
        <a:prstGeom prst="pie">
          <a:avLst>
            <a:gd name="adj1" fmla="val 5400000"/>
            <a:gd name="adj2" fmla="val 16200000"/>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AA33527-216C-4730-91D0-936647225569}">
      <dsp:nvSpPr>
        <dsp:cNvPr id="0" name=""/>
        <dsp:cNvSpPr/>
      </dsp:nvSpPr>
      <dsp:spPr>
        <a:xfrm>
          <a:off x="1287683" y="412058"/>
          <a:ext cx="7711632" cy="2034539"/>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Pilot EVs:</a:t>
          </a:r>
          <a:r>
            <a:rPr lang="en-US" sz="1900" kern="1200"/>
            <a:t> Start small in cities like Jaipur/Mysore.</a:t>
          </a:r>
          <a:endParaRPr lang="en-IN" sz="1900" kern="1200"/>
        </a:p>
      </dsp:txBody>
      <dsp:txXfrm>
        <a:off x="1287683" y="412058"/>
        <a:ext cx="7711632" cy="412058"/>
      </dsp:txXfrm>
    </dsp:sp>
    <dsp:sp modelId="{D500B9BC-A72A-4F11-9A30-6F72633FF12D}">
      <dsp:nvSpPr>
        <dsp:cNvPr id="0" name=""/>
        <dsp:cNvSpPr/>
      </dsp:nvSpPr>
      <dsp:spPr>
        <a:xfrm>
          <a:off x="540827" y="824117"/>
          <a:ext cx="1493712" cy="1493712"/>
        </a:xfrm>
        <a:prstGeom prst="pie">
          <a:avLst>
            <a:gd name="adj1" fmla="val 5400000"/>
            <a:gd name="adj2" fmla="val 16200000"/>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65015B-D118-4CD6-8BA0-B727D0C37D60}">
      <dsp:nvSpPr>
        <dsp:cNvPr id="0" name=""/>
        <dsp:cNvSpPr/>
      </dsp:nvSpPr>
      <dsp:spPr>
        <a:xfrm>
          <a:off x="1287683" y="824117"/>
          <a:ext cx="7711632" cy="1493712"/>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Partnerships:</a:t>
          </a:r>
          <a:r>
            <a:rPr lang="en-US" sz="1900" kern="1200"/>
            <a:t> Collaborate for charging stations.</a:t>
          </a:r>
          <a:endParaRPr lang="en-IN" sz="1900" kern="1200"/>
        </a:p>
      </dsp:txBody>
      <dsp:txXfrm>
        <a:off x="1287683" y="824117"/>
        <a:ext cx="7711632" cy="412058"/>
      </dsp:txXfrm>
    </dsp:sp>
    <dsp:sp modelId="{A3055F47-E7FD-4825-9D8D-4C735D82CD79}">
      <dsp:nvSpPr>
        <dsp:cNvPr id="0" name=""/>
        <dsp:cNvSpPr/>
      </dsp:nvSpPr>
      <dsp:spPr>
        <a:xfrm>
          <a:off x="811240" y="1236176"/>
          <a:ext cx="952885" cy="952885"/>
        </a:xfrm>
        <a:prstGeom prst="pie">
          <a:avLst>
            <a:gd name="adj1" fmla="val 5400000"/>
            <a:gd name="adj2" fmla="val 16200000"/>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15EEB0B-F177-4790-9160-1D2592E609A6}">
      <dsp:nvSpPr>
        <dsp:cNvPr id="0" name=""/>
        <dsp:cNvSpPr/>
      </dsp:nvSpPr>
      <dsp:spPr>
        <a:xfrm>
          <a:off x="1287683" y="1236176"/>
          <a:ext cx="7711632" cy="952885"/>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Green Branding:</a:t>
          </a:r>
          <a:r>
            <a:rPr lang="en-US" sz="1900" kern="1200" dirty="0"/>
            <a:t> Eco-friendly marketing campaigns.</a:t>
          </a:r>
          <a:endParaRPr lang="en-IN" sz="1900" kern="1200" dirty="0"/>
        </a:p>
      </dsp:txBody>
      <dsp:txXfrm>
        <a:off x="1287683" y="1236176"/>
        <a:ext cx="7711632" cy="412058"/>
      </dsp:txXfrm>
    </dsp:sp>
    <dsp:sp modelId="{E846C8CF-7753-4CC8-87E3-D1B436FA4236}">
      <dsp:nvSpPr>
        <dsp:cNvPr id="0" name=""/>
        <dsp:cNvSpPr/>
      </dsp:nvSpPr>
      <dsp:spPr>
        <a:xfrm>
          <a:off x="1081654" y="1648234"/>
          <a:ext cx="412058" cy="412058"/>
        </a:xfrm>
        <a:prstGeom prst="pie">
          <a:avLst>
            <a:gd name="adj1" fmla="val 5400000"/>
            <a:gd name="adj2" fmla="val 16200000"/>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F52F155-9463-4E36-B33D-2EF9375E399F}">
      <dsp:nvSpPr>
        <dsp:cNvPr id="0" name=""/>
        <dsp:cNvSpPr/>
      </dsp:nvSpPr>
      <dsp:spPr>
        <a:xfrm>
          <a:off x="1287683" y="1648234"/>
          <a:ext cx="7711632" cy="412058"/>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Fleet Optimization:</a:t>
          </a:r>
          <a:r>
            <a:rPr lang="en-US" sz="1900" kern="1200"/>
            <a:t> Analytics for route planning and idle time reduction.</a:t>
          </a:r>
          <a:endParaRPr lang="en-IN" sz="1900" kern="1200"/>
        </a:p>
      </dsp:txBody>
      <dsp:txXfrm>
        <a:off x="1287683" y="1648234"/>
        <a:ext cx="7711632" cy="4120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B5604-9019-4692-9BDA-EC808EA3C97E}">
      <dsp:nvSpPr>
        <dsp:cNvPr id="0" name=""/>
        <dsp:cNvSpPr/>
      </dsp:nvSpPr>
      <dsp:spPr>
        <a:xfrm>
          <a:off x="502051" y="0"/>
          <a:ext cx="5266482" cy="5266482"/>
        </a:xfrm>
        <a:prstGeom prst="triangle">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0CDF0F-DB1B-4C73-A9BF-EF1535CBD4F3}">
      <dsp:nvSpPr>
        <dsp:cNvPr id="0" name=""/>
        <dsp:cNvSpPr/>
      </dsp:nvSpPr>
      <dsp:spPr>
        <a:xfrm>
          <a:off x="3135292" y="529476"/>
          <a:ext cx="3423213" cy="623337"/>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Key Partnership Areas</a:t>
          </a:r>
          <a:endParaRPr lang="en-IN" sz="1400" kern="1200" dirty="0"/>
        </a:p>
      </dsp:txBody>
      <dsp:txXfrm>
        <a:off x="3165721" y="559905"/>
        <a:ext cx="3362355" cy="562479"/>
      </dsp:txXfrm>
    </dsp:sp>
    <dsp:sp modelId="{F6F3D0A4-0417-418D-9B23-0BA67475B4A7}">
      <dsp:nvSpPr>
        <dsp:cNvPr id="0" name=""/>
        <dsp:cNvSpPr/>
      </dsp:nvSpPr>
      <dsp:spPr>
        <a:xfrm>
          <a:off x="3135292" y="1230731"/>
          <a:ext cx="3423213" cy="623337"/>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Hotels and Resorts:</a:t>
          </a:r>
          <a:r>
            <a:rPr lang="en-US" sz="1400" kern="1200" dirty="0"/>
            <a:t> Exclusive transport packages, loyalty programs, and event tie-ups.</a:t>
          </a:r>
          <a:endParaRPr lang="en-IN" sz="1400" kern="1200" dirty="0"/>
        </a:p>
      </dsp:txBody>
      <dsp:txXfrm>
        <a:off x="3165721" y="1261160"/>
        <a:ext cx="3362355" cy="562479"/>
      </dsp:txXfrm>
    </dsp:sp>
    <dsp:sp modelId="{C0B3B0E4-E4D4-4776-8382-AE1A5C8FEACA}">
      <dsp:nvSpPr>
        <dsp:cNvPr id="0" name=""/>
        <dsp:cNvSpPr/>
      </dsp:nvSpPr>
      <dsp:spPr>
        <a:xfrm>
          <a:off x="3135292" y="1931986"/>
          <a:ext cx="3423213" cy="623337"/>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Shopping Malls:</a:t>
          </a:r>
          <a:r>
            <a:rPr lang="en-US" sz="1400" kern="1200" dirty="0"/>
            <a:t> Discounted rides, promotional campaigns, and designated zones.</a:t>
          </a:r>
          <a:endParaRPr lang="en-IN" sz="1400" kern="1200" dirty="0"/>
        </a:p>
      </dsp:txBody>
      <dsp:txXfrm>
        <a:off x="3165721" y="1962415"/>
        <a:ext cx="3362355" cy="562479"/>
      </dsp:txXfrm>
    </dsp:sp>
    <dsp:sp modelId="{59927B93-B7E8-4819-9F31-7B081DD857C8}">
      <dsp:nvSpPr>
        <dsp:cNvPr id="0" name=""/>
        <dsp:cNvSpPr/>
      </dsp:nvSpPr>
      <dsp:spPr>
        <a:xfrm>
          <a:off x="3135292" y="2633241"/>
          <a:ext cx="3423213" cy="623337"/>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Event Venues:</a:t>
          </a:r>
          <a:r>
            <a:rPr lang="en-US" sz="1400" kern="1200" dirty="0"/>
            <a:t> Pre-booked rides for concerts, festivals, and corporate events.</a:t>
          </a:r>
          <a:endParaRPr lang="en-IN" sz="1400" kern="1200" dirty="0"/>
        </a:p>
      </dsp:txBody>
      <dsp:txXfrm>
        <a:off x="3165721" y="2663670"/>
        <a:ext cx="3362355" cy="562479"/>
      </dsp:txXfrm>
    </dsp:sp>
    <dsp:sp modelId="{24501EC6-AE36-4197-9704-DA51F7CA4637}">
      <dsp:nvSpPr>
        <dsp:cNvPr id="0" name=""/>
        <dsp:cNvSpPr/>
      </dsp:nvSpPr>
      <dsp:spPr>
        <a:xfrm>
          <a:off x="3135292" y="3334495"/>
          <a:ext cx="3423213" cy="623337"/>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Tourism Operators:</a:t>
          </a:r>
          <a:r>
            <a:rPr lang="en-US" sz="1400" kern="1200" dirty="0"/>
            <a:t> Guided tours and bundled packages for landmarks.</a:t>
          </a:r>
          <a:endParaRPr lang="en-IN" sz="1400" kern="1200" dirty="0"/>
        </a:p>
      </dsp:txBody>
      <dsp:txXfrm>
        <a:off x="3165721" y="3364924"/>
        <a:ext cx="3362355" cy="562479"/>
      </dsp:txXfrm>
    </dsp:sp>
    <dsp:sp modelId="{385DA594-191C-417B-8133-4E95614A41A3}">
      <dsp:nvSpPr>
        <dsp:cNvPr id="0" name=""/>
        <dsp:cNvSpPr/>
      </dsp:nvSpPr>
      <dsp:spPr>
        <a:xfrm>
          <a:off x="3135292" y="4035750"/>
          <a:ext cx="3423213" cy="623337"/>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Transportation Hubs:</a:t>
          </a:r>
          <a:r>
            <a:rPr lang="en-US" sz="1400" kern="1200" dirty="0"/>
            <a:t> Airport and railway station connections.</a:t>
          </a:r>
          <a:endParaRPr lang="en-IN" sz="1400" kern="1200" dirty="0"/>
        </a:p>
      </dsp:txBody>
      <dsp:txXfrm>
        <a:off x="3165721" y="4066179"/>
        <a:ext cx="3362355" cy="56247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257E2-2A10-4015-990F-DCE30D4522A0}">
      <dsp:nvSpPr>
        <dsp:cNvPr id="0" name=""/>
        <dsp:cNvSpPr/>
      </dsp:nvSpPr>
      <dsp:spPr>
        <a:xfrm>
          <a:off x="0" y="0"/>
          <a:ext cx="4319650" cy="4319650"/>
        </a:xfrm>
        <a:prstGeom prst="pie">
          <a:avLst>
            <a:gd name="adj1" fmla="val 5400000"/>
            <a:gd name="adj2" fmla="val 16200000"/>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79B1953-F0F6-46AE-842E-DFD52F46FA2B}">
      <dsp:nvSpPr>
        <dsp:cNvPr id="0" name=""/>
        <dsp:cNvSpPr/>
      </dsp:nvSpPr>
      <dsp:spPr>
        <a:xfrm>
          <a:off x="2159825" y="0"/>
          <a:ext cx="7827094" cy="431965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Benefits for Goodcabs</a:t>
          </a:r>
          <a:endParaRPr lang="en-IN" sz="2200" kern="1200" dirty="0"/>
        </a:p>
      </dsp:txBody>
      <dsp:txXfrm>
        <a:off x="2159825" y="0"/>
        <a:ext cx="7827094" cy="691144"/>
      </dsp:txXfrm>
    </dsp:sp>
    <dsp:sp modelId="{E011972E-76DD-44AC-9C11-EF015369F01C}">
      <dsp:nvSpPr>
        <dsp:cNvPr id="0" name=""/>
        <dsp:cNvSpPr/>
      </dsp:nvSpPr>
      <dsp:spPr>
        <a:xfrm>
          <a:off x="453563" y="691144"/>
          <a:ext cx="3412523" cy="3412523"/>
        </a:xfrm>
        <a:prstGeom prst="pie">
          <a:avLst>
            <a:gd name="adj1" fmla="val 5400000"/>
            <a:gd name="adj2" fmla="val 16200000"/>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6C1C02C-421D-4F57-B361-822CCA770340}">
      <dsp:nvSpPr>
        <dsp:cNvPr id="0" name=""/>
        <dsp:cNvSpPr/>
      </dsp:nvSpPr>
      <dsp:spPr>
        <a:xfrm>
          <a:off x="2159825" y="691144"/>
          <a:ext cx="7827094" cy="3412523"/>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Increased Trip Volume:</a:t>
          </a:r>
          <a:r>
            <a:rPr lang="en-US" sz="2200" kern="1200"/>
            <a:t> Regular traffic from high-footfall areas.</a:t>
          </a:r>
          <a:endParaRPr lang="en-IN" sz="2200" kern="1200"/>
        </a:p>
      </dsp:txBody>
      <dsp:txXfrm>
        <a:off x="2159825" y="691144"/>
        <a:ext cx="7827094" cy="691144"/>
      </dsp:txXfrm>
    </dsp:sp>
    <dsp:sp modelId="{3FE97E91-9830-4911-A91C-1439069ED3C9}">
      <dsp:nvSpPr>
        <dsp:cNvPr id="0" name=""/>
        <dsp:cNvSpPr/>
      </dsp:nvSpPr>
      <dsp:spPr>
        <a:xfrm>
          <a:off x="907126" y="1382288"/>
          <a:ext cx="2505397" cy="2505397"/>
        </a:xfrm>
        <a:prstGeom prst="pie">
          <a:avLst>
            <a:gd name="adj1" fmla="val 5400000"/>
            <a:gd name="adj2" fmla="val 16200000"/>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4107F70-873C-4D90-88F7-573B889AEEE6}">
      <dsp:nvSpPr>
        <dsp:cNvPr id="0" name=""/>
        <dsp:cNvSpPr/>
      </dsp:nvSpPr>
      <dsp:spPr>
        <a:xfrm>
          <a:off x="2159825" y="1382288"/>
          <a:ext cx="7827094" cy="2505397"/>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Enhanced Customer Loyalty:</a:t>
          </a:r>
          <a:r>
            <a:rPr lang="en-US" sz="2200" kern="1200"/>
            <a:t> Convenient and exclusive services.</a:t>
          </a:r>
          <a:endParaRPr lang="en-IN" sz="2200" kern="1200"/>
        </a:p>
      </dsp:txBody>
      <dsp:txXfrm>
        <a:off x="2159825" y="1382288"/>
        <a:ext cx="7827094" cy="691144"/>
      </dsp:txXfrm>
    </dsp:sp>
    <dsp:sp modelId="{E62F1682-81D6-41D4-9BED-35A65C0E0A25}">
      <dsp:nvSpPr>
        <dsp:cNvPr id="0" name=""/>
        <dsp:cNvSpPr/>
      </dsp:nvSpPr>
      <dsp:spPr>
        <a:xfrm>
          <a:off x="1360689" y="2073432"/>
          <a:ext cx="1598270" cy="1598270"/>
        </a:xfrm>
        <a:prstGeom prst="pie">
          <a:avLst>
            <a:gd name="adj1" fmla="val 5400000"/>
            <a:gd name="adj2" fmla="val 16200000"/>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C11C191-307E-47BA-9F22-93EE593DB23C}">
      <dsp:nvSpPr>
        <dsp:cNvPr id="0" name=""/>
        <dsp:cNvSpPr/>
      </dsp:nvSpPr>
      <dsp:spPr>
        <a:xfrm>
          <a:off x="2159825" y="2073432"/>
          <a:ext cx="7827094" cy="159827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Revenue Growth:</a:t>
          </a:r>
          <a:r>
            <a:rPr lang="en-US" sz="2200" kern="1200" dirty="0"/>
            <a:t> Co-marketing and shared profits.</a:t>
          </a:r>
          <a:endParaRPr lang="en-IN" sz="2200" kern="1200" dirty="0"/>
        </a:p>
      </dsp:txBody>
      <dsp:txXfrm>
        <a:off x="2159825" y="2073432"/>
        <a:ext cx="7827094" cy="691144"/>
      </dsp:txXfrm>
    </dsp:sp>
    <dsp:sp modelId="{B4A1117D-6B8D-46BA-8401-ECBC4E123215}">
      <dsp:nvSpPr>
        <dsp:cNvPr id="0" name=""/>
        <dsp:cNvSpPr/>
      </dsp:nvSpPr>
      <dsp:spPr>
        <a:xfrm>
          <a:off x="1814253" y="2764576"/>
          <a:ext cx="691144" cy="691144"/>
        </a:xfrm>
        <a:prstGeom prst="pie">
          <a:avLst>
            <a:gd name="adj1" fmla="val 5400000"/>
            <a:gd name="adj2" fmla="val 16200000"/>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0B742D1-6BBC-46D5-936A-0CC3D8E1EE35}">
      <dsp:nvSpPr>
        <dsp:cNvPr id="0" name=""/>
        <dsp:cNvSpPr/>
      </dsp:nvSpPr>
      <dsp:spPr>
        <a:xfrm>
          <a:off x="2159825" y="2764576"/>
          <a:ext cx="7827094" cy="691144"/>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Brand Credibility:</a:t>
          </a:r>
          <a:r>
            <a:rPr lang="en-US" sz="2200" kern="1200"/>
            <a:t> Association with trusted businesses.</a:t>
          </a:r>
          <a:endParaRPr lang="en-IN" sz="2200" kern="1200"/>
        </a:p>
      </dsp:txBody>
      <dsp:txXfrm>
        <a:off x="2159825" y="2764576"/>
        <a:ext cx="7827094" cy="69114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02892-43E6-4495-8674-B5D8258FC184}">
      <dsp:nvSpPr>
        <dsp:cNvPr id="0" name=""/>
        <dsp:cNvSpPr/>
      </dsp:nvSpPr>
      <dsp:spPr>
        <a:xfrm>
          <a:off x="3682" y="132136"/>
          <a:ext cx="2214414" cy="721202"/>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IN" sz="2000" b="1" kern="1200"/>
            <a:t>Customer Behavior:</a:t>
          </a:r>
          <a:endParaRPr lang="en-IN" sz="2000" kern="1200"/>
        </a:p>
      </dsp:txBody>
      <dsp:txXfrm>
        <a:off x="3682" y="132136"/>
        <a:ext cx="2214414" cy="721202"/>
      </dsp:txXfrm>
    </dsp:sp>
    <dsp:sp modelId="{B27E30D9-C3E0-419D-A4D2-D6BF298BA993}">
      <dsp:nvSpPr>
        <dsp:cNvPr id="0" name=""/>
        <dsp:cNvSpPr/>
      </dsp:nvSpPr>
      <dsp:spPr>
        <a:xfrm>
          <a:off x="3682" y="853339"/>
          <a:ext cx="2214414" cy="1988409"/>
        </a:xfrm>
        <a:prstGeom prst="rect">
          <a:avLst/>
        </a:prstGeom>
        <a:solidFill>
          <a:schemeClr val="accent3">
            <a:alpha val="90000"/>
            <a:tint val="40000"/>
            <a:hueOff val="0"/>
            <a:satOff val="0"/>
            <a:lumOff val="0"/>
            <a:alphaOff val="0"/>
          </a:schemeClr>
        </a:solidFill>
        <a:ln w="1587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N" sz="2000" kern="1200"/>
            <a:t>Trip frequency, ride preferences, demographics, feedback.</a:t>
          </a:r>
        </a:p>
      </dsp:txBody>
      <dsp:txXfrm>
        <a:off x="3682" y="853339"/>
        <a:ext cx="2214414" cy="1988409"/>
      </dsp:txXfrm>
    </dsp:sp>
    <dsp:sp modelId="{AA96E917-4D55-47E3-951F-28D5C5D98460}">
      <dsp:nvSpPr>
        <dsp:cNvPr id="0" name=""/>
        <dsp:cNvSpPr/>
      </dsp:nvSpPr>
      <dsp:spPr>
        <a:xfrm>
          <a:off x="2528115" y="132136"/>
          <a:ext cx="2214414" cy="721202"/>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IN" sz="2000" b="1" kern="1200"/>
            <a:t>Operational Efficiency:</a:t>
          </a:r>
          <a:endParaRPr lang="en-IN" sz="2000" kern="1200"/>
        </a:p>
      </dsp:txBody>
      <dsp:txXfrm>
        <a:off x="2528115" y="132136"/>
        <a:ext cx="2214414" cy="721202"/>
      </dsp:txXfrm>
    </dsp:sp>
    <dsp:sp modelId="{B6B8CBD1-ABCC-4B66-BE38-F8C565A6993B}">
      <dsp:nvSpPr>
        <dsp:cNvPr id="0" name=""/>
        <dsp:cNvSpPr/>
      </dsp:nvSpPr>
      <dsp:spPr>
        <a:xfrm>
          <a:off x="2528115" y="853339"/>
          <a:ext cx="2214414" cy="1988409"/>
        </a:xfrm>
        <a:prstGeom prst="rect">
          <a:avLst/>
        </a:prstGeom>
        <a:solidFill>
          <a:schemeClr val="accent3">
            <a:alpha val="90000"/>
            <a:tint val="40000"/>
            <a:hueOff val="0"/>
            <a:satOff val="0"/>
            <a:lumOff val="0"/>
            <a:alphaOff val="0"/>
          </a:schemeClr>
        </a:solidFill>
        <a:ln w="1587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N" sz="2000" kern="1200"/>
            <a:t>Driver performance, fleet utilization, ride cancellations.</a:t>
          </a:r>
        </a:p>
      </dsp:txBody>
      <dsp:txXfrm>
        <a:off x="2528115" y="853339"/>
        <a:ext cx="2214414" cy="1988409"/>
      </dsp:txXfrm>
    </dsp:sp>
    <dsp:sp modelId="{6CC72D81-C459-404B-92C8-76569B2504A5}">
      <dsp:nvSpPr>
        <dsp:cNvPr id="0" name=""/>
        <dsp:cNvSpPr/>
      </dsp:nvSpPr>
      <dsp:spPr>
        <a:xfrm>
          <a:off x="5052547" y="132136"/>
          <a:ext cx="2214414" cy="721202"/>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IN" sz="2000" b="1" kern="1200"/>
            <a:t>Market Trends:</a:t>
          </a:r>
          <a:endParaRPr lang="en-IN" sz="2000" kern="1200"/>
        </a:p>
      </dsp:txBody>
      <dsp:txXfrm>
        <a:off x="5052547" y="132136"/>
        <a:ext cx="2214414" cy="721202"/>
      </dsp:txXfrm>
    </dsp:sp>
    <dsp:sp modelId="{F3A3DF68-3158-44EA-AA64-3370248DE804}">
      <dsp:nvSpPr>
        <dsp:cNvPr id="0" name=""/>
        <dsp:cNvSpPr/>
      </dsp:nvSpPr>
      <dsp:spPr>
        <a:xfrm>
          <a:off x="5052547" y="853339"/>
          <a:ext cx="2214414" cy="1988409"/>
        </a:xfrm>
        <a:prstGeom prst="rect">
          <a:avLst/>
        </a:prstGeom>
        <a:solidFill>
          <a:schemeClr val="accent3">
            <a:alpha val="90000"/>
            <a:tint val="40000"/>
            <a:hueOff val="0"/>
            <a:satOff val="0"/>
            <a:lumOff val="0"/>
            <a:alphaOff val="0"/>
          </a:schemeClr>
        </a:solidFill>
        <a:ln w="1587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Demand patterns, competitor analysis, emerging mobility trends.</a:t>
          </a:r>
        </a:p>
      </dsp:txBody>
      <dsp:txXfrm>
        <a:off x="5052547" y="853339"/>
        <a:ext cx="2214414" cy="1988409"/>
      </dsp:txXfrm>
    </dsp:sp>
    <dsp:sp modelId="{E24E73A6-C405-45A3-8A0A-7FE65AFE85AA}">
      <dsp:nvSpPr>
        <dsp:cNvPr id="0" name=""/>
        <dsp:cNvSpPr/>
      </dsp:nvSpPr>
      <dsp:spPr>
        <a:xfrm>
          <a:off x="7576979" y="132136"/>
          <a:ext cx="2214414" cy="721202"/>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IN" sz="2000" b="1" kern="1200"/>
            <a:t>Customer Retention:</a:t>
          </a:r>
          <a:endParaRPr lang="en-IN" sz="2000" kern="1200"/>
        </a:p>
      </dsp:txBody>
      <dsp:txXfrm>
        <a:off x="7576979" y="132136"/>
        <a:ext cx="2214414" cy="721202"/>
      </dsp:txXfrm>
    </dsp:sp>
    <dsp:sp modelId="{89FA56FE-7F63-4978-93FC-90D74BF55FB5}">
      <dsp:nvSpPr>
        <dsp:cNvPr id="0" name=""/>
        <dsp:cNvSpPr/>
      </dsp:nvSpPr>
      <dsp:spPr>
        <a:xfrm>
          <a:off x="7576979" y="853339"/>
          <a:ext cx="2214414" cy="1988409"/>
        </a:xfrm>
        <a:prstGeom prst="rect">
          <a:avLst/>
        </a:prstGeom>
        <a:solidFill>
          <a:schemeClr val="accent3">
            <a:alpha val="90000"/>
            <a:tint val="40000"/>
            <a:hueOff val="0"/>
            <a:satOff val="0"/>
            <a:lumOff val="0"/>
            <a:alphaOff val="0"/>
          </a:schemeClr>
        </a:solidFill>
        <a:ln w="1587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New passenger sources, loyalty program impact, churn analysis.</a:t>
          </a:r>
        </a:p>
      </dsp:txBody>
      <dsp:txXfrm>
        <a:off x="7576979" y="853339"/>
        <a:ext cx="2214414" cy="19884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7D65-EE50-448B-A591-D5A74B93AB5F}">
      <dsp:nvSpPr>
        <dsp:cNvPr id="0" name=""/>
        <dsp:cNvSpPr/>
      </dsp:nvSpPr>
      <dsp:spPr>
        <a:xfrm>
          <a:off x="0" y="62466"/>
          <a:ext cx="2184723" cy="551655"/>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kern="1200" dirty="0"/>
            <a:t>Key Data Areas</a:t>
          </a:r>
        </a:p>
      </dsp:txBody>
      <dsp:txXfrm>
        <a:off x="26930" y="89396"/>
        <a:ext cx="2130863" cy="49779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78680-D25E-4D18-AA20-7570C8CB1615}">
      <dsp:nvSpPr>
        <dsp:cNvPr id="0" name=""/>
        <dsp:cNvSpPr/>
      </dsp:nvSpPr>
      <dsp:spPr>
        <a:xfrm>
          <a:off x="3013" y="931232"/>
          <a:ext cx="1083541" cy="54177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Expected Benefits:</a:t>
          </a:r>
          <a:endParaRPr lang="en-IN" sz="1400" kern="1200" dirty="0"/>
        </a:p>
      </dsp:txBody>
      <dsp:txXfrm>
        <a:off x="18881" y="947100"/>
        <a:ext cx="1051805" cy="510034"/>
      </dsp:txXfrm>
    </dsp:sp>
    <dsp:sp modelId="{409DE070-14DC-4A6D-B9C1-A213EFF0EB5E}">
      <dsp:nvSpPr>
        <dsp:cNvPr id="0" name=""/>
        <dsp:cNvSpPr/>
      </dsp:nvSpPr>
      <dsp:spPr>
        <a:xfrm>
          <a:off x="1357548" y="334900"/>
          <a:ext cx="1513349" cy="74041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Improved Customer Experience:</a:t>
          </a:r>
          <a:endParaRPr lang="en-IN" sz="1400" kern="1200" dirty="0"/>
        </a:p>
      </dsp:txBody>
      <dsp:txXfrm>
        <a:off x="1379234" y="356586"/>
        <a:ext cx="1469977" cy="697038"/>
      </dsp:txXfrm>
    </dsp:sp>
    <dsp:sp modelId="{B40A3C3F-F321-4397-BD87-60134B11C8ED}">
      <dsp:nvSpPr>
        <dsp:cNvPr id="0" name=""/>
        <dsp:cNvSpPr/>
      </dsp:nvSpPr>
      <dsp:spPr>
        <a:xfrm>
          <a:off x="1508883" y="1075311"/>
          <a:ext cx="151334" cy="736840"/>
        </a:xfrm>
        <a:custGeom>
          <a:avLst/>
          <a:gdLst/>
          <a:ahLst/>
          <a:cxnLst/>
          <a:rect l="0" t="0" r="0" b="0"/>
          <a:pathLst>
            <a:path>
              <a:moveTo>
                <a:pt x="0" y="0"/>
              </a:moveTo>
              <a:lnTo>
                <a:pt x="0" y="736840"/>
              </a:lnTo>
              <a:lnTo>
                <a:pt x="151334" y="736840"/>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2F1F5-A99C-4630-A483-44EE3B05463C}">
      <dsp:nvSpPr>
        <dsp:cNvPr id="0" name=""/>
        <dsp:cNvSpPr/>
      </dsp:nvSpPr>
      <dsp:spPr>
        <a:xfrm>
          <a:off x="1660217" y="1210753"/>
          <a:ext cx="1196489" cy="1202795"/>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Personalized offers, reliable service.</a:t>
          </a:r>
          <a:endParaRPr lang="en-IN" sz="1400" kern="1200" dirty="0"/>
        </a:p>
      </dsp:txBody>
      <dsp:txXfrm>
        <a:off x="1695261" y="1245797"/>
        <a:ext cx="1126401" cy="1132707"/>
      </dsp:txXfrm>
    </dsp:sp>
    <dsp:sp modelId="{304F3A99-9C43-4570-B432-45F902B9AADB}">
      <dsp:nvSpPr>
        <dsp:cNvPr id="0" name=""/>
        <dsp:cNvSpPr/>
      </dsp:nvSpPr>
      <dsp:spPr>
        <a:xfrm>
          <a:off x="3141782" y="334900"/>
          <a:ext cx="1083541" cy="54177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Operational Efficiency:</a:t>
          </a:r>
          <a:endParaRPr lang="en-IN" sz="1400" kern="1200" dirty="0"/>
        </a:p>
      </dsp:txBody>
      <dsp:txXfrm>
        <a:off x="3157650" y="350768"/>
        <a:ext cx="1051805" cy="510034"/>
      </dsp:txXfrm>
    </dsp:sp>
    <dsp:sp modelId="{A09B55F6-1AD2-4931-A3CF-095B9CC867AF}">
      <dsp:nvSpPr>
        <dsp:cNvPr id="0" name=""/>
        <dsp:cNvSpPr/>
      </dsp:nvSpPr>
      <dsp:spPr>
        <a:xfrm>
          <a:off x="3250137" y="876670"/>
          <a:ext cx="108354" cy="838918"/>
        </a:xfrm>
        <a:custGeom>
          <a:avLst/>
          <a:gdLst/>
          <a:ahLst/>
          <a:cxnLst/>
          <a:rect l="0" t="0" r="0" b="0"/>
          <a:pathLst>
            <a:path>
              <a:moveTo>
                <a:pt x="0" y="0"/>
              </a:moveTo>
              <a:lnTo>
                <a:pt x="0" y="838918"/>
              </a:lnTo>
              <a:lnTo>
                <a:pt x="108354" y="838918"/>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A81684-5764-43AE-9421-BDD04BBC214A}">
      <dsp:nvSpPr>
        <dsp:cNvPr id="0" name=""/>
        <dsp:cNvSpPr/>
      </dsp:nvSpPr>
      <dsp:spPr>
        <a:xfrm>
          <a:off x="3358491" y="1012113"/>
          <a:ext cx="1204533" cy="1406951"/>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Optimized fleet management and reduced downtime.</a:t>
          </a:r>
          <a:endParaRPr lang="en-IN" sz="1400" kern="1200" dirty="0"/>
        </a:p>
      </dsp:txBody>
      <dsp:txXfrm>
        <a:off x="3393771" y="1047393"/>
        <a:ext cx="1133973" cy="1336391"/>
      </dsp:txXfrm>
    </dsp:sp>
    <dsp:sp modelId="{CF2490FF-ADCC-41D8-BD46-79C8006109C3}">
      <dsp:nvSpPr>
        <dsp:cNvPr id="0" name=""/>
        <dsp:cNvSpPr/>
      </dsp:nvSpPr>
      <dsp:spPr>
        <a:xfrm>
          <a:off x="4617202" y="334900"/>
          <a:ext cx="1083541" cy="54177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Targeted Marketing:</a:t>
          </a:r>
          <a:endParaRPr lang="en-IN" sz="1400" kern="1200" dirty="0"/>
        </a:p>
      </dsp:txBody>
      <dsp:txXfrm>
        <a:off x="4633070" y="350768"/>
        <a:ext cx="1051805" cy="510034"/>
      </dsp:txXfrm>
    </dsp:sp>
    <dsp:sp modelId="{57939A2D-1EEB-4827-B77F-11CBA91744BC}">
      <dsp:nvSpPr>
        <dsp:cNvPr id="0" name=""/>
        <dsp:cNvSpPr/>
      </dsp:nvSpPr>
      <dsp:spPr>
        <a:xfrm>
          <a:off x="4725556" y="876670"/>
          <a:ext cx="108354" cy="838896"/>
        </a:xfrm>
        <a:custGeom>
          <a:avLst/>
          <a:gdLst/>
          <a:ahLst/>
          <a:cxnLst/>
          <a:rect l="0" t="0" r="0" b="0"/>
          <a:pathLst>
            <a:path>
              <a:moveTo>
                <a:pt x="0" y="0"/>
              </a:moveTo>
              <a:lnTo>
                <a:pt x="0" y="838896"/>
              </a:lnTo>
              <a:lnTo>
                <a:pt x="108354" y="838896"/>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12E0CF-11A1-4369-B2E3-D9B04ACE2004}">
      <dsp:nvSpPr>
        <dsp:cNvPr id="0" name=""/>
        <dsp:cNvSpPr/>
      </dsp:nvSpPr>
      <dsp:spPr>
        <a:xfrm>
          <a:off x="4833910" y="1012113"/>
          <a:ext cx="1243896" cy="1406907"/>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Event-specific campaigns and high-demand area focus.</a:t>
          </a:r>
          <a:endParaRPr lang="en-IN" sz="1400" kern="1200" dirty="0"/>
        </a:p>
      </dsp:txBody>
      <dsp:txXfrm>
        <a:off x="4870342" y="1048545"/>
        <a:ext cx="1171032" cy="1334043"/>
      </dsp:txXfrm>
    </dsp:sp>
    <dsp:sp modelId="{01FEE59F-E678-4D8F-B600-8B89CF2E2A6D}">
      <dsp:nvSpPr>
        <dsp:cNvPr id="0" name=""/>
        <dsp:cNvSpPr/>
      </dsp:nvSpPr>
      <dsp:spPr>
        <a:xfrm>
          <a:off x="6131984" y="334900"/>
          <a:ext cx="1083541" cy="54177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Competitive Edge:</a:t>
          </a:r>
          <a:endParaRPr lang="en-IN" sz="1400" kern="1200" dirty="0"/>
        </a:p>
      </dsp:txBody>
      <dsp:txXfrm>
        <a:off x="6147852" y="350768"/>
        <a:ext cx="1051805" cy="510034"/>
      </dsp:txXfrm>
    </dsp:sp>
    <dsp:sp modelId="{8B9218A1-340C-4D82-BF94-99E8D1816EE9}">
      <dsp:nvSpPr>
        <dsp:cNvPr id="0" name=""/>
        <dsp:cNvSpPr/>
      </dsp:nvSpPr>
      <dsp:spPr>
        <a:xfrm>
          <a:off x="6240338" y="876670"/>
          <a:ext cx="108354" cy="759949"/>
        </a:xfrm>
        <a:custGeom>
          <a:avLst/>
          <a:gdLst/>
          <a:ahLst/>
          <a:cxnLst/>
          <a:rect l="0" t="0" r="0" b="0"/>
          <a:pathLst>
            <a:path>
              <a:moveTo>
                <a:pt x="0" y="0"/>
              </a:moveTo>
              <a:lnTo>
                <a:pt x="0" y="759949"/>
              </a:lnTo>
              <a:lnTo>
                <a:pt x="108354" y="759949"/>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E62C1E-A140-4D6F-AE91-38A4C1970B72}">
      <dsp:nvSpPr>
        <dsp:cNvPr id="0" name=""/>
        <dsp:cNvSpPr/>
      </dsp:nvSpPr>
      <dsp:spPr>
        <a:xfrm>
          <a:off x="6348692" y="1012113"/>
          <a:ext cx="1183305" cy="1249014"/>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Innovative trends (EVs, green energy).</a:t>
          </a:r>
          <a:endParaRPr lang="en-IN" sz="1400" kern="1200" dirty="0"/>
        </a:p>
      </dsp:txBody>
      <dsp:txXfrm>
        <a:off x="6383350" y="1046771"/>
        <a:ext cx="1113989" cy="117969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7C329-69AF-4E20-A331-3429035937E0}">
      <dsp:nvSpPr>
        <dsp:cNvPr id="0" name=""/>
        <dsp:cNvSpPr/>
      </dsp:nvSpPr>
      <dsp:spPr>
        <a:xfrm>
          <a:off x="0" y="0"/>
          <a:ext cx="6863787" cy="62361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Call-to-Action:</a:t>
          </a:r>
          <a:endParaRPr lang="en-IN" sz="2600" kern="1200" dirty="0"/>
        </a:p>
      </dsp:txBody>
      <dsp:txXfrm>
        <a:off x="30442" y="30442"/>
        <a:ext cx="6802903" cy="562726"/>
      </dsp:txXfrm>
    </dsp:sp>
    <dsp:sp modelId="{17E8E0AB-43CE-4EAD-9423-89E77E639383}">
      <dsp:nvSpPr>
        <dsp:cNvPr id="0" name=""/>
        <dsp:cNvSpPr/>
      </dsp:nvSpPr>
      <dsp:spPr>
        <a:xfrm>
          <a:off x="0" y="642845"/>
          <a:ext cx="6863787"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92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Adopt AI-driven analytics and machine learning.</a:t>
          </a:r>
          <a:endParaRPr lang="en-IN" sz="2000" kern="1200"/>
        </a:p>
        <a:p>
          <a:pPr marL="228600" lvl="1" indent="-228600" algn="l" defTabSz="889000">
            <a:lnSpc>
              <a:spcPct val="90000"/>
            </a:lnSpc>
            <a:spcBef>
              <a:spcPct val="0"/>
            </a:spcBef>
            <a:spcAft>
              <a:spcPct val="20000"/>
            </a:spcAft>
            <a:buChar char="•"/>
          </a:pPr>
          <a:r>
            <a:rPr lang="en-US" sz="2000" kern="1200"/>
            <a:t>Integrate real-time data from traffic/weather sources.</a:t>
          </a:r>
          <a:endParaRPr lang="en-IN" sz="2000" kern="1200"/>
        </a:p>
        <a:p>
          <a:pPr marL="228600" lvl="1" indent="-228600" algn="l" defTabSz="889000">
            <a:lnSpc>
              <a:spcPct val="90000"/>
            </a:lnSpc>
            <a:spcBef>
              <a:spcPct val="0"/>
            </a:spcBef>
            <a:spcAft>
              <a:spcPct val="20000"/>
            </a:spcAft>
            <a:buChar char="•"/>
          </a:pPr>
          <a:r>
            <a:rPr lang="en-US" sz="2000" kern="1200"/>
            <a:t>Maintain data privacy through secure systems.</a:t>
          </a:r>
          <a:endParaRPr lang="en-IN" sz="2000" kern="1200"/>
        </a:p>
      </dsp:txBody>
      <dsp:txXfrm>
        <a:off x="0" y="642845"/>
        <a:ext cx="6863787" cy="1049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6A33C-E5B1-4E46-AAA2-AC77EDCBE110}">
      <dsp:nvSpPr>
        <dsp:cNvPr id="0" name=""/>
        <dsp:cNvSpPr/>
      </dsp:nvSpPr>
      <dsp:spPr>
        <a:xfrm>
          <a:off x="0" y="1480"/>
          <a:ext cx="8999316" cy="675327"/>
        </a:xfrm>
        <a:prstGeom prst="round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Observations from Data </a:t>
          </a:r>
          <a:endParaRPr lang="en-IN" sz="1700" kern="1200"/>
        </a:p>
      </dsp:txBody>
      <dsp:txXfrm>
        <a:off x="32967" y="34447"/>
        <a:ext cx="8933382" cy="609393"/>
      </dsp:txXfrm>
    </dsp:sp>
    <dsp:sp modelId="{102ECE2E-2978-468B-A1B0-5ED3CBEAA358}">
      <dsp:nvSpPr>
        <dsp:cNvPr id="0" name=""/>
        <dsp:cNvSpPr/>
      </dsp:nvSpPr>
      <dsp:spPr>
        <a:xfrm>
          <a:off x="0" y="725768"/>
          <a:ext cx="8999316" cy="675327"/>
        </a:xfrm>
        <a:prstGeom prst="round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High Repeat Rates:</a:t>
          </a:r>
          <a:r>
            <a:rPr lang="en-US" sz="1700" kern="1200"/>
            <a:t> Surat (</a:t>
          </a:r>
          <a:r>
            <a:rPr lang="en-US" sz="1700" b="1" kern="1200"/>
            <a:t>42.63%</a:t>
          </a:r>
          <a:r>
            <a:rPr lang="en-US" sz="1700" kern="1200"/>
            <a:t>) and Lucknow likely benefit from affordable fares and quality service.</a:t>
          </a:r>
          <a:endParaRPr lang="en-IN" sz="1700" kern="1200"/>
        </a:p>
      </dsp:txBody>
      <dsp:txXfrm>
        <a:off x="32967" y="758735"/>
        <a:ext cx="8933382" cy="609393"/>
      </dsp:txXfrm>
    </dsp:sp>
    <dsp:sp modelId="{4D5683AE-D088-41A4-AF6E-745712749A74}">
      <dsp:nvSpPr>
        <dsp:cNvPr id="0" name=""/>
        <dsp:cNvSpPr/>
      </dsp:nvSpPr>
      <dsp:spPr>
        <a:xfrm>
          <a:off x="0" y="1450055"/>
          <a:ext cx="8999316" cy="675327"/>
        </a:xfrm>
        <a:prstGeom prst="round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Low Repeat Rates:</a:t>
          </a:r>
          <a:r>
            <a:rPr lang="en-US" sz="1700" kern="1200"/>
            <a:t> Mysore (</a:t>
          </a:r>
          <a:r>
            <a:rPr lang="en-US" sz="1700" b="1" kern="1200"/>
            <a:t>11.23%</a:t>
          </a:r>
          <a:r>
            <a:rPr lang="en-US" sz="1700" kern="1200"/>
            <a:t>) faces challenges due to fewer trip options or competition.</a:t>
          </a:r>
          <a:endParaRPr lang="en-IN" sz="1700" kern="1200"/>
        </a:p>
      </dsp:txBody>
      <dsp:txXfrm>
        <a:off x="32967" y="1483022"/>
        <a:ext cx="8933382" cy="60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0D9E3-5FA9-41A9-BBFA-A4B4D44448F8}">
      <dsp:nvSpPr>
        <dsp:cNvPr id="0" name=""/>
        <dsp:cNvSpPr/>
      </dsp:nvSpPr>
      <dsp:spPr>
        <a:xfrm>
          <a:off x="0" y="0"/>
          <a:ext cx="1711366" cy="1711366"/>
        </a:xfrm>
        <a:prstGeom prst="pie">
          <a:avLst>
            <a:gd name="adj1" fmla="val 5400000"/>
            <a:gd name="adj2" fmla="val 16200000"/>
          </a:avLst>
        </a:prstGeom>
        <a:gradFill rotWithShape="0">
          <a:gsLst>
            <a:gs pos="0">
              <a:schemeClr val="accent3">
                <a:shade val="80000"/>
                <a:hueOff val="0"/>
                <a:satOff val="0"/>
                <a:lumOff val="0"/>
                <a:alphaOff val="0"/>
                <a:tint val="96000"/>
                <a:lumMod val="104000"/>
              </a:schemeClr>
            </a:gs>
            <a:gs pos="100000">
              <a:schemeClr val="accent3">
                <a:shade val="80000"/>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DAB9A81-499B-4726-A603-8BDBEADF0DDA}">
      <dsp:nvSpPr>
        <dsp:cNvPr id="0" name=""/>
        <dsp:cNvSpPr/>
      </dsp:nvSpPr>
      <dsp:spPr>
        <a:xfrm>
          <a:off x="855682" y="0"/>
          <a:ext cx="7900566" cy="1711366"/>
        </a:xfrm>
        <a:prstGeom prst="rect">
          <a:avLst/>
        </a:prstGeom>
        <a:solidFill>
          <a:schemeClr val="lt1">
            <a:alpha val="90000"/>
            <a:hueOff val="0"/>
            <a:satOff val="0"/>
            <a:lumOff val="0"/>
            <a:alphaOff val="0"/>
          </a:schemeClr>
        </a:solidFill>
        <a:ln w="9525" cap="rnd" cmpd="sng" algn="ctr">
          <a:solidFill>
            <a:schemeClr val="accent3">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Correlation with Trends</a:t>
          </a:r>
          <a:endParaRPr lang="en-IN" sz="1400" kern="1200"/>
        </a:p>
      </dsp:txBody>
      <dsp:txXfrm>
        <a:off x="855682" y="0"/>
        <a:ext cx="7900566" cy="513410"/>
      </dsp:txXfrm>
    </dsp:sp>
    <dsp:sp modelId="{A973A150-ECFD-4C2F-9C50-6A674F2155F1}">
      <dsp:nvSpPr>
        <dsp:cNvPr id="0" name=""/>
        <dsp:cNvSpPr/>
      </dsp:nvSpPr>
      <dsp:spPr>
        <a:xfrm>
          <a:off x="299489" y="513410"/>
          <a:ext cx="1112386" cy="1112386"/>
        </a:xfrm>
        <a:prstGeom prst="pie">
          <a:avLst>
            <a:gd name="adj1" fmla="val 5400000"/>
            <a:gd name="adj2" fmla="val 16200000"/>
          </a:avLst>
        </a:prstGeom>
        <a:gradFill rotWithShape="0">
          <a:gsLst>
            <a:gs pos="0">
              <a:schemeClr val="accent3">
                <a:shade val="80000"/>
                <a:hueOff val="-203952"/>
                <a:satOff val="-6851"/>
                <a:lumOff val="14099"/>
                <a:alphaOff val="0"/>
                <a:tint val="96000"/>
                <a:lumMod val="104000"/>
              </a:schemeClr>
            </a:gs>
            <a:gs pos="100000">
              <a:schemeClr val="accent3">
                <a:shade val="80000"/>
                <a:hueOff val="-203952"/>
                <a:satOff val="-6851"/>
                <a:lumOff val="1409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7BBFAB8-6FA3-4086-B5AB-07FCB6F6C1AA}">
      <dsp:nvSpPr>
        <dsp:cNvPr id="0" name=""/>
        <dsp:cNvSpPr/>
      </dsp:nvSpPr>
      <dsp:spPr>
        <a:xfrm>
          <a:off x="855682" y="513410"/>
          <a:ext cx="7900566" cy="1112386"/>
        </a:xfrm>
        <a:prstGeom prst="rect">
          <a:avLst/>
        </a:prstGeom>
        <a:solidFill>
          <a:schemeClr val="lt1">
            <a:alpha val="90000"/>
            <a:hueOff val="0"/>
            <a:satOff val="0"/>
            <a:lumOff val="0"/>
            <a:alphaOff val="0"/>
          </a:schemeClr>
        </a:solidFill>
        <a:ln w="9525" cap="rnd" cmpd="sng" algn="ctr">
          <a:solidFill>
            <a:schemeClr val="accent3">
              <a:shade val="80000"/>
              <a:hueOff val="-203952"/>
              <a:satOff val="-6851"/>
              <a:lumOff val="1409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Tier-1 vs. Tier-2 Cities:</a:t>
          </a:r>
          <a:r>
            <a:rPr lang="en-US" sz="1400" kern="1200"/>
            <a:t> Tier-2 cities show stronger loyalty due to fewer competitors.</a:t>
          </a:r>
          <a:endParaRPr lang="en-IN" sz="1400" kern="1200"/>
        </a:p>
      </dsp:txBody>
      <dsp:txXfrm>
        <a:off x="855682" y="513410"/>
        <a:ext cx="7900566" cy="513409"/>
      </dsp:txXfrm>
    </dsp:sp>
    <dsp:sp modelId="{8DA3A51F-C2E6-446A-86BA-7BE2B8F5BE43}">
      <dsp:nvSpPr>
        <dsp:cNvPr id="0" name=""/>
        <dsp:cNvSpPr/>
      </dsp:nvSpPr>
      <dsp:spPr>
        <a:xfrm>
          <a:off x="598978" y="1026820"/>
          <a:ext cx="513409" cy="513409"/>
        </a:xfrm>
        <a:prstGeom prst="pie">
          <a:avLst>
            <a:gd name="adj1" fmla="val 5400000"/>
            <a:gd name="adj2" fmla="val 16200000"/>
          </a:avLst>
        </a:prstGeom>
        <a:gradFill rotWithShape="0">
          <a:gsLst>
            <a:gs pos="0">
              <a:schemeClr val="accent3">
                <a:shade val="80000"/>
                <a:hueOff val="-407904"/>
                <a:satOff val="-13701"/>
                <a:lumOff val="28198"/>
                <a:alphaOff val="0"/>
                <a:tint val="96000"/>
                <a:lumMod val="104000"/>
              </a:schemeClr>
            </a:gs>
            <a:gs pos="100000">
              <a:schemeClr val="accent3">
                <a:shade val="80000"/>
                <a:hueOff val="-407904"/>
                <a:satOff val="-13701"/>
                <a:lumOff val="2819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3B65231-E0D3-45AD-8FFE-51F039848071}">
      <dsp:nvSpPr>
        <dsp:cNvPr id="0" name=""/>
        <dsp:cNvSpPr/>
      </dsp:nvSpPr>
      <dsp:spPr>
        <a:xfrm>
          <a:off x="855682" y="1026820"/>
          <a:ext cx="7900566" cy="513409"/>
        </a:xfrm>
        <a:prstGeom prst="rect">
          <a:avLst/>
        </a:prstGeom>
        <a:solidFill>
          <a:schemeClr val="lt1">
            <a:alpha val="90000"/>
            <a:hueOff val="0"/>
            <a:satOff val="0"/>
            <a:lumOff val="0"/>
            <a:alphaOff val="0"/>
          </a:schemeClr>
        </a:solidFill>
        <a:ln w="9525" cap="rnd" cmpd="sng" algn="ctr">
          <a:solidFill>
            <a:schemeClr val="accent3">
              <a:shade val="80000"/>
              <a:hueOff val="-407904"/>
              <a:satOff val="-13701"/>
              <a:lumOff val="2819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Tourism-Driven Cities:</a:t>
          </a:r>
          <a:r>
            <a:rPr lang="en-US" sz="1400" kern="1200"/>
            <a:t> Jaipur's tourism reduces repeat passengers, while residential cities like Lucknow increase them.</a:t>
          </a:r>
          <a:endParaRPr lang="en-IN" sz="1400" kern="1200"/>
        </a:p>
      </dsp:txBody>
      <dsp:txXfrm>
        <a:off x="855682" y="1026820"/>
        <a:ext cx="7900566" cy="513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68890-8EC8-410E-89B1-DF7B378D929B}">
      <dsp:nvSpPr>
        <dsp:cNvPr id="0" name=""/>
        <dsp:cNvSpPr/>
      </dsp:nvSpPr>
      <dsp:spPr>
        <a:xfrm>
          <a:off x="7124002" y="1261260"/>
          <a:ext cx="1610418" cy="210825"/>
        </a:xfrm>
        <a:custGeom>
          <a:avLst/>
          <a:gdLst/>
          <a:ahLst/>
          <a:cxnLst/>
          <a:rect l="0" t="0" r="0" b="0"/>
          <a:pathLst>
            <a:path>
              <a:moveTo>
                <a:pt x="0" y="0"/>
              </a:moveTo>
              <a:lnTo>
                <a:pt x="0" y="105412"/>
              </a:lnTo>
              <a:lnTo>
                <a:pt x="1610418" y="105412"/>
              </a:lnTo>
              <a:lnTo>
                <a:pt x="1610418" y="210825"/>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E7690A-C438-45B0-A1DC-5B3FC0632BF2}">
      <dsp:nvSpPr>
        <dsp:cNvPr id="0" name=""/>
        <dsp:cNvSpPr/>
      </dsp:nvSpPr>
      <dsp:spPr>
        <a:xfrm>
          <a:off x="7124002" y="1261260"/>
          <a:ext cx="192323" cy="227862"/>
        </a:xfrm>
        <a:custGeom>
          <a:avLst/>
          <a:gdLst/>
          <a:ahLst/>
          <a:cxnLst/>
          <a:rect l="0" t="0" r="0" b="0"/>
          <a:pathLst>
            <a:path>
              <a:moveTo>
                <a:pt x="0" y="0"/>
              </a:moveTo>
              <a:lnTo>
                <a:pt x="0" y="122449"/>
              </a:lnTo>
              <a:lnTo>
                <a:pt x="192323" y="122449"/>
              </a:lnTo>
              <a:lnTo>
                <a:pt x="192323" y="227862"/>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EF16E-61DC-47F3-88F8-7B0018CEB48B}">
      <dsp:nvSpPr>
        <dsp:cNvPr id="0" name=""/>
        <dsp:cNvSpPr/>
      </dsp:nvSpPr>
      <dsp:spPr>
        <a:xfrm>
          <a:off x="5688870" y="1261260"/>
          <a:ext cx="1435131" cy="210825"/>
        </a:xfrm>
        <a:custGeom>
          <a:avLst/>
          <a:gdLst/>
          <a:ahLst/>
          <a:cxnLst/>
          <a:rect l="0" t="0" r="0" b="0"/>
          <a:pathLst>
            <a:path>
              <a:moveTo>
                <a:pt x="1435131" y="0"/>
              </a:moveTo>
              <a:lnTo>
                <a:pt x="1435131" y="105412"/>
              </a:lnTo>
              <a:lnTo>
                <a:pt x="0" y="105412"/>
              </a:lnTo>
              <a:lnTo>
                <a:pt x="0" y="210825"/>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5526B0-A9E8-4FED-8681-C17360047BEF}">
      <dsp:nvSpPr>
        <dsp:cNvPr id="0" name=""/>
        <dsp:cNvSpPr/>
      </dsp:nvSpPr>
      <dsp:spPr>
        <a:xfrm>
          <a:off x="2368101" y="1261260"/>
          <a:ext cx="1809628" cy="210825"/>
        </a:xfrm>
        <a:custGeom>
          <a:avLst/>
          <a:gdLst/>
          <a:ahLst/>
          <a:cxnLst/>
          <a:rect l="0" t="0" r="0" b="0"/>
          <a:pathLst>
            <a:path>
              <a:moveTo>
                <a:pt x="0" y="0"/>
              </a:moveTo>
              <a:lnTo>
                <a:pt x="0" y="105412"/>
              </a:lnTo>
              <a:lnTo>
                <a:pt x="1809628" y="105412"/>
              </a:lnTo>
              <a:lnTo>
                <a:pt x="1809628" y="210825"/>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5389F4-D35C-479F-90D9-BAA2E0A2066C}">
      <dsp:nvSpPr>
        <dsp:cNvPr id="0" name=""/>
        <dsp:cNvSpPr/>
      </dsp:nvSpPr>
      <dsp:spPr>
        <a:xfrm>
          <a:off x="2368101" y="1261260"/>
          <a:ext cx="297073" cy="210825"/>
        </a:xfrm>
        <a:custGeom>
          <a:avLst/>
          <a:gdLst/>
          <a:ahLst/>
          <a:cxnLst/>
          <a:rect l="0" t="0" r="0" b="0"/>
          <a:pathLst>
            <a:path>
              <a:moveTo>
                <a:pt x="0" y="0"/>
              </a:moveTo>
              <a:lnTo>
                <a:pt x="0" y="105412"/>
              </a:lnTo>
              <a:lnTo>
                <a:pt x="297073" y="105412"/>
              </a:lnTo>
              <a:lnTo>
                <a:pt x="297073" y="210825"/>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FEFF68-824C-4D22-8637-D8DB8BD7821C}">
      <dsp:nvSpPr>
        <dsp:cNvPr id="0" name=""/>
        <dsp:cNvSpPr/>
      </dsp:nvSpPr>
      <dsp:spPr>
        <a:xfrm>
          <a:off x="855546" y="1261260"/>
          <a:ext cx="1512555" cy="210825"/>
        </a:xfrm>
        <a:custGeom>
          <a:avLst/>
          <a:gdLst/>
          <a:ahLst/>
          <a:cxnLst/>
          <a:rect l="0" t="0" r="0" b="0"/>
          <a:pathLst>
            <a:path>
              <a:moveTo>
                <a:pt x="1512555" y="0"/>
              </a:moveTo>
              <a:lnTo>
                <a:pt x="1512555" y="105412"/>
              </a:lnTo>
              <a:lnTo>
                <a:pt x="0" y="105412"/>
              </a:lnTo>
              <a:lnTo>
                <a:pt x="0" y="210825"/>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86C812-7CE5-4F7A-A566-EDC5E44E1023}">
      <dsp:nvSpPr>
        <dsp:cNvPr id="0" name=""/>
        <dsp:cNvSpPr/>
      </dsp:nvSpPr>
      <dsp:spPr>
        <a:xfrm>
          <a:off x="1365815" y="759293"/>
          <a:ext cx="2004572" cy="501966"/>
        </a:xfrm>
        <a:prstGeom prst="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Tourism-Oriented Cities:</a:t>
          </a:r>
          <a:endParaRPr lang="en-IN" sz="1400" kern="1200" dirty="0"/>
        </a:p>
      </dsp:txBody>
      <dsp:txXfrm>
        <a:off x="1365815" y="759293"/>
        <a:ext cx="2004572" cy="501966"/>
      </dsp:txXfrm>
    </dsp:sp>
    <dsp:sp modelId="{200ABB3F-4402-4840-A626-1BEACFD7272B}">
      <dsp:nvSpPr>
        <dsp:cNvPr id="0" name=""/>
        <dsp:cNvSpPr/>
      </dsp:nvSpPr>
      <dsp:spPr>
        <a:xfrm>
          <a:off x="2534" y="1472086"/>
          <a:ext cx="1706023" cy="1148428"/>
        </a:xfrm>
        <a:prstGeom prst="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Seasonal demand spikes during festivals/events (e.g., Jaipur Literature Festival).</a:t>
          </a:r>
          <a:endParaRPr lang="en-IN" sz="1400" kern="1200" dirty="0"/>
        </a:p>
      </dsp:txBody>
      <dsp:txXfrm>
        <a:off x="2534" y="1472086"/>
        <a:ext cx="1706023" cy="1148428"/>
      </dsp:txXfrm>
    </dsp:sp>
    <dsp:sp modelId="{C066E10C-F04C-436B-AF06-D781845A7E98}">
      <dsp:nvSpPr>
        <dsp:cNvPr id="0" name=""/>
        <dsp:cNvSpPr/>
      </dsp:nvSpPr>
      <dsp:spPr>
        <a:xfrm>
          <a:off x="1919383" y="1472086"/>
          <a:ext cx="1491583" cy="764389"/>
        </a:xfrm>
        <a:prstGeom prst="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Inconsistent demand in off-peak seasons.</a:t>
          </a:r>
          <a:endParaRPr lang="en-IN" sz="1400" kern="1200" dirty="0"/>
        </a:p>
      </dsp:txBody>
      <dsp:txXfrm>
        <a:off x="1919383" y="1472086"/>
        <a:ext cx="1491583" cy="764389"/>
      </dsp:txXfrm>
    </dsp:sp>
    <dsp:sp modelId="{053D82C8-6985-4AE0-9145-4CE4F4E34818}">
      <dsp:nvSpPr>
        <dsp:cNvPr id="0" name=""/>
        <dsp:cNvSpPr/>
      </dsp:nvSpPr>
      <dsp:spPr>
        <a:xfrm>
          <a:off x="3621792" y="1472086"/>
          <a:ext cx="1111875" cy="719091"/>
        </a:xfrm>
        <a:prstGeom prst="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Tourists prefer longer rides to attractions.</a:t>
          </a:r>
          <a:endParaRPr lang="en-IN" sz="1400" kern="1200" dirty="0"/>
        </a:p>
      </dsp:txBody>
      <dsp:txXfrm>
        <a:off x="3621792" y="1472086"/>
        <a:ext cx="1111875" cy="719091"/>
      </dsp:txXfrm>
    </dsp:sp>
    <dsp:sp modelId="{3BBCE279-9BAC-42AA-BB4D-54355961ECF9}">
      <dsp:nvSpPr>
        <dsp:cNvPr id="0" name=""/>
        <dsp:cNvSpPr/>
      </dsp:nvSpPr>
      <dsp:spPr>
        <a:xfrm>
          <a:off x="5949385" y="759293"/>
          <a:ext cx="2349232" cy="501966"/>
        </a:xfrm>
        <a:prstGeom prst="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Business-Oriented Cities:</a:t>
          </a:r>
          <a:endParaRPr lang="en-IN" sz="1400" kern="1200" dirty="0"/>
        </a:p>
      </dsp:txBody>
      <dsp:txXfrm>
        <a:off x="5949385" y="759293"/>
        <a:ext cx="2349232" cy="501966"/>
      </dsp:txXfrm>
    </dsp:sp>
    <dsp:sp modelId="{473FB03F-3CF2-415A-8B80-968625DBEF5C}">
      <dsp:nvSpPr>
        <dsp:cNvPr id="0" name=""/>
        <dsp:cNvSpPr/>
      </dsp:nvSpPr>
      <dsp:spPr>
        <a:xfrm>
          <a:off x="4944494" y="1472086"/>
          <a:ext cx="1488751" cy="1007421"/>
        </a:xfrm>
        <a:prstGeom prst="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Consistent weekday demand driven by professionals.</a:t>
          </a:r>
          <a:endParaRPr lang="en-IN" sz="1400" kern="1200" dirty="0"/>
        </a:p>
      </dsp:txBody>
      <dsp:txXfrm>
        <a:off x="4944494" y="1472086"/>
        <a:ext cx="1488751" cy="1007421"/>
      </dsp:txXfrm>
    </dsp:sp>
    <dsp:sp modelId="{35787CD4-EEEB-44D0-8DFF-E7AFA27EF0DB}">
      <dsp:nvSpPr>
        <dsp:cNvPr id="0" name=""/>
        <dsp:cNvSpPr/>
      </dsp:nvSpPr>
      <dsp:spPr>
        <a:xfrm>
          <a:off x="6661108" y="1489122"/>
          <a:ext cx="1310433" cy="688005"/>
        </a:xfrm>
        <a:prstGeom prst="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Shorter, frequent rides dominate.</a:t>
          </a:r>
          <a:endParaRPr lang="en-IN" sz="1400" kern="1200" dirty="0"/>
        </a:p>
      </dsp:txBody>
      <dsp:txXfrm>
        <a:off x="6661108" y="1489122"/>
        <a:ext cx="1310433" cy="688005"/>
      </dsp:txXfrm>
    </dsp:sp>
    <dsp:sp modelId="{87776101-41AD-4836-A235-4432D95279FE}">
      <dsp:nvSpPr>
        <dsp:cNvPr id="0" name=""/>
        <dsp:cNvSpPr/>
      </dsp:nvSpPr>
      <dsp:spPr>
        <a:xfrm>
          <a:off x="8165331" y="1472086"/>
          <a:ext cx="1138178" cy="752773"/>
        </a:xfrm>
        <a:prstGeom prst="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Event-driven spikes during conferences.</a:t>
          </a:r>
          <a:endParaRPr lang="en-IN" sz="1400" kern="1200" dirty="0"/>
        </a:p>
      </dsp:txBody>
      <dsp:txXfrm>
        <a:off x="8165331" y="1472086"/>
        <a:ext cx="1138178" cy="7527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AB8AA-B78C-4260-BDB6-4D6C5EDA44AC}">
      <dsp:nvSpPr>
        <dsp:cNvPr id="0" name=""/>
        <dsp:cNvSpPr/>
      </dsp:nvSpPr>
      <dsp:spPr>
        <a:xfrm>
          <a:off x="327892" y="84753"/>
          <a:ext cx="1615746" cy="437633"/>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Key Insights</a:t>
          </a:r>
        </a:p>
      </dsp:txBody>
      <dsp:txXfrm>
        <a:off x="349255" y="106116"/>
        <a:ext cx="1573020" cy="3949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AE5CF-4C6F-4F86-A159-0AF333FF15DB}">
      <dsp:nvSpPr>
        <dsp:cNvPr id="0" name=""/>
        <dsp:cNvSpPr/>
      </dsp:nvSpPr>
      <dsp:spPr>
        <a:xfrm>
          <a:off x="243263" y="607"/>
          <a:ext cx="2120377" cy="557925"/>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Tourism Cities:</a:t>
          </a:r>
          <a:endParaRPr lang="en-IN" sz="1800" kern="1200" dirty="0"/>
        </a:p>
      </dsp:txBody>
      <dsp:txXfrm>
        <a:off x="259604" y="16948"/>
        <a:ext cx="2087695" cy="525243"/>
      </dsp:txXfrm>
    </dsp:sp>
    <dsp:sp modelId="{88C4B19F-C16B-460D-8E88-BFA86A16AA53}">
      <dsp:nvSpPr>
        <dsp:cNvPr id="0" name=""/>
        <dsp:cNvSpPr/>
      </dsp:nvSpPr>
      <dsp:spPr>
        <a:xfrm>
          <a:off x="455301" y="558532"/>
          <a:ext cx="212037" cy="864303"/>
        </a:xfrm>
        <a:custGeom>
          <a:avLst/>
          <a:gdLst/>
          <a:ahLst/>
          <a:cxnLst/>
          <a:rect l="0" t="0" r="0" b="0"/>
          <a:pathLst>
            <a:path>
              <a:moveTo>
                <a:pt x="0" y="0"/>
              </a:moveTo>
              <a:lnTo>
                <a:pt x="0" y="864303"/>
              </a:lnTo>
              <a:lnTo>
                <a:pt x="212037" y="864303"/>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868080-3934-4857-A289-379EBAC75422}">
      <dsp:nvSpPr>
        <dsp:cNvPr id="0" name=""/>
        <dsp:cNvSpPr/>
      </dsp:nvSpPr>
      <dsp:spPr>
        <a:xfrm>
          <a:off x="667339" y="846633"/>
          <a:ext cx="1843846" cy="1152404"/>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Event-based offers during festivals.</a:t>
          </a:r>
          <a:endParaRPr lang="en-IN" sz="1400" kern="1200" dirty="0"/>
        </a:p>
      </dsp:txBody>
      <dsp:txXfrm>
        <a:off x="701092" y="880386"/>
        <a:ext cx="1776340" cy="1084898"/>
      </dsp:txXfrm>
    </dsp:sp>
    <dsp:sp modelId="{B777C8E2-D729-4C03-96F7-74A17A21354B}">
      <dsp:nvSpPr>
        <dsp:cNvPr id="0" name=""/>
        <dsp:cNvSpPr/>
      </dsp:nvSpPr>
      <dsp:spPr>
        <a:xfrm>
          <a:off x="455301" y="558532"/>
          <a:ext cx="212037" cy="2304808"/>
        </a:xfrm>
        <a:custGeom>
          <a:avLst/>
          <a:gdLst/>
          <a:ahLst/>
          <a:cxnLst/>
          <a:rect l="0" t="0" r="0" b="0"/>
          <a:pathLst>
            <a:path>
              <a:moveTo>
                <a:pt x="0" y="0"/>
              </a:moveTo>
              <a:lnTo>
                <a:pt x="0" y="2304808"/>
              </a:lnTo>
              <a:lnTo>
                <a:pt x="212037" y="2304808"/>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1BC7FA-EEFD-4A8C-B6A5-2C5EC0B0E2BF}">
      <dsp:nvSpPr>
        <dsp:cNvPr id="0" name=""/>
        <dsp:cNvSpPr/>
      </dsp:nvSpPr>
      <dsp:spPr>
        <a:xfrm>
          <a:off x="667339" y="2287138"/>
          <a:ext cx="1843846" cy="1152404"/>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Partnerships with hotels/tour agencies.</a:t>
          </a:r>
          <a:endParaRPr lang="en-IN" sz="1400" kern="1200" dirty="0"/>
        </a:p>
      </dsp:txBody>
      <dsp:txXfrm>
        <a:off x="701092" y="2320891"/>
        <a:ext cx="1776340" cy="1084898"/>
      </dsp:txXfrm>
    </dsp:sp>
    <dsp:sp modelId="{2042C97B-1C70-4661-84A3-C2CF0C125301}">
      <dsp:nvSpPr>
        <dsp:cNvPr id="0" name=""/>
        <dsp:cNvSpPr/>
      </dsp:nvSpPr>
      <dsp:spPr>
        <a:xfrm>
          <a:off x="455301" y="558532"/>
          <a:ext cx="212037" cy="3745313"/>
        </a:xfrm>
        <a:custGeom>
          <a:avLst/>
          <a:gdLst/>
          <a:ahLst/>
          <a:cxnLst/>
          <a:rect l="0" t="0" r="0" b="0"/>
          <a:pathLst>
            <a:path>
              <a:moveTo>
                <a:pt x="0" y="0"/>
              </a:moveTo>
              <a:lnTo>
                <a:pt x="0" y="3745313"/>
              </a:lnTo>
              <a:lnTo>
                <a:pt x="212037" y="3745313"/>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084223-9EC5-44FE-BDCE-014306308760}">
      <dsp:nvSpPr>
        <dsp:cNvPr id="0" name=""/>
        <dsp:cNvSpPr/>
      </dsp:nvSpPr>
      <dsp:spPr>
        <a:xfrm>
          <a:off x="667339" y="3727643"/>
          <a:ext cx="1843846" cy="1152404"/>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Geo-targeted ads for tourists.</a:t>
          </a:r>
          <a:endParaRPr lang="en-IN" sz="1400" kern="1200"/>
        </a:p>
      </dsp:txBody>
      <dsp:txXfrm>
        <a:off x="701092" y="3761396"/>
        <a:ext cx="1776340" cy="1084898"/>
      </dsp:txXfrm>
    </dsp:sp>
    <dsp:sp modelId="{995DBCB5-C80B-4E68-9E93-A49713BA5A64}">
      <dsp:nvSpPr>
        <dsp:cNvPr id="0" name=""/>
        <dsp:cNvSpPr/>
      </dsp:nvSpPr>
      <dsp:spPr>
        <a:xfrm>
          <a:off x="2939843" y="607"/>
          <a:ext cx="2181478" cy="567570"/>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Business Cities:</a:t>
          </a:r>
          <a:endParaRPr lang="en-IN" sz="1800" kern="1200" dirty="0"/>
        </a:p>
      </dsp:txBody>
      <dsp:txXfrm>
        <a:off x="2956467" y="17231"/>
        <a:ext cx="2148230" cy="534322"/>
      </dsp:txXfrm>
    </dsp:sp>
    <dsp:sp modelId="{048AA9D5-4005-4AB3-97E0-0F5D8ED41FB5}">
      <dsp:nvSpPr>
        <dsp:cNvPr id="0" name=""/>
        <dsp:cNvSpPr/>
      </dsp:nvSpPr>
      <dsp:spPr>
        <a:xfrm>
          <a:off x="3157991" y="568177"/>
          <a:ext cx="218147" cy="864303"/>
        </a:xfrm>
        <a:custGeom>
          <a:avLst/>
          <a:gdLst/>
          <a:ahLst/>
          <a:cxnLst/>
          <a:rect l="0" t="0" r="0" b="0"/>
          <a:pathLst>
            <a:path>
              <a:moveTo>
                <a:pt x="0" y="0"/>
              </a:moveTo>
              <a:lnTo>
                <a:pt x="0" y="864303"/>
              </a:lnTo>
              <a:lnTo>
                <a:pt x="218147" y="864303"/>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043932-B6A8-4772-B47F-6B0D66A84CAB}">
      <dsp:nvSpPr>
        <dsp:cNvPr id="0" name=""/>
        <dsp:cNvSpPr/>
      </dsp:nvSpPr>
      <dsp:spPr>
        <a:xfrm>
          <a:off x="3376139" y="856278"/>
          <a:ext cx="1843846" cy="1152404"/>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Corporate tie-ups for employee subscriptions.</a:t>
          </a:r>
          <a:endParaRPr lang="en-IN" sz="1400" kern="1200" dirty="0"/>
        </a:p>
      </dsp:txBody>
      <dsp:txXfrm>
        <a:off x="3409892" y="890031"/>
        <a:ext cx="1776340" cy="1084898"/>
      </dsp:txXfrm>
    </dsp:sp>
    <dsp:sp modelId="{FE5D2F6E-1DE6-4E2D-8F1E-3C1C6D46F1EF}">
      <dsp:nvSpPr>
        <dsp:cNvPr id="0" name=""/>
        <dsp:cNvSpPr/>
      </dsp:nvSpPr>
      <dsp:spPr>
        <a:xfrm>
          <a:off x="3157991" y="568177"/>
          <a:ext cx="218147" cy="2304808"/>
        </a:xfrm>
        <a:custGeom>
          <a:avLst/>
          <a:gdLst/>
          <a:ahLst/>
          <a:cxnLst/>
          <a:rect l="0" t="0" r="0" b="0"/>
          <a:pathLst>
            <a:path>
              <a:moveTo>
                <a:pt x="0" y="0"/>
              </a:moveTo>
              <a:lnTo>
                <a:pt x="0" y="2304808"/>
              </a:lnTo>
              <a:lnTo>
                <a:pt x="218147" y="2304808"/>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A6A719-D872-49F3-BBD3-2931C3EED8D8}">
      <dsp:nvSpPr>
        <dsp:cNvPr id="0" name=""/>
        <dsp:cNvSpPr/>
      </dsp:nvSpPr>
      <dsp:spPr>
        <a:xfrm>
          <a:off x="3376139" y="2296784"/>
          <a:ext cx="1843846" cy="1152404"/>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Surge pricing during events.</a:t>
          </a:r>
          <a:endParaRPr lang="en-IN" sz="1400" kern="1200"/>
        </a:p>
      </dsp:txBody>
      <dsp:txXfrm>
        <a:off x="3409892" y="2330537"/>
        <a:ext cx="1776340" cy="1084898"/>
      </dsp:txXfrm>
    </dsp:sp>
    <dsp:sp modelId="{5837C694-EA59-4B9E-BEF3-A41D2A883D29}">
      <dsp:nvSpPr>
        <dsp:cNvPr id="0" name=""/>
        <dsp:cNvSpPr/>
      </dsp:nvSpPr>
      <dsp:spPr>
        <a:xfrm>
          <a:off x="3157991" y="568177"/>
          <a:ext cx="218147" cy="3745313"/>
        </a:xfrm>
        <a:custGeom>
          <a:avLst/>
          <a:gdLst/>
          <a:ahLst/>
          <a:cxnLst/>
          <a:rect l="0" t="0" r="0" b="0"/>
          <a:pathLst>
            <a:path>
              <a:moveTo>
                <a:pt x="0" y="0"/>
              </a:moveTo>
              <a:lnTo>
                <a:pt x="0" y="3745313"/>
              </a:lnTo>
              <a:lnTo>
                <a:pt x="218147" y="3745313"/>
              </a:lnTo>
            </a:path>
          </a:pathLst>
        </a:cu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505303-E7D2-4605-8C36-266337538B68}">
      <dsp:nvSpPr>
        <dsp:cNvPr id="0" name=""/>
        <dsp:cNvSpPr/>
      </dsp:nvSpPr>
      <dsp:spPr>
        <a:xfrm>
          <a:off x="3376139" y="3737289"/>
          <a:ext cx="1843846" cy="1152404"/>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Pre-booking for meetings/conferences.</a:t>
          </a:r>
          <a:endParaRPr lang="en-IN" sz="1400" kern="1200" dirty="0"/>
        </a:p>
      </dsp:txBody>
      <dsp:txXfrm>
        <a:off x="3409892" y="3771042"/>
        <a:ext cx="1776340" cy="10848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124ED-3D4B-4869-A9A0-39058E528307}">
      <dsp:nvSpPr>
        <dsp:cNvPr id="0" name=""/>
        <dsp:cNvSpPr/>
      </dsp:nvSpPr>
      <dsp:spPr>
        <a:xfrm>
          <a:off x="0" y="0"/>
          <a:ext cx="2705611" cy="473504"/>
        </a:xfrm>
        <a:prstGeom prst="round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kern="1200" dirty="0"/>
            <a:t>Tailored Marketing Strategies</a:t>
          </a:r>
        </a:p>
      </dsp:txBody>
      <dsp:txXfrm>
        <a:off x="23115" y="23115"/>
        <a:ext cx="2659381" cy="4272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1D24E7-C1A7-48BB-ACA3-67F7B17BDF43}">
      <dsp:nvSpPr>
        <dsp:cNvPr id="0" name=""/>
        <dsp:cNvSpPr/>
      </dsp:nvSpPr>
      <dsp:spPr>
        <a:xfrm>
          <a:off x="585817" y="756"/>
          <a:ext cx="7243158" cy="462614"/>
        </a:xfrm>
        <a:prstGeom prst="round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Expected Benefits:</a:t>
          </a:r>
          <a:endParaRPr lang="en-IN" sz="2000" kern="1200" dirty="0"/>
        </a:p>
      </dsp:txBody>
      <dsp:txXfrm>
        <a:off x="608400" y="23339"/>
        <a:ext cx="7197992" cy="417448"/>
      </dsp:txXfrm>
    </dsp:sp>
    <dsp:sp modelId="{B20DCA37-30E5-4D49-953D-711D58298F30}">
      <dsp:nvSpPr>
        <dsp:cNvPr id="0" name=""/>
        <dsp:cNvSpPr/>
      </dsp:nvSpPr>
      <dsp:spPr>
        <a:xfrm>
          <a:off x="585817" y="464527"/>
          <a:ext cx="7243158" cy="462614"/>
        </a:xfrm>
        <a:prstGeom prst="round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t>Higher Trip Volume:</a:t>
          </a:r>
          <a:r>
            <a:rPr lang="en-US" sz="2000" kern="1200"/>
            <a:t> Aligning campaigns with peak seasons.</a:t>
          </a:r>
          <a:endParaRPr lang="en-IN" sz="2000" kern="1200"/>
        </a:p>
      </dsp:txBody>
      <dsp:txXfrm>
        <a:off x="608400" y="487110"/>
        <a:ext cx="7197992" cy="417448"/>
      </dsp:txXfrm>
    </dsp:sp>
    <dsp:sp modelId="{5746BA2D-2911-4AE9-B1CF-4028AE586F8C}">
      <dsp:nvSpPr>
        <dsp:cNvPr id="0" name=""/>
        <dsp:cNvSpPr/>
      </dsp:nvSpPr>
      <dsp:spPr>
        <a:xfrm>
          <a:off x="585817" y="928298"/>
          <a:ext cx="7243158" cy="462614"/>
        </a:xfrm>
        <a:prstGeom prst="round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t>Improved Loyalty:</a:t>
          </a:r>
          <a:r>
            <a:rPr lang="en-US" sz="2000" kern="1200"/>
            <a:t> Positive experiences drive repeat usage.</a:t>
          </a:r>
          <a:endParaRPr lang="en-IN" sz="2000" kern="1200"/>
        </a:p>
      </dsp:txBody>
      <dsp:txXfrm>
        <a:off x="608400" y="950881"/>
        <a:ext cx="7197992" cy="417448"/>
      </dsp:txXfrm>
    </dsp:sp>
    <dsp:sp modelId="{7FDB461A-13A3-4F41-AF3B-7F518C2B3AC5}">
      <dsp:nvSpPr>
        <dsp:cNvPr id="0" name=""/>
        <dsp:cNvSpPr/>
      </dsp:nvSpPr>
      <dsp:spPr>
        <a:xfrm>
          <a:off x="585817" y="1392069"/>
          <a:ext cx="7243158" cy="462614"/>
        </a:xfrm>
        <a:prstGeom prst="roundRect">
          <a:avLst/>
        </a:prstGeom>
        <a:gradFill rotWithShape="0">
          <a:gsLst>
            <a:gs pos="0">
              <a:schemeClr val="accent3">
                <a:hueOff val="0"/>
                <a:satOff val="0"/>
                <a:lumOff val="0"/>
                <a:alphaOff val="0"/>
                <a:tint val="60000"/>
                <a:lumMod val="110000"/>
              </a:schemeClr>
            </a:gs>
            <a:gs pos="100000">
              <a:schemeClr val="accent3">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t>Revenue Optimization:</a:t>
          </a:r>
          <a:r>
            <a:rPr lang="en-US" sz="2000" kern="1200"/>
            <a:t> Maximizing profits during demand surges.</a:t>
          </a:r>
          <a:endParaRPr lang="en-IN" sz="2000" kern="1200"/>
        </a:p>
      </dsp:txBody>
      <dsp:txXfrm>
        <a:off x="608400" y="1414652"/>
        <a:ext cx="7197992" cy="4174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7BAA07-2E0B-41D0-8ED9-0E111E37A80A}">
      <dsp:nvSpPr>
        <dsp:cNvPr id="0" name=""/>
        <dsp:cNvSpPr/>
      </dsp:nvSpPr>
      <dsp:spPr>
        <a:xfrm>
          <a:off x="0" y="0"/>
          <a:ext cx="4491480" cy="5173884"/>
        </a:xfrm>
        <a:prstGeom prst="triangle">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F4DC4A-E8FC-4306-9E2A-7871313C7C6D}">
      <dsp:nvSpPr>
        <dsp:cNvPr id="0" name=""/>
        <dsp:cNvSpPr/>
      </dsp:nvSpPr>
      <dsp:spPr>
        <a:xfrm>
          <a:off x="2245740" y="520167"/>
          <a:ext cx="2919462" cy="612377"/>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Mobility Trends</a:t>
          </a:r>
          <a:endParaRPr lang="en-IN" sz="1400" kern="1200" dirty="0"/>
        </a:p>
      </dsp:txBody>
      <dsp:txXfrm>
        <a:off x="2275634" y="550061"/>
        <a:ext cx="2859674" cy="552589"/>
      </dsp:txXfrm>
    </dsp:sp>
    <dsp:sp modelId="{817853FE-B1EB-4C71-9D49-D12036A8F872}">
      <dsp:nvSpPr>
        <dsp:cNvPr id="0" name=""/>
        <dsp:cNvSpPr/>
      </dsp:nvSpPr>
      <dsp:spPr>
        <a:xfrm>
          <a:off x="2245740" y="1209092"/>
          <a:ext cx="2919462" cy="612377"/>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EV Adoption:</a:t>
          </a:r>
          <a:r>
            <a:rPr lang="en-IN" sz="1400" kern="1200" dirty="0"/>
            <a:t> Subsidies, growing infrastructure, and eco-conscious passengers.</a:t>
          </a:r>
        </a:p>
      </dsp:txBody>
      <dsp:txXfrm>
        <a:off x="2275634" y="1238986"/>
        <a:ext cx="2859674" cy="552589"/>
      </dsp:txXfrm>
    </dsp:sp>
    <dsp:sp modelId="{9FC44F87-FF0E-4F44-A248-8FA939B40666}">
      <dsp:nvSpPr>
        <dsp:cNvPr id="0" name=""/>
        <dsp:cNvSpPr/>
      </dsp:nvSpPr>
      <dsp:spPr>
        <a:xfrm>
          <a:off x="2245740" y="1898017"/>
          <a:ext cx="2919462" cy="612377"/>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Ride-Sharing:</a:t>
          </a:r>
          <a:r>
            <a:rPr lang="en-IN" sz="1400" kern="1200" dirty="0"/>
            <a:t> Popular among cost-sensitive passengers.</a:t>
          </a:r>
        </a:p>
      </dsp:txBody>
      <dsp:txXfrm>
        <a:off x="2275634" y="1927911"/>
        <a:ext cx="2859674" cy="552589"/>
      </dsp:txXfrm>
    </dsp:sp>
    <dsp:sp modelId="{FFFF28AE-0C74-401D-936B-D68523BB7F01}">
      <dsp:nvSpPr>
        <dsp:cNvPr id="0" name=""/>
        <dsp:cNvSpPr/>
      </dsp:nvSpPr>
      <dsp:spPr>
        <a:xfrm>
          <a:off x="2245740" y="2586942"/>
          <a:ext cx="2919462" cy="612377"/>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Digital Payments:</a:t>
          </a:r>
          <a:r>
            <a:rPr lang="en-IN" sz="1400" kern="1200" dirty="0"/>
            <a:t> Integration with UPI/e-wallets supports cashless convenience.</a:t>
          </a:r>
        </a:p>
      </dsp:txBody>
      <dsp:txXfrm>
        <a:off x="2275634" y="2616836"/>
        <a:ext cx="2859674" cy="552589"/>
      </dsp:txXfrm>
    </dsp:sp>
    <dsp:sp modelId="{92B72B6B-71F3-4B40-9D9C-3406AE38070A}">
      <dsp:nvSpPr>
        <dsp:cNvPr id="0" name=""/>
        <dsp:cNvSpPr/>
      </dsp:nvSpPr>
      <dsp:spPr>
        <a:xfrm>
          <a:off x="2245740" y="3275866"/>
          <a:ext cx="2919462" cy="612377"/>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Smart Mobility:</a:t>
          </a:r>
          <a:r>
            <a:rPr lang="en-IN" sz="1400" kern="1200" dirty="0"/>
            <a:t> IoT and analytics improve operations.</a:t>
          </a:r>
        </a:p>
      </dsp:txBody>
      <dsp:txXfrm>
        <a:off x="2275634" y="3305760"/>
        <a:ext cx="2859674" cy="552589"/>
      </dsp:txXfrm>
    </dsp:sp>
    <dsp:sp modelId="{0520A93C-862C-4EB5-8CA9-63C25A2AEBDA}">
      <dsp:nvSpPr>
        <dsp:cNvPr id="0" name=""/>
        <dsp:cNvSpPr/>
      </dsp:nvSpPr>
      <dsp:spPr>
        <a:xfrm>
          <a:off x="2245740" y="3964791"/>
          <a:ext cx="2919462" cy="612377"/>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Sustainability Push:</a:t>
          </a:r>
          <a:r>
            <a:rPr lang="en-IN" sz="1400" kern="1200" dirty="0"/>
            <a:t> Regulations demand greener initiatives.</a:t>
          </a:r>
        </a:p>
      </dsp:txBody>
      <dsp:txXfrm>
        <a:off x="2275634" y="3994685"/>
        <a:ext cx="2859674" cy="55258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23736" y="1769541"/>
            <a:ext cx="13937571"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2023736" y="3598339"/>
            <a:ext cx="13937571"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4B983B-D6D2-4F4C-B284-78F4A030A24B}"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358399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930" y="547807"/>
            <a:ext cx="14973680" cy="3816806"/>
          </a:xfrm>
          <a:prstGeom prst="rect">
            <a:avLst/>
          </a:prstGeom>
        </p:spPr>
      </p:pic>
      <p:sp>
        <p:nvSpPr>
          <p:cNvPr id="2" name="Title 1"/>
          <p:cNvSpPr>
            <a:spLocks noGrp="1"/>
          </p:cNvSpPr>
          <p:nvPr>
            <p:ph type="title"/>
          </p:nvPr>
        </p:nvSpPr>
        <p:spPr>
          <a:xfrm>
            <a:off x="1349173" y="4565255"/>
            <a:ext cx="15288938"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26465" y="695010"/>
            <a:ext cx="14535987"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349156" y="5108728"/>
            <a:ext cx="15286629"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4B983B-D6D2-4F4C-B284-78F4A030A24B}"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3859683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49156" y="608437"/>
            <a:ext cx="15286629"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349156" y="4295180"/>
            <a:ext cx="15286630"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4B983B-D6D2-4F4C-B284-78F4A030A24B}"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2243234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5234" y="609600"/>
            <a:ext cx="1373488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2540415" y="3610033"/>
            <a:ext cx="12922177"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349156" y="4304353"/>
            <a:ext cx="15286630"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4B983B-D6D2-4F4C-B284-78F4A030A24B}"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A0981A-FC47-48F2-B667-AC2735E58A97}" type="slidenum">
              <a:rPr lang="en-IN" smtClean="0"/>
              <a:t>‹#›</a:t>
            </a:fld>
            <a:endParaRPr lang="en-IN"/>
          </a:p>
        </p:txBody>
      </p:sp>
      <p:sp>
        <p:nvSpPr>
          <p:cNvPr id="11" name="TextBox 10"/>
          <p:cNvSpPr txBox="1"/>
          <p:nvPr/>
        </p:nvSpPr>
        <p:spPr>
          <a:xfrm>
            <a:off x="1462554" y="884796"/>
            <a:ext cx="900033"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5509502" y="2928258"/>
            <a:ext cx="900033"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9467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49156" y="2126943"/>
            <a:ext cx="15286630"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349141" y="4650556"/>
            <a:ext cx="15284321"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4B983B-D6D2-4F4C-B284-78F4A030A24B}"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3906616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49156" y="609600"/>
            <a:ext cx="15286629"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49156" y="1885950"/>
            <a:ext cx="4873680"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49156" y="2571750"/>
            <a:ext cx="4873680"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6565268" y="1885950"/>
            <a:ext cx="4873680"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6557478" y="2571750"/>
            <a:ext cx="4873680"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11762104" y="1885950"/>
            <a:ext cx="4873680"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11762104" y="2571750"/>
            <a:ext cx="4873680"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4B983B-D6D2-4F4C-B284-78F4A030A24B}"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670756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780" y="1818215"/>
            <a:ext cx="4931243"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913" y="1818215"/>
            <a:ext cx="4931243"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042" y="1818215"/>
            <a:ext cx="4931243" cy="1847851"/>
          </a:xfrm>
          <a:prstGeom prst="rect">
            <a:avLst/>
          </a:prstGeom>
        </p:spPr>
      </p:pic>
      <p:sp>
        <p:nvSpPr>
          <p:cNvPr id="30" name="Title 1"/>
          <p:cNvSpPr>
            <a:spLocks noGrp="1"/>
          </p:cNvSpPr>
          <p:nvPr>
            <p:ph type="title"/>
          </p:nvPr>
        </p:nvSpPr>
        <p:spPr>
          <a:xfrm>
            <a:off x="1349156" y="609600"/>
            <a:ext cx="15286630"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49156" y="3904106"/>
            <a:ext cx="4873680"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503159" y="1938918"/>
            <a:ext cx="4565672"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49156" y="4480369"/>
            <a:ext cx="4873680"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6559476" y="3904106"/>
            <a:ext cx="4873680"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6711482" y="1939094"/>
            <a:ext cx="4565672"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6557478" y="4480368"/>
            <a:ext cx="4873680"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11762289" y="3904106"/>
            <a:ext cx="4873680"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11923222" y="1934432"/>
            <a:ext cx="4565672"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11762104" y="4480366"/>
            <a:ext cx="4873680"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4B983B-D6D2-4F4C-B284-78F4A030A24B}"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2353928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B983B-D6D2-4F4C-B284-78F4A030A24B}"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2256483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62893" y="609600"/>
            <a:ext cx="3372890"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49158" y="609600"/>
            <a:ext cx="11688726"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B983B-D6D2-4F4C-B284-78F4A030A24B}"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204355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B983B-D6D2-4F4C-B284-78F4A030A24B}"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155279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12572" y="1761068"/>
            <a:ext cx="14159798"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12572" y="3589879"/>
            <a:ext cx="14159798"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4B983B-D6D2-4F4C-B284-78F4A030A24B}"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19932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49157" y="1732449"/>
            <a:ext cx="7471481"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158151" y="1732450"/>
            <a:ext cx="747763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4B983B-D6D2-4F4C-B284-78F4A030A24B}"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29806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157" y="1734507"/>
            <a:ext cx="7513670"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2115" y="1734507"/>
            <a:ext cx="7513670"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85102" y="1835254"/>
            <a:ext cx="7199592"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5102" y="2380138"/>
            <a:ext cx="7199592"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94093" y="1835255"/>
            <a:ext cx="7227623"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294093" y="2380138"/>
            <a:ext cx="7227623"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4B983B-D6D2-4F4C-B284-78F4A030A24B}" type="datetimeFigureOut">
              <a:rPr lang="en-IN" smtClean="0"/>
              <a:t>01-12-2024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183204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4B983B-D6D2-4F4C-B284-78F4A030A24B}"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38542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B983B-D6D2-4F4C-B284-78F4A030A24B}" type="datetimeFigureOut">
              <a:rPr lang="en-IN" smtClean="0"/>
              <a:t>01-12-2024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109581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9157" y="609600"/>
            <a:ext cx="5472971"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7169014" y="609600"/>
            <a:ext cx="9466772"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49157" y="2431518"/>
            <a:ext cx="5472971"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4B983B-D6D2-4F4C-B284-78F4A030A24B}"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215299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8603" y="609600"/>
            <a:ext cx="5291779" cy="5204832"/>
          </a:xfrm>
          <a:prstGeom prst="rect">
            <a:avLst/>
          </a:prstGeom>
        </p:spPr>
      </p:pic>
      <p:sp>
        <p:nvSpPr>
          <p:cNvPr id="2" name="Title 1"/>
          <p:cNvSpPr>
            <a:spLocks noGrp="1"/>
          </p:cNvSpPr>
          <p:nvPr>
            <p:ph type="title"/>
          </p:nvPr>
        </p:nvSpPr>
        <p:spPr>
          <a:xfrm>
            <a:off x="1349157" y="609923"/>
            <a:ext cx="8762551"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988424" y="763702"/>
            <a:ext cx="483642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349157" y="2439261"/>
            <a:ext cx="8762551"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4B983B-D6D2-4F4C-B284-78F4A030A24B}"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A0981A-FC47-48F2-B667-AC2735E58A97}" type="slidenum">
              <a:rPr lang="en-IN" smtClean="0"/>
              <a:t>‹#›</a:t>
            </a:fld>
            <a:endParaRPr lang="en-IN"/>
          </a:p>
        </p:txBody>
      </p:sp>
    </p:spTree>
    <p:extLst>
      <p:ext uri="{BB962C8B-B14F-4D97-AF65-F5344CB8AC3E}">
        <p14:creationId xmlns:p14="http://schemas.microsoft.com/office/powerpoint/2010/main" val="49893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49156" y="609600"/>
            <a:ext cx="15286629"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49156" y="1732450"/>
            <a:ext cx="1528662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37134" y="5883276"/>
            <a:ext cx="405014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E4B983B-D6D2-4F4C-B284-78F4A030A24B}" type="datetimeFigureOut">
              <a:rPr lang="en-IN" smtClean="0"/>
              <a:t>01-12-2024</a:t>
            </a:fld>
            <a:endParaRPr lang="en-IN"/>
          </a:p>
        </p:txBody>
      </p:sp>
      <p:sp>
        <p:nvSpPr>
          <p:cNvPr id="5" name="Footer Placeholder 4"/>
          <p:cNvSpPr>
            <a:spLocks noGrp="1"/>
          </p:cNvSpPr>
          <p:nvPr>
            <p:ph type="ftr" sz="quarter" idx="3"/>
          </p:nvPr>
        </p:nvSpPr>
        <p:spPr>
          <a:xfrm>
            <a:off x="1349157" y="5883276"/>
            <a:ext cx="9852034"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5523227" y="5883276"/>
            <a:ext cx="1112558"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EA0981A-FC47-48F2-B667-AC2735E58A97}" type="slidenum">
              <a:rPr lang="en-IN" smtClean="0"/>
              <a:t>‹#›</a:t>
            </a:fld>
            <a:endParaRPr lang="en-IN"/>
          </a:p>
        </p:txBody>
      </p:sp>
    </p:spTree>
    <p:extLst>
      <p:ext uri="{BB962C8B-B14F-4D97-AF65-F5344CB8AC3E}">
        <p14:creationId xmlns:p14="http://schemas.microsoft.com/office/powerpoint/2010/main" val="801780596"/>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file:///C:\Users\rohit\OneDrive\Desktop\Power%20BI%20-%20Reports\Transportation%20Operations%20Insights\Ad-Hoc-Requests-Solutions\Business%20Request-3.xlsx" TargetMode="External"/><Relationship Id="rId7" Type="http://schemas.openxmlformats.org/officeDocument/2006/relationships/image" Target="../media/image17.png"/><Relationship Id="rId2" Type="http://schemas.openxmlformats.org/officeDocument/2006/relationships/image" Target="../media/image14.emf"/><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oleObject" Target="../embeddings/oleObject3.bin"/><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oleObject" Target="file:///C:\Users\rohit\OneDrive\Desktop\Power%20BI%20-%20Reports\Transportation%20Operations%20Insights\Ad-Hoc-Requests-Solutions\Business%20Request-4.xlsx" TargetMode="External"/><Relationship Id="rId7" Type="http://schemas.openxmlformats.org/officeDocument/2006/relationships/image" Target="../media/image21.png"/><Relationship Id="rId2" Type="http://schemas.openxmlformats.org/officeDocument/2006/relationships/image" Target="../media/image18.emf"/><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oleObject" Target="../embeddings/oleObject4.bin"/><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oleObject" Target="file:///C:\Users\rohit\OneDrive\Desktop\Power%20BI%20-%20Reports\Transportation%20Operations%20Insights\Ad-Hoc-Requests-Solutions\Business%20Request-5.xlsx" TargetMode="External"/><Relationship Id="rId7" Type="http://schemas.openxmlformats.org/officeDocument/2006/relationships/image" Target="../media/image25.png"/><Relationship Id="rId2" Type="http://schemas.openxmlformats.org/officeDocument/2006/relationships/image" Target="../media/image22.emf"/><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oleObject" Target="../embeddings/oleObject5.bin"/><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3" Type="http://schemas.openxmlformats.org/officeDocument/2006/relationships/oleObject" Target="file:///C:\Users\rohit\OneDrive\Desktop\Power%20BI%20-%20Reports\Transportation%20Operations%20Insights\Ad-Hoc-Requests-Solutions\Business%20Request-6.xlsx" TargetMode="External"/><Relationship Id="rId7" Type="http://schemas.openxmlformats.org/officeDocument/2006/relationships/image" Target="../media/image29.png"/><Relationship Id="rId2" Type="http://schemas.openxmlformats.org/officeDocument/2006/relationships/image" Target="../media/image26.emf"/><Relationship Id="rId1" Type="http://schemas.openxmlformats.org/officeDocument/2006/relationships/slideLayout" Target="../slideLayouts/slideLayout7.xml"/><Relationship Id="rId6" Type="http://schemas.openxmlformats.org/officeDocument/2006/relationships/image" Target="../media/image28.emf"/><Relationship Id="rId5" Type="http://schemas.openxmlformats.org/officeDocument/2006/relationships/oleObject" Target="../embeddings/oleObject6.bin"/><Relationship Id="rId4" Type="http://schemas.openxmlformats.org/officeDocument/2006/relationships/image" Target="../media/image27.emf"/></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26" Type="http://schemas.microsoft.com/office/2007/relationships/diagramDrawing" Target="../diagrams/drawing8.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5" Type="http://schemas.openxmlformats.org/officeDocument/2006/relationships/diagramColors" Target="../diagrams/colors8.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24" Type="http://schemas.openxmlformats.org/officeDocument/2006/relationships/diagramQuickStyle" Target="../diagrams/quickStyle8.xml"/><Relationship Id="rId5" Type="http://schemas.openxmlformats.org/officeDocument/2006/relationships/diagramColors" Target="../diagrams/colors4.xml"/><Relationship Id="rId15" Type="http://schemas.openxmlformats.org/officeDocument/2006/relationships/diagramColors" Target="../diagrams/colors6.xml"/><Relationship Id="rId23" Type="http://schemas.openxmlformats.org/officeDocument/2006/relationships/diagramLayout" Target="../diagrams/layout8.xml"/><Relationship Id="rId10" Type="http://schemas.openxmlformats.org/officeDocument/2006/relationships/diagramColors" Target="../diagrams/colors5.xml"/><Relationship Id="rId19" Type="http://schemas.openxmlformats.org/officeDocument/2006/relationships/diagramQuickStyle" Target="../diagrams/quickStyle7.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 Id="rId22" Type="http://schemas.openxmlformats.org/officeDocument/2006/relationships/diagramData" Target="../diagrams/data8.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Layout" Target="../diagrams/layout11.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diagramData" Target="../diagrams/data11.xml"/><Relationship Id="rId2" Type="http://schemas.openxmlformats.org/officeDocument/2006/relationships/diagramData" Target="../diagrams/data9.xml"/><Relationship Id="rId16" Type="http://schemas.microsoft.com/office/2007/relationships/diagramDrawing" Target="../diagrams/drawing11.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5" Type="http://schemas.openxmlformats.org/officeDocument/2006/relationships/diagramColors" Target="../diagrams/colors11.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 Id="rId14" Type="http://schemas.openxmlformats.org/officeDocument/2006/relationships/diagramQuickStyle" Target="../diagrams/quickStyle1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18" Type="http://schemas.openxmlformats.org/officeDocument/2006/relationships/diagramLayout" Target="../diagrams/layout17.xml"/><Relationship Id="rId3" Type="http://schemas.openxmlformats.org/officeDocument/2006/relationships/diagramLayout" Target="../diagrams/layout14.xml"/><Relationship Id="rId21" Type="http://schemas.microsoft.com/office/2007/relationships/diagramDrawing" Target="../diagrams/drawing17.xml"/><Relationship Id="rId7" Type="http://schemas.openxmlformats.org/officeDocument/2006/relationships/diagramData" Target="../diagrams/data15.xml"/><Relationship Id="rId12" Type="http://schemas.openxmlformats.org/officeDocument/2006/relationships/diagramData" Target="../diagrams/data16.xml"/><Relationship Id="rId17" Type="http://schemas.openxmlformats.org/officeDocument/2006/relationships/diagramData" Target="../diagrams/data17.xml"/><Relationship Id="rId2" Type="http://schemas.openxmlformats.org/officeDocument/2006/relationships/diagramData" Target="../diagrams/data14.xml"/><Relationship Id="rId16" Type="http://schemas.microsoft.com/office/2007/relationships/diagramDrawing" Target="../diagrams/drawing16.xml"/><Relationship Id="rId20" Type="http://schemas.openxmlformats.org/officeDocument/2006/relationships/diagramColors" Target="../diagrams/colors17.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19" Type="http://schemas.openxmlformats.org/officeDocument/2006/relationships/diagramQuickStyle" Target="../diagrams/quickStyle17.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file:///C:\Users\rohit\OneDrive\Desktop\Power%20BI%20-%20Reports\Transportation%20Operations%20Insights\Ad-Hoc-Requests-Solutions\Business%20Request-1.xlsx" TargetMode="External"/><Relationship Id="rId7" Type="http://schemas.openxmlformats.org/officeDocument/2006/relationships/image" Target="../media/image9.png"/><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3.png"/><Relationship Id="rId2" Type="http://schemas.openxmlformats.org/officeDocument/2006/relationships/image" Target="../media/image10.emf"/><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oleObject" Target="file:///C:\Users\rohit\OneDrive\Desktop\Power%20BI%20-%20Reports\Transportation%20Operations%20Insights\Ad-Hoc-Requests-Solutions\Business%20Request-2.xlsx" TargetMode="Externa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16C8537-544A-8622-1C62-F8BDA1B0B029}"/>
              </a:ext>
            </a:extLst>
          </p:cNvPr>
          <p:cNvSpPr txBox="1">
            <a:spLocks/>
          </p:cNvSpPr>
          <p:nvPr/>
        </p:nvSpPr>
        <p:spPr>
          <a:xfrm>
            <a:off x="836965" y="2963105"/>
            <a:ext cx="16326731" cy="931789"/>
          </a:xfrm>
          <a:prstGeom prst="rect">
            <a:avLst/>
          </a:prstGeom>
        </p:spPr>
        <p:txBody>
          <a:bodyPr>
            <a:normAutofit fontScale="92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b="1" spc="600" dirty="0">
                <a:effectLst/>
                <a:latin typeface="Arial Black" panose="020B0A04020102020204" pitchFamily="34" charset="0"/>
              </a:rPr>
              <a:t>Further Analysis &amp; Recommendations</a:t>
            </a:r>
          </a:p>
        </p:txBody>
      </p:sp>
    </p:spTree>
    <p:extLst>
      <p:ext uri="{BB962C8B-B14F-4D97-AF65-F5344CB8AC3E}">
        <p14:creationId xmlns:p14="http://schemas.microsoft.com/office/powerpoint/2010/main" val="220411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030BFE-F22E-7EA3-17DF-2B9F79C79E42}"/>
              </a:ext>
            </a:extLst>
          </p:cNvPr>
          <p:cNvPicPr>
            <a:picLocks noChangeAspect="1"/>
          </p:cNvPicPr>
          <p:nvPr/>
        </p:nvPicPr>
        <p:blipFill>
          <a:blip r:embed="rId2"/>
          <a:stretch>
            <a:fillRect/>
          </a:stretch>
        </p:blipFill>
        <p:spPr>
          <a:xfrm>
            <a:off x="199713" y="3157488"/>
            <a:ext cx="11582400" cy="3295650"/>
          </a:xfrm>
          <a:prstGeom prst="rect">
            <a:avLst/>
          </a:prstGeom>
        </p:spPr>
      </p:pic>
      <p:sp>
        <p:nvSpPr>
          <p:cNvPr id="2" name="TextBox 1">
            <a:extLst>
              <a:ext uri="{FF2B5EF4-FFF2-40B4-BE49-F238E27FC236}">
                <a16:creationId xmlns:a16="http://schemas.microsoft.com/office/drawing/2014/main" id="{DF05325C-B82D-B59C-8AA5-2E355522C8DC}"/>
              </a:ext>
            </a:extLst>
          </p:cNvPr>
          <p:cNvSpPr txBox="1"/>
          <p:nvPr/>
        </p:nvSpPr>
        <p:spPr>
          <a:xfrm>
            <a:off x="92877" y="160258"/>
            <a:ext cx="11689237" cy="2031325"/>
          </a:xfrm>
          <a:prstGeom prst="rect">
            <a:avLst/>
          </a:prstGeom>
          <a:noFill/>
        </p:spPr>
        <p:txBody>
          <a:bodyPr wrap="square" rtlCol="0">
            <a:spAutoFit/>
          </a:bodyPr>
          <a:lstStyle/>
          <a:p>
            <a:pPr algn="just"/>
            <a:r>
              <a:rPr lang="en-US" b="1" u="sng" dirty="0"/>
              <a:t>Business Request - 3: City-Level Repeat Passenger Trip Frequency Report</a:t>
            </a:r>
            <a:r>
              <a:rPr lang="en-US" u="sng" dirty="0"/>
              <a:t> </a:t>
            </a:r>
          </a:p>
          <a:p>
            <a:pPr algn="just"/>
            <a:r>
              <a:rPr lang="en-US" dirty="0"/>
              <a:t>Generate a report that shows the percentage distribution of repeat passengers by the number of trips they have taken in each city. Calculate the percentage of repeat passengers who took 2 trips, 3 trips, and so on, up to 10 trips. </a:t>
            </a:r>
          </a:p>
          <a:p>
            <a:pPr algn="just"/>
            <a:r>
              <a:rPr lang="en-US" dirty="0"/>
              <a:t>Each column should represent a trip count category, displaying the percentage of repeat passengers who fall into that category out of the total repeat passengers for that city.</a:t>
            </a:r>
          </a:p>
          <a:p>
            <a:pPr algn="just"/>
            <a:r>
              <a:rPr lang="en-US" dirty="0"/>
              <a:t>This report will help identify cities with high repeat trip frequency, which can indicate strong customer loyalty or frequent usage patterns.</a:t>
            </a:r>
            <a:endParaRPr lang="en-IN" dirty="0"/>
          </a:p>
        </p:txBody>
      </p:sp>
      <p:graphicFrame>
        <p:nvGraphicFramePr>
          <p:cNvPr id="4" name="Object 3">
            <a:extLst>
              <a:ext uri="{FF2B5EF4-FFF2-40B4-BE49-F238E27FC236}">
                <a16:creationId xmlns:a16="http://schemas.microsoft.com/office/drawing/2014/main" id="{F664F324-70B6-2969-3019-8CCE2759B4D1}"/>
              </a:ext>
            </a:extLst>
          </p:cNvPr>
          <p:cNvGraphicFramePr>
            <a:graphicFrameLocks noChangeAspect="1"/>
          </p:cNvGraphicFramePr>
          <p:nvPr>
            <p:extLst>
              <p:ext uri="{D42A27DB-BD31-4B8C-83A1-F6EECF244321}">
                <p14:modId xmlns:p14="http://schemas.microsoft.com/office/powerpoint/2010/main" val="3724503960"/>
              </p:ext>
            </p:extLst>
          </p:nvPr>
        </p:nvGraphicFramePr>
        <p:xfrm>
          <a:off x="9766349" y="2032364"/>
          <a:ext cx="1224567" cy="1080000"/>
        </p:xfrm>
        <a:graphic>
          <a:graphicData uri="http://schemas.openxmlformats.org/presentationml/2006/ole">
            <mc:AlternateContent xmlns:mc="http://schemas.openxmlformats.org/markup-compatibility/2006">
              <mc:Choice xmlns:v="urn:schemas-microsoft-com:vml" Requires="v">
                <p:oleObj name="Worksheet" showAsIcon="1" r:id="rId3" imgW="914597" imgH="806311" progId="Excel.Sheet.12">
                  <p:link updateAutomatic="1"/>
                </p:oleObj>
              </mc:Choice>
              <mc:Fallback>
                <p:oleObj name="Worksheet" showAsIcon="1" r:id="rId3" imgW="914597" imgH="806311" progId="Excel.Sheet.12">
                  <p:link updateAutomatic="1"/>
                  <p:pic>
                    <p:nvPicPr>
                      <p:cNvPr id="4" name="Object 3">
                        <a:extLst>
                          <a:ext uri="{FF2B5EF4-FFF2-40B4-BE49-F238E27FC236}">
                            <a16:creationId xmlns:a16="http://schemas.microsoft.com/office/drawing/2014/main" id="{F664F324-70B6-2969-3019-8CCE2759B4D1}"/>
                          </a:ext>
                        </a:extLst>
                      </p:cNvPr>
                      <p:cNvPicPr/>
                      <p:nvPr/>
                    </p:nvPicPr>
                    <p:blipFill>
                      <a:blip r:embed="rId4"/>
                      <a:stretch>
                        <a:fillRect/>
                      </a:stretch>
                    </p:blipFill>
                    <p:spPr>
                      <a:xfrm>
                        <a:off x="9766349" y="2032364"/>
                        <a:ext cx="1224567" cy="10800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E1681F68-97FB-E43C-0159-4C30B97CD7F6}"/>
              </a:ext>
            </a:extLst>
          </p:cNvPr>
          <p:cNvGraphicFramePr>
            <a:graphicFrameLocks noChangeAspect="1"/>
          </p:cNvGraphicFramePr>
          <p:nvPr>
            <p:extLst>
              <p:ext uri="{D42A27DB-BD31-4B8C-83A1-F6EECF244321}">
                <p14:modId xmlns:p14="http://schemas.microsoft.com/office/powerpoint/2010/main" val="1435540677"/>
              </p:ext>
            </p:extLst>
          </p:nvPr>
        </p:nvGraphicFramePr>
        <p:xfrm>
          <a:off x="8007466" y="2032364"/>
          <a:ext cx="1224567" cy="1080000"/>
        </p:xfrm>
        <a:graphic>
          <a:graphicData uri="http://schemas.openxmlformats.org/presentationml/2006/ole">
            <mc:AlternateContent xmlns:mc="http://schemas.openxmlformats.org/markup-compatibility/2006">
              <mc:Choice xmlns:v="urn:schemas-microsoft-com:vml" Requires="v">
                <p:oleObj name="Packager Shell Object" showAsIcon="1" r:id="rId5" imgW="914597" imgH="806311" progId="Package">
                  <p:embed/>
                </p:oleObj>
              </mc:Choice>
              <mc:Fallback>
                <p:oleObj name="Packager Shell Object" showAsIcon="1" r:id="rId5" imgW="914597" imgH="806311" progId="Package">
                  <p:embed/>
                  <p:pic>
                    <p:nvPicPr>
                      <p:cNvPr id="5" name="Object 4">
                        <a:extLst>
                          <a:ext uri="{FF2B5EF4-FFF2-40B4-BE49-F238E27FC236}">
                            <a16:creationId xmlns:a16="http://schemas.microsoft.com/office/drawing/2014/main" id="{E1681F68-97FB-E43C-0159-4C30B97CD7F6}"/>
                          </a:ext>
                        </a:extLst>
                      </p:cNvPr>
                      <p:cNvPicPr/>
                      <p:nvPr/>
                    </p:nvPicPr>
                    <p:blipFill>
                      <a:blip r:embed="rId6"/>
                      <a:stretch>
                        <a:fillRect/>
                      </a:stretch>
                    </p:blipFill>
                    <p:spPr>
                      <a:xfrm>
                        <a:off x="8007466" y="2032364"/>
                        <a:ext cx="1224567" cy="108000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C5FA855C-3C20-202D-AC04-FC2C4D92C942}"/>
              </a:ext>
            </a:extLst>
          </p:cNvPr>
          <p:cNvPicPr>
            <a:picLocks noChangeAspect="1"/>
          </p:cNvPicPr>
          <p:nvPr/>
        </p:nvPicPr>
        <p:blipFill>
          <a:blip r:embed="rId7"/>
          <a:stretch>
            <a:fillRect/>
          </a:stretch>
        </p:blipFill>
        <p:spPr>
          <a:xfrm>
            <a:off x="13240340" y="80129"/>
            <a:ext cx="4103051" cy="6697742"/>
          </a:xfrm>
          <a:prstGeom prst="rect">
            <a:avLst/>
          </a:prstGeom>
        </p:spPr>
      </p:pic>
    </p:spTree>
    <p:extLst>
      <p:ext uri="{BB962C8B-B14F-4D97-AF65-F5344CB8AC3E}">
        <p14:creationId xmlns:p14="http://schemas.microsoft.com/office/powerpoint/2010/main" val="226631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AA9FC0-24AB-D78D-990C-C86B0F3B104D}"/>
              </a:ext>
            </a:extLst>
          </p:cNvPr>
          <p:cNvPicPr>
            <a:picLocks noChangeAspect="1"/>
          </p:cNvPicPr>
          <p:nvPr/>
        </p:nvPicPr>
        <p:blipFill>
          <a:blip r:embed="rId2"/>
          <a:stretch>
            <a:fillRect/>
          </a:stretch>
        </p:blipFill>
        <p:spPr>
          <a:xfrm>
            <a:off x="271586" y="3047007"/>
            <a:ext cx="11484952" cy="3227096"/>
          </a:xfrm>
          <a:prstGeom prst="rect">
            <a:avLst/>
          </a:prstGeom>
        </p:spPr>
      </p:pic>
      <p:sp>
        <p:nvSpPr>
          <p:cNvPr id="2" name="TextBox 1">
            <a:extLst>
              <a:ext uri="{FF2B5EF4-FFF2-40B4-BE49-F238E27FC236}">
                <a16:creationId xmlns:a16="http://schemas.microsoft.com/office/drawing/2014/main" id="{B46230B3-22DF-E677-A676-2C6047C2F3FD}"/>
              </a:ext>
            </a:extLst>
          </p:cNvPr>
          <p:cNvSpPr txBox="1"/>
          <p:nvPr/>
        </p:nvSpPr>
        <p:spPr>
          <a:xfrm>
            <a:off x="172587" y="284952"/>
            <a:ext cx="11547835" cy="1477328"/>
          </a:xfrm>
          <a:prstGeom prst="rect">
            <a:avLst/>
          </a:prstGeom>
          <a:noFill/>
        </p:spPr>
        <p:txBody>
          <a:bodyPr wrap="square" rtlCol="0">
            <a:spAutoFit/>
          </a:bodyPr>
          <a:lstStyle/>
          <a:p>
            <a:pPr algn="just"/>
            <a:r>
              <a:rPr lang="en-US" b="1" u="sng" dirty="0"/>
              <a:t>Business Request - 4: Identify Cities with Highest and Lowest Total New Passengers </a:t>
            </a:r>
          </a:p>
          <a:p>
            <a:pPr algn="just"/>
            <a:endParaRPr lang="en-US" dirty="0"/>
          </a:p>
          <a:p>
            <a:pPr algn="just"/>
            <a:r>
              <a:rPr lang="en-US" dirty="0"/>
              <a:t>Generate a report that calculates the total new passengers for each city and ranks them based on this value. Identify the top 3 cities with the highest number of new passengers as well as the bottom 3 cities with the lowest number of new passengers, categorizing them as "Top 3" or "Bottom 3" accordingly.</a:t>
            </a:r>
            <a:endParaRPr lang="en-IN" dirty="0"/>
          </a:p>
        </p:txBody>
      </p:sp>
      <p:graphicFrame>
        <p:nvGraphicFramePr>
          <p:cNvPr id="4" name="Object 3">
            <a:extLst>
              <a:ext uri="{FF2B5EF4-FFF2-40B4-BE49-F238E27FC236}">
                <a16:creationId xmlns:a16="http://schemas.microsoft.com/office/drawing/2014/main" id="{99A114E6-13B3-1290-C4BC-944E7C5320AC}"/>
              </a:ext>
            </a:extLst>
          </p:cNvPr>
          <p:cNvGraphicFramePr>
            <a:graphicFrameLocks noChangeAspect="1"/>
          </p:cNvGraphicFramePr>
          <p:nvPr>
            <p:extLst>
              <p:ext uri="{D42A27DB-BD31-4B8C-83A1-F6EECF244321}">
                <p14:modId xmlns:p14="http://schemas.microsoft.com/office/powerpoint/2010/main" val="956644638"/>
              </p:ext>
            </p:extLst>
          </p:nvPr>
        </p:nvGraphicFramePr>
        <p:xfrm>
          <a:off x="9996889" y="1864643"/>
          <a:ext cx="1224567" cy="1080000"/>
        </p:xfrm>
        <a:graphic>
          <a:graphicData uri="http://schemas.openxmlformats.org/presentationml/2006/ole">
            <mc:AlternateContent xmlns:mc="http://schemas.openxmlformats.org/markup-compatibility/2006">
              <mc:Choice xmlns:v="urn:schemas-microsoft-com:vml" Requires="v">
                <p:oleObj name="Worksheet" showAsIcon="1" r:id="rId3" imgW="914597" imgH="806311" progId="Excel.Sheet.12">
                  <p:link updateAutomatic="1"/>
                </p:oleObj>
              </mc:Choice>
              <mc:Fallback>
                <p:oleObj name="Worksheet" showAsIcon="1" r:id="rId3" imgW="914597" imgH="806311" progId="Excel.Sheet.12">
                  <p:link updateAutomatic="1"/>
                  <p:pic>
                    <p:nvPicPr>
                      <p:cNvPr id="4" name="Object 3">
                        <a:extLst>
                          <a:ext uri="{FF2B5EF4-FFF2-40B4-BE49-F238E27FC236}">
                            <a16:creationId xmlns:a16="http://schemas.microsoft.com/office/drawing/2014/main" id="{99A114E6-13B3-1290-C4BC-944E7C5320AC}"/>
                          </a:ext>
                        </a:extLst>
                      </p:cNvPr>
                      <p:cNvPicPr/>
                      <p:nvPr/>
                    </p:nvPicPr>
                    <p:blipFill>
                      <a:blip r:embed="rId4"/>
                      <a:stretch>
                        <a:fillRect/>
                      </a:stretch>
                    </p:blipFill>
                    <p:spPr>
                      <a:xfrm>
                        <a:off x="9996889" y="1864643"/>
                        <a:ext cx="1224567" cy="10800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3A76CDD7-3AF4-B967-554B-D9F345C4C09C}"/>
              </a:ext>
            </a:extLst>
          </p:cNvPr>
          <p:cNvGraphicFramePr>
            <a:graphicFrameLocks noChangeAspect="1"/>
          </p:cNvGraphicFramePr>
          <p:nvPr>
            <p:extLst>
              <p:ext uri="{D42A27DB-BD31-4B8C-83A1-F6EECF244321}">
                <p14:modId xmlns:p14="http://schemas.microsoft.com/office/powerpoint/2010/main" val="1112010642"/>
              </p:ext>
            </p:extLst>
          </p:nvPr>
        </p:nvGraphicFramePr>
        <p:xfrm>
          <a:off x="8498026" y="1864643"/>
          <a:ext cx="1224567" cy="1080000"/>
        </p:xfrm>
        <a:graphic>
          <a:graphicData uri="http://schemas.openxmlformats.org/presentationml/2006/ole">
            <mc:AlternateContent xmlns:mc="http://schemas.openxmlformats.org/markup-compatibility/2006">
              <mc:Choice xmlns:v="urn:schemas-microsoft-com:vml" Requires="v">
                <p:oleObj name="Packager Shell Object" showAsIcon="1" r:id="rId5" imgW="914597" imgH="806311" progId="Package">
                  <p:embed/>
                </p:oleObj>
              </mc:Choice>
              <mc:Fallback>
                <p:oleObj name="Packager Shell Object" showAsIcon="1" r:id="rId5" imgW="914597" imgH="806311" progId="Package">
                  <p:embed/>
                  <p:pic>
                    <p:nvPicPr>
                      <p:cNvPr id="5" name="Object 4">
                        <a:extLst>
                          <a:ext uri="{FF2B5EF4-FFF2-40B4-BE49-F238E27FC236}">
                            <a16:creationId xmlns:a16="http://schemas.microsoft.com/office/drawing/2014/main" id="{3A76CDD7-3AF4-B967-554B-D9F345C4C09C}"/>
                          </a:ext>
                        </a:extLst>
                      </p:cNvPr>
                      <p:cNvPicPr/>
                      <p:nvPr/>
                    </p:nvPicPr>
                    <p:blipFill>
                      <a:blip r:embed="rId6"/>
                      <a:stretch>
                        <a:fillRect/>
                      </a:stretch>
                    </p:blipFill>
                    <p:spPr>
                      <a:xfrm>
                        <a:off x="8498026" y="1864643"/>
                        <a:ext cx="1224567" cy="108000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CB64B1DE-6AF8-760D-7D6C-AAECCBDC9218}"/>
              </a:ext>
            </a:extLst>
          </p:cNvPr>
          <p:cNvPicPr>
            <a:picLocks noChangeAspect="1"/>
          </p:cNvPicPr>
          <p:nvPr/>
        </p:nvPicPr>
        <p:blipFill>
          <a:blip r:embed="rId7"/>
          <a:stretch>
            <a:fillRect/>
          </a:stretch>
        </p:blipFill>
        <p:spPr>
          <a:xfrm>
            <a:off x="12448218" y="63661"/>
            <a:ext cx="5280859" cy="6730678"/>
          </a:xfrm>
          <a:prstGeom prst="rect">
            <a:avLst/>
          </a:prstGeom>
        </p:spPr>
      </p:pic>
    </p:spTree>
    <p:extLst>
      <p:ext uri="{BB962C8B-B14F-4D97-AF65-F5344CB8AC3E}">
        <p14:creationId xmlns:p14="http://schemas.microsoft.com/office/powerpoint/2010/main" val="60455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676E2B-8A7C-11C4-D2A6-01D3D81C5B3B}"/>
              </a:ext>
            </a:extLst>
          </p:cNvPr>
          <p:cNvPicPr>
            <a:picLocks noChangeAspect="1"/>
          </p:cNvPicPr>
          <p:nvPr/>
        </p:nvPicPr>
        <p:blipFill>
          <a:blip r:embed="rId2"/>
          <a:stretch>
            <a:fillRect/>
          </a:stretch>
        </p:blipFill>
        <p:spPr>
          <a:xfrm>
            <a:off x="535495" y="2467004"/>
            <a:ext cx="10818240" cy="3948429"/>
          </a:xfrm>
          <a:prstGeom prst="rect">
            <a:avLst/>
          </a:prstGeom>
        </p:spPr>
      </p:pic>
      <p:sp>
        <p:nvSpPr>
          <p:cNvPr id="5" name="TextBox 4">
            <a:extLst>
              <a:ext uri="{FF2B5EF4-FFF2-40B4-BE49-F238E27FC236}">
                <a16:creationId xmlns:a16="http://schemas.microsoft.com/office/drawing/2014/main" id="{0DA3341A-24EC-6A47-CEF9-7BF167CD4F92}"/>
              </a:ext>
            </a:extLst>
          </p:cNvPr>
          <p:cNvSpPr txBox="1"/>
          <p:nvPr/>
        </p:nvSpPr>
        <p:spPr>
          <a:xfrm>
            <a:off x="103140" y="273377"/>
            <a:ext cx="11547835" cy="1477328"/>
          </a:xfrm>
          <a:prstGeom prst="rect">
            <a:avLst/>
          </a:prstGeom>
          <a:noFill/>
        </p:spPr>
        <p:txBody>
          <a:bodyPr wrap="square" rtlCol="0">
            <a:spAutoFit/>
          </a:bodyPr>
          <a:lstStyle/>
          <a:p>
            <a:pPr algn="just"/>
            <a:r>
              <a:rPr lang="en-US" b="1" u="sng" dirty="0"/>
              <a:t>Business Request - 5: Identify Month with Highest Revenue for Each City</a:t>
            </a:r>
          </a:p>
          <a:p>
            <a:pPr algn="just"/>
            <a:endParaRPr lang="en-US" dirty="0"/>
          </a:p>
          <a:p>
            <a:pPr algn="just"/>
            <a:r>
              <a:rPr lang="en-US" dirty="0"/>
              <a:t>Generate a report that identifies the month with the highest revenue for each city. For each city, display the month_name, the revenue amount for that month, and the percentage contribution of that month's revenue to the city's total revenue.</a:t>
            </a:r>
            <a:endParaRPr lang="en-IN" dirty="0"/>
          </a:p>
        </p:txBody>
      </p:sp>
      <p:graphicFrame>
        <p:nvGraphicFramePr>
          <p:cNvPr id="6" name="Object 5">
            <a:extLst>
              <a:ext uri="{FF2B5EF4-FFF2-40B4-BE49-F238E27FC236}">
                <a16:creationId xmlns:a16="http://schemas.microsoft.com/office/drawing/2014/main" id="{6996D07B-1441-9E68-D855-3F436DCC5ED6}"/>
              </a:ext>
            </a:extLst>
          </p:cNvPr>
          <p:cNvGraphicFramePr>
            <a:graphicFrameLocks noChangeAspect="1"/>
          </p:cNvGraphicFramePr>
          <p:nvPr>
            <p:extLst>
              <p:ext uri="{D42A27DB-BD31-4B8C-83A1-F6EECF244321}">
                <p14:modId xmlns:p14="http://schemas.microsoft.com/office/powerpoint/2010/main" val="452494418"/>
              </p:ext>
            </p:extLst>
          </p:nvPr>
        </p:nvGraphicFramePr>
        <p:xfrm>
          <a:off x="9899162" y="1520354"/>
          <a:ext cx="1020473" cy="900000"/>
        </p:xfrm>
        <a:graphic>
          <a:graphicData uri="http://schemas.openxmlformats.org/presentationml/2006/ole">
            <mc:AlternateContent xmlns:mc="http://schemas.openxmlformats.org/markup-compatibility/2006">
              <mc:Choice xmlns:v="urn:schemas-microsoft-com:vml" Requires="v">
                <p:oleObj name="Worksheet" showAsIcon="1" r:id="rId3" imgW="914597" imgH="806311" progId="Excel.Sheet.12">
                  <p:link updateAutomatic="1"/>
                </p:oleObj>
              </mc:Choice>
              <mc:Fallback>
                <p:oleObj name="Worksheet" showAsIcon="1" r:id="rId3" imgW="914597" imgH="806311" progId="Excel.Sheet.12">
                  <p:link updateAutomatic="1"/>
                  <p:pic>
                    <p:nvPicPr>
                      <p:cNvPr id="6" name="Object 5">
                        <a:extLst>
                          <a:ext uri="{FF2B5EF4-FFF2-40B4-BE49-F238E27FC236}">
                            <a16:creationId xmlns:a16="http://schemas.microsoft.com/office/drawing/2014/main" id="{6996D07B-1441-9E68-D855-3F436DCC5ED6}"/>
                          </a:ext>
                        </a:extLst>
                      </p:cNvPr>
                      <p:cNvPicPr/>
                      <p:nvPr/>
                    </p:nvPicPr>
                    <p:blipFill>
                      <a:blip r:embed="rId4"/>
                      <a:stretch>
                        <a:fillRect/>
                      </a:stretch>
                    </p:blipFill>
                    <p:spPr>
                      <a:xfrm>
                        <a:off x="9899162" y="1520354"/>
                        <a:ext cx="1020473" cy="9000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BA59E04-2764-75D7-4EBB-D0E684D2DA62}"/>
              </a:ext>
            </a:extLst>
          </p:cNvPr>
          <p:cNvGraphicFramePr>
            <a:graphicFrameLocks noChangeAspect="1"/>
          </p:cNvGraphicFramePr>
          <p:nvPr>
            <p:extLst>
              <p:ext uri="{D42A27DB-BD31-4B8C-83A1-F6EECF244321}">
                <p14:modId xmlns:p14="http://schemas.microsoft.com/office/powerpoint/2010/main" val="3869055705"/>
              </p:ext>
            </p:extLst>
          </p:nvPr>
        </p:nvGraphicFramePr>
        <p:xfrm>
          <a:off x="8503993" y="1520354"/>
          <a:ext cx="1020472" cy="900000"/>
        </p:xfrm>
        <a:graphic>
          <a:graphicData uri="http://schemas.openxmlformats.org/presentationml/2006/ole">
            <mc:AlternateContent xmlns:mc="http://schemas.openxmlformats.org/markup-compatibility/2006">
              <mc:Choice xmlns:v="urn:schemas-microsoft-com:vml" Requires="v">
                <p:oleObj name="Packager Shell Object" showAsIcon="1" r:id="rId5" imgW="914597" imgH="806311" progId="Package">
                  <p:embed/>
                </p:oleObj>
              </mc:Choice>
              <mc:Fallback>
                <p:oleObj name="Packager Shell Object" showAsIcon="1" r:id="rId5" imgW="914597" imgH="806311" progId="Package">
                  <p:embed/>
                  <p:pic>
                    <p:nvPicPr>
                      <p:cNvPr id="7" name="Object 6">
                        <a:extLst>
                          <a:ext uri="{FF2B5EF4-FFF2-40B4-BE49-F238E27FC236}">
                            <a16:creationId xmlns:a16="http://schemas.microsoft.com/office/drawing/2014/main" id="{7BA59E04-2764-75D7-4EBB-D0E684D2DA62}"/>
                          </a:ext>
                        </a:extLst>
                      </p:cNvPr>
                      <p:cNvPicPr/>
                      <p:nvPr/>
                    </p:nvPicPr>
                    <p:blipFill>
                      <a:blip r:embed="rId6"/>
                      <a:stretch>
                        <a:fillRect/>
                      </a:stretch>
                    </p:blipFill>
                    <p:spPr>
                      <a:xfrm>
                        <a:off x="8503993" y="1520354"/>
                        <a:ext cx="1020472" cy="90000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2C606B34-2598-F43A-B1D8-DDD86B984495}"/>
              </a:ext>
            </a:extLst>
          </p:cNvPr>
          <p:cNvPicPr>
            <a:picLocks noChangeAspect="1"/>
          </p:cNvPicPr>
          <p:nvPr/>
        </p:nvPicPr>
        <p:blipFill>
          <a:blip r:embed="rId7"/>
          <a:stretch>
            <a:fillRect/>
          </a:stretch>
        </p:blipFill>
        <p:spPr>
          <a:xfrm>
            <a:off x="12154279" y="52086"/>
            <a:ext cx="5743244" cy="6753828"/>
          </a:xfrm>
          <a:prstGeom prst="rect">
            <a:avLst/>
          </a:prstGeom>
        </p:spPr>
      </p:pic>
    </p:spTree>
    <p:extLst>
      <p:ext uri="{BB962C8B-B14F-4D97-AF65-F5344CB8AC3E}">
        <p14:creationId xmlns:p14="http://schemas.microsoft.com/office/powerpoint/2010/main" val="213368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E8475BC-8895-F794-97FC-9228A61E5355}"/>
              </a:ext>
            </a:extLst>
          </p:cNvPr>
          <p:cNvPicPr>
            <a:picLocks noChangeAspect="1"/>
          </p:cNvPicPr>
          <p:nvPr/>
        </p:nvPicPr>
        <p:blipFill>
          <a:blip r:embed="rId2"/>
          <a:stretch>
            <a:fillRect/>
          </a:stretch>
        </p:blipFill>
        <p:spPr>
          <a:xfrm>
            <a:off x="7043966" y="0"/>
            <a:ext cx="5019798" cy="6858000"/>
          </a:xfrm>
          <a:prstGeom prst="rect">
            <a:avLst/>
          </a:prstGeom>
        </p:spPr>
      </p:pic>
      <p:sp>
        <p:nvSpPr>
          <p:cNvPr id="2" name="TextBox 1">
            <a:extLst>
              <a:ext uri="{FF2B5EF4-FFF2-40B4-BE49-F238E27FC236}">
                <a16:creationId xmlns:a16="http://schemas.microsoft.com/office/drawing/2014/main" id="{59B5F749-1977-3B59-B5B8-74F30242FF79}"/>
              </a:ext>
            </a:extLst>
          </p:cNvPr>
          <p:cNvSpPr txBox="1"/>
          <p:nvPr/>
        </p:nvSpPr>
        <p:spPr>
          <a:xfrm>
            <a:off x="126288" y="273377"/>
            <a:ext cx="6702458" cy="3416320"/>
          </a:xfrm>
          <a:prstGeom prst="rect">
            <a:avLst/>
          </a:prstGeom>
          <a:noFill/>
        </p:spPr>
        <p:txBody>
          <a:bodyPr wrap="square" rtlCol="0">
            <a:spAutoFit/>
          </a:bodyPr>
          <a:lstStyle/>
          <a:p>
            <a:pPr algn="just"/>
            <a:r>
              <a:rPr lang="en-US" b="1" u="sng" dirty="0"/>
              <a:t>Business Request - 6: Repeat Passenger Rate Analysis</a:t>
            </a:r>
          </a:p>
          <a:p>
            <a:pPr algn="just"/>
            <a:endParaRPr lang="en-US" b="1" dirty="0"/>
          </a:p>
          <a:p>
            <a:pPr algn="just"/>
            <a:r>
              <a:rPr lang="en-US" dirty="0"/>
              <a:t>Generate a report that calculates two metrics:</a:t>
            </a:r>
          </a:p>
          <a:p>
            <a:pPr algn="just"/>
            <a:r>
              <a:rPr lang="en-US" dirty="0"/>
              <a:t>1. Monthly Repeat Passenger Rate: Calculate the repeat passenger rate for each city and month by comparing the number of repeat passengers to the total passengers.</a:t>
            </a:r>
          </a:p>
          <a:p>
            <a:pPr algn="just"/>
            <a:r>
              <a:rPr lang="en-US" dirty="0"/>
              <a:t>2. City-wide Repeat Passenger Rate: Calculate the overall repeat passenger rate for each city, considering all passengers across months.</a:t>
            </a:r>
          </a:p>
          <a:p>
            <a:pPr algn="just"/>
            <a:endParaRPr lang="en-US" dirty="0"/>
          </a:p>
          <a:p>
            <a:pPr algn="just"/>
            <a:r>
              <a:rPr lang="en-US" dirty="0"/>
              <a:t>These metrics will provide insights into monthly repeat trends as well as the overall repeat behavior for each city.</a:t>
            </a:r>
            <a:endParaRPr lang="en-IN" dirty="0"/>
          </a:p>
        </p:txBody>
      </p:sp>
      <p:graphicFrame>
        <p:nvGraphicFramePr>
          <p:cNvPr id="3" name="Object 2">
            <a:extLst>
              <a:ext uri="{FF2B5EF4-FFF2-40B4-BE49-F238E27FC236}">
                <a16:creationId xmlns:a16="http://schemas.microsoft.com/office/drawing/2014/main" id="{4F87919F-BC5D-6478-B744-AD7EF67AD795}"/>
              </a:ext>
            </a:extLst>
          </p:cNvPr>
          <p:cNvGraphicFramePr>
            <a:graphicFrameLocks noChangeAspect="1"/>
          </p:cNvGraphicFramePr>
          <p:nvPr>
            <p:extLst>
              <p:ext uri="{D42A27DB-BD31-4B8C-83A1-F6EECF244321}">
                <p14:modId xmlns:p14="http://schemas.microsoft.com/office/powerpoint/2010/main" val="3450801182"/>
              </p:ext>
            </p:extLst>
          </p:nvPr>
        </p:nvGraphicFramePr>
        <p:xfrm>
          <a:off x="4305743" y="4552908"/>
          <a:ext cx="1662023" cy="1465812"/>
        </p:xfrm>
        <a:graphic>
          <a:graphicData uri="http://schemas.openxmlformats.org/presentationml/2006/ole">
            <mc:AlternateContent xmlns:mc="http://schemas.openxmlformats.org/markup-compatibility/2006">
              <mc:Choice xmlns:v="urn:schemas-microsoft-com:vml" Requires="v">
                <p:oleObj name="Worksheet" showAsIcon="1" r:id="rId3" imgW="914597" imgH="806311" progId="Excel.Sheet.12">
                  <p:link updateAutomatic="1"/>
                </p:oleObj>
              </mc:Choice>
              <mc:Fallback>
                <p:oleObj name="Worksheet" showAsIcon="1" r:id="rId3" imgW="914597" imgH="806311" progId="Excel.Sheet.12">
                  <p:link updateAutomatic="1"/>
                  <p:pic>
                    <p:nvPicPr>
                      <p:cNvPr id="3" name="Object 2">
                        <a:extLst>
                          <a:ext uri="{FF2B5EF4-FFF2-40B4-BE49-F238E27FC236}">
                            <a16:creationId xmlns:a16="http://schemas.microsoft.com/office/drawing/2014/main" id="{4F87919F-BC5D-6478-B744-AD7EF67AD795}"/>
                          </a:ext>
                        </a:extLst>
                      </p:cNvPr>
                      <p:cNvPicPr/>
                      <p:nvPr/>
                    </p:nvPicPr>
                    <p:blipFill>
                      <a:blip r:embed="rId4"/>
                      <a:stretch>
                        <a:fillRect/>
                      </a:stretch>
                    </p:blipFill>
                    <p:spPr>
                      <a:xfrm>
                        <a:off x="4305743" y="4552908"/>
                        <a:ext cx="1662023" cy="1465812"/>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A667448C-606E-E693-AD2F-6348645E7807}"/>
              </a:ext>
            </a:extLst>
          </p:cNvPr>
          <p:cNvGraphicFramePr>
            <a:graphicFrameLocks noChangeAspect="1"/>
          </p:cNvGraphicFramePr>
          <p:nvPr>
            <p:extLst>
              <p:ext uri="{D42A27DB-BD31-4B8C-83A1-F6EECF244321}">
                <p14:modId xmlns:p14="http://schemas.microsoft.com/office/powerpoint/2010/main" val="2720456476"/>
              </p:ext>
            </p:extLst>
          </p:nvPr>
        </p:nvGraphicFramePr>
        <p:xfrm>
          <a:off x="2011651" y="4552908"/>
          <a:ext cx="1662023" cy="1465812"/>
        </p:xfrm>
        <a:graphic>
          <a:graphicData uri="http://schemas.openxmlformats.org/presentationml/2006/ole">
            <mc:AlternateContent xmlns:mc="http://schemas.openxmlformats.org/markup-compatibility/2006">
              <mc:Choice xmlns:v="urn:schemas-microsoft-com:vml" Requires="v">
                <p:oleObj name="Packager Shell Object" showAsIcon="1" r:id="rId5" imgW="914597" imgH="806311" progId="Package">
                  <p:embed/>
                </p:oleObj>
              </mc:Choice>
              <mc:Fallback>
                <p:oleObj name="Packager Shell Object" showAsIcon="1" r:id="rId5" imgW="914597" imgH="806311" progId="Package">
                  <p:embed/>
                  <p:pic>
                    <p:nvPicPr>
                      <p:cNvPr id="4" name="Object 3">
                        <a:extLst>
                          <a:ext uri="{FF2B5EF4-FFF2-40B4-BE49-F238E27FC236}">
                            <a16:creationId xmlns:a16="http://schemas.microsoft.com/office/drawing/2014/main" id="{A667448C-606E-E693-AD2F-6348645E7807}"/>
                          </a:ext>
                        </a:extLst>
                      </p:cNvPr>
                      <p:cNvPicPr/>
                      <p:nvPr/>
                    </p:nvPicPr>
                    <p:blipFill>
                      <a:blip r:embed="rId6"/>
                      <a:stretch>
                        <a:fillRect/>
                      </a:stretch>
                    </p:blipFill>
                    <p:spPr>
                      <a:xfrm>
                        <a:off x="2011651" y="4552908"/>
                        <a:ext cx="1662023" cy="1465812"/>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46F1ED44-101D-16FB-167E-876134C4AF9F}"/>
              </a:ext>
            </a:extLst>
          </p:cNvPr>
          <p:cNvPicPr>
            <a:picLocks noChangeAspect="1"/>
          </p:cNvPicPr>
          <p:nvPr/>
        </p:nvPicPr>
        <p:blipFill>
          <a:blip r:embed="rId7"/>
          <a:stretch>
            <a:fillRect/>
          </a:stretch>
        </p:blipFill>
        <p:spPr>
          <a:xfrm>
            <a:off x="12149051" y="518706"/>
            <a:ext cx="5725324" cy="5820587"/>
          </a:xfrm>
          <a:prstGeom prst="rect">
            <a:avLst/>
          </a:prstGeom>
        </p:spPr>
      </p:pic>
    </p:spTree>
    <p:extLst>
      <p:ext uri="{BB962C8B-B14F-4D97-AF65-F5344CB8AC3E}">
        <p14:creationId xmlns:p14="http://schemas.microsoft.com/office/powerpoint/2010/main" val="236454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1491B-0CA9-6200-1E41-590432D153A6}"/>
              </a:ext>
            </a:extLst>
          </p:cNvPr>
          <p:cNvSpPr txBox="1"/>
          <p:nvPr/>
        </p:nvSpPr>
        <p:spPr>
          <a:xfrm>
            <a:off x="104172" y="0"/>
            <a:ext cx="17755565" cy="1287532"/>
          </a:xfrm>
          <a:prstGeom prst="rect">
            <a:avLst/>
          </a:prstGeom>
          <a:noFill/>
        </p:spPr>
        <p:txBody>
          <a:bodyPr wrap="square">
            <a:spAutoFit/>
          </a:bodyPr>
          <a:lstStyle/>
          <a:p>
            <a:pPr algn="just">
              <a:lnSpc>
                <a:spcPct val="150000"/>
              </a:lnSpc>
            </a:pPr>
            <a:r>
              <a:rPr lang="en-US" b="1" dirty="0">
                <a:latin typeface="Arial" panose="020B0604020202020204" pitchFamily="34" charset="0"/>
                <a:cs typeface="Arial" panose="020B0604020202020204" pitchFamily="34" charset="0"/>
              </a:rPr>
              <a:t>Factors Influencing Repeat Passenger Rates </a:t>
            </a:r>
          </a:p>
          <a:p>
            <a:pPr algn="just">
              <a:lnSpc>
                <a:spcPct val="150000"/>
              </a:lnSpc>
            </a:pPr>
            <a:r>
              <a:rPr lang="en-US" dirty="0">
                <a:latin typeface="Arial" panose="020B0604020202020204" pitchFamily="34" charset="0"/>
                <a:cs typeface="Arial" panose="020B0604020202020204" pitchFamily="34" charset="0"/>
              </a:rPr>
              <a:t>• What factors (such as quality of service, competitive pricing, or city demographics) might contribute to higher or lower repeat passenger rates in different cities? Are there correlations with socioeconomic or lifestyle patterns in these cities?</a:t>
            </a:r>
            <a:endParaRPr lang="en-IN" dirty="0">
              <a:latin typeface="Arial" panose="020B0604020202020204" pitchFamily="34" charset="0"/>
              <a:cs typeface="Arial" panose="020B0604020202020204" pitchFamily="34" charset="0"/>
            </a:endParaRPr>
          </a:p>
        </p:txBody>
      </p:sp>
      <p:graphicFrame>
        <p:nvGraphicFramePr>
          <p:cNvPr id="15" name="Diagram 14">
            <a:extLst>
              <a:ext uri="{FF2B5EF4-FFF2-40B4-BE49-F238E27FC236}">
                <a16:creationId xmlns:a16="http://schemas.microsoft.com/office/drawing/2014/main" id="{3B9B7FEE-8DDC-E805-991E-75F354CBAA95}"/>
              </a:ext>
            </a:extLst>
          </p:cNvPr>
          <p:cNvGraphicFramePr/>
          <p:nvPr>
            <p:extLst>
              <p:ext uri="{D42A27DB-BD31-4B8C-83A1-F6EECF244321}">
                <p14:modId xmlns:p14="http://schemas.microsoft.com/office/powerpoint/2010/main" val="3265827185"/>
              </p:ext>
            </p:extLst>
          </p:nvPr>
        </p:nvGraphicFramePr>
        <p:xfrm>
          <a:off x="0" y="1403745"/>
          <a:ext cx="8079129" cy="481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2FA7E98B-4E23-BCE2-6677-18D701321B9E}"/>
              </a:ext>
            </a:extLst>
          </p:cNvPr>
          <p:cNvGraphicFramePr/>
          <p:nvPr>
            <p:extLst>
              <p:ext uri="{D42A27DB-BD31-4B8C-83A1-F6EECF244321}">
                <p14:modId xmlns:p14="http://schemas.microsoft.com/office/powerpoint/2010/main" val="3575448414"/>
              </p:ext>
            </p:extLst>
          </p:nvPr>
        </p:nvGraphicFramePr>
        <p:xfrm>
          <a:off x="8333772" y="4013611"/>
          <a:ext cx="8999316" cy="21268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a:extLst>
              <a:ext uri="{FF2B5EF4-FFF2-40B4-BE49-F238E27FC236}">
                <a16:creationId xmlns:a16="http://schemas.microsoft.com/office/drawing/2014/main" id="{F6279E09-8382-3CAB-BF8C-104C53C6270C}"/>
              </a:ext>
            </a:extLst>
          </p:cNvPr>
          <p:cNvGraphicFramePr/>
          <p:nvPr>
            <p:extLst>
              <p:ext uri="{D42A27DB-BD31-4B8C-83A1-F6EECF244321}">
                <p14:modId xmlns:p14="http://schemas.microsoft.com/office/powerpoint/2010/main" val="2783779972"/>
              </p:ext>
            </p:extLst>
          </p:nvPr>
        </p:nvGraphicFramePr>
        <p:xfrm>
          <a:off x="8333772" y="1583942"/>
          <a:ext cx="8756249" cy="171136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9889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30BBA5-BB62-0662-41CB-4FED4AB21280}"/>
              </a:ext>
            </a:extLst>
          </p:cNvPr>
          <p:cNvSpPr txBox="1"/>
          <p:nvPr/>
        </p:nvSpPr>
        <p:spPr>
          <a:xfrm>
            <a:off x="104172" y="0"/>
            <a:ext cx="17755565" cy="1294072"/>
          </a:xfrm>
          <a:prstGeom prst="rect">
            <a:avLst/>
          </a:prstGeom>
          <a:noFill/>
        </p:spPr>
        <p:txBody>
          <a:bodyPr wrap="square">
            <a:spAutoFit/>
          </a:bodyPr>
          <a:lstStyle/>
          <a:p>
            <a:pPr algn="just">
              <a:lnSpc>
                <a:spcPct val="150000"/>
              </a:lnSpc>
            </a:pPr>
            <a:r>
              <a:rPr lang="en-US" b="1" dirty="0">
                <a:latin typeface="Arial" panose="020B0604020202020204" pitchFamily="34" charset="0"/>
                <a:cs typeface="Arial" panose="020B0604020202020204" pitchFamily="34" charset="0"/>
              </a:rPr>
              <a:t>Tourism vs. Business Demand Impact </a:t>
            </a:r>
          </a:p>
          <a:p>
            <a:pPr algn="just">
              <a:lnSpc>
                <a:spcPct val="150000"/>
              </a:lnSpc>
            </a:pPr>
            <a:r>
              <a:rPr lang="en-US" dirty="0">
                <a:latin typeface="Arial" panose="020B0604020202020204" pitchFamily="34" charset="0"/>
                <a:cs typeface="Arial" panose="020B0604020202020204" pitchFamily="34" charset="0"/>
              </a:rPr>
              <a:t>• How do tourism seasons or local events (festivals, conferences) impact Goodcabs' demand </a:t>
            </a:r>
            <a:r>
              <a:rPr lang="en-US" dirty="0" err="1">
                <a:latin typeface="Arial" panose="020B0604020202020204" pitchFamily="34" charset="0"/>
                <a:cs typeface="Arial" panose="020B0604020202020204" pitchFamily="34" charset="0"/>
              </a:rPr>
              <a:t>pattems</a:t>
            </a:r>
            <a:r>
              <a:rPr lang="en-US" dirty="0">
                <a:latin typeface="Arial" panose="020B0604020202020204" pitchFamily="34" charset="0"/>
                <a:cs typeface="Arial" panose="020B0604020202020204" pitchFamily="34" charset="0"/>
              </a:rPr>
              <a:t>? Would tailoring marketing efforts to these events increase trip volume in tourism-oriented cities?</a:t>
            </a:r>
            <a:endParaRPr lang="en-IN" dirty="0">
              <a:latin typeface="Arial" panose="020B0604020202020204" pitchFamily="34" charset="0"/>
              <a:cs typeface="Arial" panose="020B0604020202020204" pitchFamily="34" charset="0"/>
            </a:endParaRPr>
          </a:p>
        </p:txBody>
      </p:sp>
      <p:graphicFrame>
        <p:nvGraphicFramePr>
          <p:cNvPr id="6" name="Diagram 5">
            <a:extLst>
              <a:ext uri="{FF2B5EF4-FFF2-40B4-BE49-F238E27FC236}">
                <a16:creationId xmlns:a16="http://schemas.microsoft.com/office/drawing/2014/main" id="{6130C4EA-A3FD-E451-F99F-8F49BDC39E90}"/>
              </a:ext>
            </a:extLst>
          </p:cNvPr>
          <p:cNvGraphicFramePr/>
          <p:nvPr>
            <p:extLst>
              <p:ext uri="{D42A27DB-BD31-4B8C-83A1-F6EECF244321}">
                <p14:modId xmlns:p14="http://schemas.microsoft.com/office/powerpoint/2010/main" val="1727953251"/>
              </p:ext>
            </p:extLst>
          </p:nvPr>
        </p:nvGraphicFramePr>
        <p:xfrm>
          <a:off x="254643" y="1180617"/>
          <a:ext cx="9306045" cy="3379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C231D934-2809-7D08-D79D-6E7D131C82FD}"/>
              </a:ext>
            </a:extLst>
          </p:cNvPr>
          <p:cNvGraphicFramePr/>
          <p:nvPr>
            <p:extLst>
              <p:ext uri="{D42A27DB-BD31-4B8C-83A1-F6EECF244321}">
                <p14:modId xmlns:p14="http://schemas.microsoft.com/office/powerpoint/2010/main" val="303651191"/>
              </p:ext>
            </p:extLst>
          </p:nvPr>
        </p:nvGraphicFramePr>
        <p:xfrm>
          <a:off x="3771900" y="1493134"/>
          <a:ext cx="2271532" cy="6071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Diagram 16">
            <a:extLst>
              <a:ext uri="{FF2B5EF4-FFF2-40B4-BE49-F238E27FC236}">
                <a16:creationId xmlns:a16="http://schemas.microsoft.com/office/drawing/2014/main" id="{FC7A5FF8-C66F-C8FD-FDC6-9028AD0F037B}"/>
              </a:ext>
            </a:extLst>
          </p:cNvPr>
          <p:cNvGraphicFramePr/>
          <p:nvPr>
            <p:extLst>
              <p:ext uri="{D42A27DB-BD31-4B8C-83A1-F6EECF244321}">
                <p14:modId xmlns:p14="http://schemas.microsoft.com/office/powerpoint/2010/main" val="1934619423"/>
              </p:ext>
            </p:extLst>
          </p:nvPr>
        </p:nvGraphicFramePr>
        <p:xfrm>
          <a:off x="11470512" y="1759352"/>
          <a:ext cx="5463250" cy="489030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0" name="Diagram 19">
            <a:extLst>
              <a:ext uri="{FF2B5EF4-FFF2-40B4-BE49-F238E27FC236}">
                <a16:creationId xmlns:a16="http://schemas.microsoft.com/office/drawing/2014/main" id="{DA2DAA5C-107F-1781-0769-822DDC71B161}"/>
              </a:ext>
            </a:extLst>
          </p:cNvPr>
          <p:cNvGraphicFramePr/>
          <p:nvPr>
            <p:extLst>
              <p:ext uri="{D42A27DB-BD31-4B8C-83A1-F6EECF244321}">
                <p14:modId xmlns:p14="http://schemas.microsoft.com/office/powerpoint/2010/main" val="3653052877"/>
              </p:ext>
            </p:extLst>
          </p:nvPr>
        </p:nvGraphicFramePr>
        <p:xfrm>
          <a:off x="12848010" y="1053208"/>
          <a:ext cx="2708254" cy="47350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3" name="Diagram 22">
            <a:extLst>
              <a:ext uri="{FF2B5EF4-FFF2-40B4-BE49-F238E27FC236}">
                <a16:creationId xmlns:a16="http://schemas.microsoft.com/office/drawing/2014/main" id="{17A89D35-D33C-CBC6-E075-3FC75F4AEFE5}"/>
              </a:ext>
            </a:extLst>
          </p:cNvPr>
          <p:cNvGraphicFramePr/>
          <p:nvPr>
            <p:extLst>
              <p:ext uri="{D42A27DB-BD31-4B8C-83A1-F6EECF244321}">
                <p14:modId xmlns:p14="http://schemas.microsoft.com/office/powerpoint/2010/main" val="2226769763"/>
              </p:ext>
            </p:extLst>
          </p:nvPr>
        </p:nvGraphicFramePr>
        <p:xfrm>
          <a:off x="856527" y="4560426"/>
          <a:ext cx="8414794" cy="185544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164203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D171C8-E2A3-8AF7-EDE3-89B3F6E4E36C}"/>
              </a:ext>
            </a:extLst>
          </p:cNvPr>
          <p:cNvSpPr txBox="1"/>
          <p:nvPr/>
        </p:nvSpPr>
        <p:spPr>
          <a:xfrm>
            <a:off x="104172" y="0"/>
            <a:ext cx="17755565" cy="1294072"/>
          </a:xfrm>
          <a:prstGeom prst="rect">
            <a:avLst/>
          </a:prstGeom>
          <a:noFill/>
        </p:spPr>
        <p:txBody>
          <a:bodyPr wrap="square">
            <a:spAutoFit/>
          </a:bodyPr>
          <a:lstStyle/>
          <a:p>
            <a:pPr algn="just">
              <a:lnSpc>
                <a:spcPct val="150000"/>
              </a:lnSpc>
            </a:pPr>
            <a:r>
              <a:rPr lang="en-US" b="1" dirty="0">
                <a:latin typeface="Arial" panose="020B0604020202020204" pitchFamily="34" charset="0"/>
                <a:cs typeface="Arial" panose="020B0604020202020204" pitchFamily="34" charset="0"/>
              </a:rPr>
              <a:t>Emerging Mobility Trends and Goodcabs Adaptation </a:t>
            </a:r>
          </a:p>
          <a:p>
            <a:pPr algn="just">
              <a:lnSpc>
                <a:spcPct val="150000"/>
              </a:lnSpc>
            </a:pPr>
            <a:r>
              <a:rPr lang="en-US" dirty="0">
                <a:latin typeface="Arial" panose="020B0604020202020204" pitchFamily="34" charset="0"/>
                <a:cs typeface="Arial" panose="020B0604020202020204" pitchFamily="34" charset="0"/>
              </a:rPr>
              <a:t>• What emerging mobility trends (such as electric vehicle adoption, green energy use) are impacting the cab service market in tier-2 cities? Should Goodcabs consider integrating electric vehicles or eco-friendly initiatives to stay competitive?</a:t>
            </a:r>
            <a:endParaRPr lang="en-IN" dirty="0">
              <a:latin typeface="Arial" panose="020B060402020202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2DD71AE6-641C-2C05-D1B5-1E223940A872}"/>
              </a:ext>
            </a:extLst>
          </p:cNvPr>
          <p:cNvGraphicFramePr/>
          <p:nvPr>
            <p:extLst>
              <p:ext uri="{D42A27DB-BD31-4B8C-83A1-F6EECF244321}">
                <p14:modId xmlns:p14="http://schemas.microsoft.com/office/powerpoint/2010/main" val="817127234"/>
              </p:ext>
            </p:extLst>
          </p:nvPr>
        </p:nvGraphicFramePr>
        <p:xfrm>
          <a:off x="298048" y="1388962"/>
          <a:ext cx="5165203" cy="5173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CD5E0A90-66C5-9DC1-E043-52178F097C7D}"/>
              </a:ext>
            </a:extLst>
          </p:cNvPr>
          <p:cNvGraphicFramePr/>
          <p:nvPr>
            <p:extLst>
              <p:ext uri="{D42A27DB-BD31-4B8C-83A1-F6EECF244321}">
                <p14:modId xmlns:p14="http://schemas.microsoft.com/office/powerpoint/2010/main" val="4197385895"/>
              </p:ext>
            </p:extLst>
          </p:nvPr>
        </p:nvGraphicFramePr>
        <p:xfrm>
          <a:off x="7092386" y="1447437"/>
          <a:ext cx="8999316" cy="19815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EC0E3B76-9F21-63AD-475B-2123E751BC6B}"/>
              </a:ext>
            </a:extLst>
          </p:cNvPr>
          <p:cNvGraphicFramePr/>
          <p:nvPr>
            <p:extLst>
              <p:ext uri="{D42A27DB-BD31-4B8C-83A1-F6EECF244321}">
                <p14:modId xmlns:p14="http://schemas.microsoft.com/office/powerpoint/2010/main" val="2381097335"/>
              </p:ext>
            </p:extLst>
          </p:nvPr>
        </p:nvGraphicFramePr>
        <p:xfrm>
          <a:off x="6907193" y="3946968"/>
          <a:ext cx="8999316" cy="25753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59015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98837C-5F5A-FABA-4FD5-C65D2BB8AEA2}"/>
              </a:ext>
            </a:extLst>
          </p:cNvPr>
          <p:cNvSpPr txBox="1"/>
          <p:nvPr/>
        </p:nvSpPr>
        <p:spPr>
          <a:xfrm>
            <a:off x="104172" y="0"/>
            <a:ext cx="17755565" cy="1294072"/>
          </a:xfrm>
          <a:prstGeom prst="rect">
            <a:avLst/>
          </a:prstGeom>
          <a:noFill/>
        </p:spPr>
        <p:txBody>
          <a:bodyPr wrap="square">
            <a:spAutoFit/>
          </a:bodyPr>
          <a:lstStyle/>
          <a:p>
            <a:pPr algn="just">
              <a:lnSpc>
                <a:spcPct val="150000"/>
              </a:lnSpc>
            </a:pPr>
            <a:r>
              <a:rPr lang="en-US" b="1" dirty="0">
                <a:latin typeface="Arial" panose="020B0604020202020204" pitchFamily="34" charset="0"/>
                <a:cs typeface="Arial" panose="020B0604020202020204" pitchFamily="34" charset="0"/>
              </a:rPr>
              <a:t>Partnership Opportunities with Local Businesses </a:t>
            </a:r>
          </a:p>
          <a:p>
            <a:pPr algn="just">
              <a:lnSpc>
                <a:spcPct val="150000"/>
              </a:lnSpc>
            </a:pPr>
            <a:r>
              <a:rPr lang="en-US" dirty="0">
                <a:latin typeface="Arial" panose="020B0604020202020204" pitchFamily="34" charset="0"/>
                <a:cs typeface="Arial" panose="020B0604020202020204" pitchFamily="34" charset="0"/>
              </a:rPr>
              <a:t>• Are there opportunities for Goodcabs to partner with local businesses (such as hotels, malls, or event venues) to boost demand and improve customer loyalty? Could these partnerships drive more traffic, especially in tourism- heavy or high-footfall areas?</a:t>
            </a:r>
            <a:endParaRPr lang="en-IN" dirty="0">
              <a:latin typeface="Arial" panose="020B0604020202020204" pitchFamily="34" charset="0"/>
              <a:cs typeface="Arial" panose="020B0604020202020204" pitchFamily="34" charset="0"/>
            </a:endParaRPr>
          </a:p>
        </p:txBody>
      </p:sp>
      <p:graphicFrame>
        <p:nvGraphicFramePr>
          <p:cNvPr id="7" name="Diagram 6">
            <a:extLst>
              <a:ext uri="{FF2B5EF4-FFF2-40B4-BE49-F238E27FC236}">
                <a16:creationId xmlns:a16="http://schemas.microsoft.com/office/drawing/2014/main" id="{4F66773B-2BD3-68CC-F2CF-2BCA22266077}"/>
              </a:ext>
            </a:extLst>
          </p:cNvPr>
          <p:cNvGraphicFramePr/>
          <p:nvPr>
            <p:extLst>
              <p:ext uri="{D42A27DB-BD31-4B8C-83A1-F6EECF244321}">
                <p14:modId xmlns:p14="http://schemas.microsoft.com/office/powerpoint/2010/main" val="386880916"/>
              </p:ext>
            </p:extLst>
          </p:nvPr>
        </p:nvGraphicFramePr>
        <p:xfrm>
          <a:off x="0" y="1481559"/>
          <a:ext cx="7060557" cy="5266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3EB12C04-D0F3-F901-1017-AD5237CA00B1}"/>
              </a:ext>
            </a:extLst>
          </p:cNvPr>
          <p:cNvGraphicFramePr/>
          <p:nvPr>
            <p:extLst>
              <p:ext uri="{D42A27DB-BD31-4B8C-83A1-F6EECF244321}">
                <p14:modId xmlns:p14="http://schemas.microsoft.com/office/powerpoint/2010/main" val="3748956336"/>
              </p:ext>
            </p:extLst>
          </p:nvPr>
        </p:nvGraphicFramePr>
        <p:xfrm>
          <a:off x="7502426" y="1838082"/>
          <a:ext cx="9986920" cy="43196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043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9A69B3-3327-307A-3117-C28703A994FA}"/>
              </a:ext>
            </a:extLst>
          </p:cNvPr>
          <p:cNvSpPr txBox="1"/>
          <p:nvPr/>
        </p:nvSpPr>
        <p:spPr>
          <a:xfrm>
            <a:off x="104172" y="0"/>
            <a:ext cx="17755565" cy="1294072"/>
          </a:xfrm>
          <a:prstGeom prst="rect">
            <a:avLst/>
          </a:prstGeom>
          <a:noFill/>
        </p:spPr>
        <p:txBody>
          <a:bodyPr wrap="square">
            <a:spAutoFit/>
          </a:bodyPr>
          <a:lstStyle/>
          <a:p>
            <a:pPr algn="just">
              <a:lnSpc>
                <a:spcPct val="150000"/>
              </a:lnSpc>
            </a:pPr>
            <a:r>
              <a:rPr lang="en-US" b="1" dirty="0">
                <a:latin typeface="Arial" panose="020B0604020202020204" pitchFamily="34" charset="0"/>
                <a:cs typeface="Arial" panose="020B0604020202020204" pitchFamily="34" charset="0"/>
              </a:rPr>
              <a:t>Data Collection for Enhanced Data-Driven Decisions </a:t>
            </a:r>
          </a:p>
          <a:p>
            <a:pPr algn="just">
              <a:lnSpc>
                <a:spcPct val="150000"/>
              </a:lnSpc>
            </a:pPr>
            <a:r>
              <a:rPr lang="en-US" dirty="0">
                <a:latin typeface="Arial" panose="020B0604020202020204" pitchFamily="34" charset="0"/>
                <a:cs typeface="Arial" panose="020B0604020202020204" pitchFamily="34" charset="0"/>
              </a:rPr>
              <a:t>• To make Goodcabs more data-driven and improve its performance across key metrics (such as repeat passenger rate, customer satisfaction, new passengers and trip volume), what additional data should Goodcabs collect? Consider data that could provide deeper insights into customer behavior, operational efficiency, and market trends.</a:t>
            </a:r>
            <a:endParaRPr lang="en-IN" dirty="0">
              <a:latin typeface="Arial" panose="020B060402020202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32D4327A-C213-3093-E112-0B6F127DEE16}"/>
              </a:ext>
            </a:extLst>
          </p:cNvPr>
          <p:cNvGraphicFramePr/>
          <p:nvPr>
            <p:extLst>
              <p:ext uri="{D42A27DB-BD31-4B8C-83A1-F6EECF244321}">
                <p14:modId xmlns:p14="http://schemas.microsoft.com/office/powerpoint/2010/main" val="3456922572"/>
              </p:ext>
            </p:extLst>
          </p:nvPr>
        </p:nvGraphicFramePr>
        <p:xfrm>
          <a:off x="217024" y="3429000"/>
          <a:ext cx="9795077" cy="2973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50D13111-7B53-E119-40B6-8D56155145AB}"/>
              </a:ext>
            </a:extLst>
          </p:cNvPr>
          <p:cNvGraphicFramePr/>
          <p:nvPr>
            <p:extLst>
              <p:ext uri="{D42A27DB-BD31-4B8C-83A1-F6EECF244321}">
                <p14:modId xmlns:p14="http://schemas.microsoft.com/office/powerpoint/2010/main" val="1874147608"/>
              </p:ext>
            </p:extLst>
          </p:nvPr>
        </p:nvGraphicFramePr>
        <p:xfrm>
          <a:off x="4169778" y="2453833"/>
          <a:ext cx="2184723" cy="6765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31E52E07-78EC-1D6C-11DE-29F9BD0D17DF}"/>
              </a:ext>
            </a:extLst>
          </p:cNvPr>
          <p:cNvGraphicFramePr/>
          <p:nvPr>
            <p:extLst>
              <p:ext uri="{D42A27DB-BD31-4B8C-83A1-F6EECF244321}">
                <p14:modId xmlns:p14="http://schemas.microsoft.com/office/powerpoint/2010/main" val="724762195"/>
              </p:ext>
            </p:extLst>
          </p:nvPr>
        </p:nvGraphicFramePr>
        <p:xfrm>
          <a:off x="10162571" y="1493134"/>
          <a:ext cx="7535119" cy="275396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6" name="Diagram 15">
            <a:extLst>
              <a:ext uri="{FF2B5EF4-FFF2-40B4-BE49-F238E27FC236}">
                <a16:creationId xmlns:a16="http://schemas.microsoft.com/office/drawing/2014/main" id="{6CC82D3D-1101-2065-B188-6DC6FDED5E88}"/>
              </a:ext>
            </a:extLst>
          </p:cNvPr>
          <p:cNvGraphicFramePr/>
          <p:nvPr>
            <p:extLst>
              <p:ext uri="{D42A27DB-BD31-4B8C-83A1-F6EECF244321}">
                <p14:modId xmlns:p14="http://schemas.microsoft.com/office/powerpoint/2010/main" val="2391803301"/>
              </p:ext>
            </p:extLst>
          </p:nvPr>
        </p:nvGraphicFramePr>
        <p:xfrm>
          <a:off x="10833903" y="4446161"/>
          <a:ext cx="6863787" cy="171157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92780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56DE7A-55AD-654C-7CE5-E2365C9029FE}"/>
              </a:ext>
            </a:extLst>
          </p:cNvPr>
          <p:cNvSpPr>
            <a:spLocks noGrp="1"/>
          </p:cNvSpPr>
          <p:nvPr>
            <p:ph type="title"/>
          </p:nvPr>
        </p:nvSpPr>
        <p:spPr>
          <a:xfrm>
            <a:off x="1095197" y="2239648"/>
            <a:ext cx="15810268" cy="2378703"/>
          </a:xfrm>
        </p:spPr>
        <p:txBody>
          <a:bodyPr>
            <a:normAutofit/>
          </a:bodyPr>
          <a:lstStyle/>
          <a:p>
            <a:r>
              <a:rPr lang="en-IN" sz="7200" b="1" spc="600" dirty="0">
                <a:effectLst/>
                <a:latin typeface="Arial Black" panose="020B0A04020102020204" pitchFamily="34" charset="0"/>
              </a:rPr>
              <a:t>Business Requests</a:t>
            </a:r>
          </a:p>
        </p:txBody>
      </p:sp>
    </p:spTree>
    <p:extLst>
      <p:ext uri="{BB962C8B-B14F-4D97-AF65-F5344CB8AC3E}">
        <p14:creationId xmlns:p14="http://schemas.microsoft.com/office/powerpoint/2010/main" val="331390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C31E16-E970-A782-42ED-2F185D41B03E}"/>
              </a:ext>
            </a:extLst>
          </p:cNvPr>
          <p:cNvPicPr>
            <a:picLocks noChangeAspect="1"/>
          </p:cNvPicPr>
          <p:nvPr/>
        </p:nvPicPr>
        <p:blipFill>
          <a:blip r:embed="rId2"/>
          <a:stretch>
            <a:fillRect/>
          </a:stretch>
        </p:blipFill>
        <p:spPr>
          <a:xfrm>
            <a:off x="205617" y="3311989"/>
            <a:ext cx="11815091" cy="3072160"/>
          </a:xfrm>
          <a:prstGeom prst="rect">
            <a:avLst/>
          </a:prstGeom>
        </p:spPr>
      </p:pic>
      <p:sp>
        <p:nvSpPr>
          <p:cNvPr id="2" name="TextBox 1">
            <a:extLst>
              <a:ext uri="{FF2B5EF4-FFF2-40B4-BE49-F238E27FC236}">
                <a16:creationId xmlns:a16="http://schemas.microsoft.com/office/drawing/2014/main" id="{5311E2F1-3E1D-6F51-A25A-896EFD4A07D4}"/>
              </a:ext>
            </a:extLst>
          </p:cNvPr>
          <p:cNvSpPr txBox="1"/>
          <p:nvPr/>
        </p:nvSpPr>
        <p:spPr>
          <a:xfrm>
            <a:off x="205616" y="173841"/>
            <a:ext cx="11815091" cy="1477328"/>
          </a:xfrm>
          <a:prstGeom prst="rect">
            <a:avLst/>
          </a:prstGeom>
          <a:noFill/>
        </p:spPr>
        <p:txBody>
          <a:bodyPr wrap="square" rtlCol="0">
            <a:spAutoFit/>
          </a:bodyPr>
          <a:lstStyle/>
          <a:p>
            <a:pPr algn="just"/>
            <a:r>
              <a:rPr lang="en-US" b="1" u="sng" dirty="0"/>
              <a:t>Business Request - 1: City-Level Fare and Trip Summary Report</a:t>
            </a:r>
          </a:p>
          <a:p>
            <a:pPr algn="just"/>
            <a:endParaRPr lang="en-US" dirty="0"/>
          </a:p>
          <a:p>
            <a:pPr algn="just"/>
            <a:r>
              <a:rPr lang="en-US" dirty="0"/>
              <a:t>Generate a report that displays the total trips, average fare per km, average fare per trip, and the percentage contribution of each city's trips to the overall trips. This report will help in assessing trip volume, pricing efficiency, and each city's contribution to the overall trip count.</a:t>
            </a:r>
            <a:endParaRPr lang="en-IN" dirty="0"/>
          </a:p>
        </p:txBody>
      </p:sp>
      <p:graphicFrame>
        <p:nvGraphicFramePr>
          <p:cNvPr id="10" name="Object 9">
            <a:extLst>
              <a:ext uri="{FF2B5EF4-FFF2-40B4-BE49-F238E27FC236}">
                <a16:creationId xmlns:a16="http://schemas.microsoft.com/office/drawing/2014/main" id="{27EE60DD-0642-7335-BED1-F9E8A60A0332}"/>
              </a:ext>
            </a:extLst>
          </p:cNvPr>
          <p:cNvGraphicFramePr>
            <a:graphicFrameLocks noChangeAspect="1"/>
          </p:cNvGraphicFramePr>
          <p:nvPr>
            <p:extLst>
              <p:ext uri="{D42A27DB-BD31-4B8C-83A1-F6EECF244321}">
                <p14:modId xmlns:p14="http://schemas.microsoft.com/office/powerpoint/2010/main" val="524053445"/>
              </p:ext>
            </p:extLst>
          </p:nvPr>
        </p:nvGraphicFramePr>
        <p:xfrm>
          <a:off x="8549509" y="1788563"/>
          <a:ext cx="1571567" cy="1386035"/>
        </p:xfrm>
        <a:graphic>
          <a:graphicData uri="http://schemas.openxmlformats.org/presentationml/2006/ole">
            <mc:AlternateContent xmlns:mc="http://schemas.openxmlformats.org/markup-compatibility/2006">
              <mc:Choice xmlns:v="urn:schemas-microsoft-com:vml" Requires="v">
                <p:oleObj name="Worksheet" showAsIcon="1" r:id="rId3" imgW="914597" imgH="806311" progId="Excel.Sheet.12">
                  <p:link updateAutomatic="1"/>
                </p:oleObj>
              </mc:Choice>
              <mc:Fallback>
                <p:oleObj name="Worksheet" showAsIcon="1" r:id="rId3" imgW="914597" imgH="806311" progId="Excel.Sheet.12">
                  <p:link updateAutomatic="1"/>
                  <p:pic>
                    <p:nvPicPr>
                      <p:cNvPr id="10" name="Object 9">
                        <a:extLst>
                          <a:ext uri="{FF2B5EF4-FFF2-40B4-BE49-F238E27FC236}">
                            <a16:creationId xmlns:a16="http://schemas.microsoft.com/office/drawing/2014/main" id="{27EE60DD-0642-7335-BED1-F9E8A60A0332}"/>
                          </a:ext>
                        </a:extLst>
                      </p:cNvPr>
                      <p:cNvPicPr/>
                      <p:nvPr/>
                    </p:nvPicPr>
                    <p:blipFill>
                      <a:blip r:embed="rId4"/>
                      <a:stretch>
                        <a:fillRect/>
                      </a:stretch>
                    </p:blipFill>
                    <p:spPr>
                      <a:xfrm>
                        <a:off x="8549509" y="1788563"/>
                        <a:ext cx="1571567" cy="138603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0D3B950F-EEE2-CBE9-DB8A-6ADDB255BD8A}"/>
              </a:ext>
            </a:extLst>
          </p:cNvPr>
          <p:cNvGraphicFramePr>
            <a:graphicFrameLocks noChangeAspect="1"/>
          </p:cNvGraphicFramePr>
          <p:nvPr>
            <p:extLst>
              <p:ext uri="{D42A27DB-BD31-4B8C-83A1-F6EECF244321}">
                <p14:modId xmlns:p14="http://schemas.microsoft.com/office/powerpoint/2010/main" val="3435973166"/>
              </p:ext>
            </p:extLst>
          </p:nvPr>
        </p:nvGraphicFramePr>
        <p:xfrm>
          <a:off x="6586344" y="1788563"/>
          <a:ext cx="1571567" cy="1386035"/>
        </p:xfrm>
        <a:graphic>
          <a:graphicData uri="http://schemas.openxmlformats.org/presentationml/2006/ole">
            <mc:AlternateContent xmlns:mc="http://schemas.openxmlformats.org/markup-compatibility/2006">
              <mc:Choice xmlns:v="urn:schemas-microsoft-com:vml" Requires="v">
                <p:oleObj name="Packager Shell Object" showAsIcon="1" r:id="rId5" imgW="914597" imgH="806311" progId="Package">
                  <p:embed/>
                </p:oleObj>
              </mc:Choice>
              <mc:Fallback>
                <p:oleObj name="Packager Shell Object" showAsIcon="1" r:id="rId5" imgW="914597" imgH="806311" progId="Package">
                  <p:embed/>
                  <p:pic>
                    <p:nvPicPr>
                      <p:cNvPr id="11" name="Object 10">
                        <a:extLst>
                          <a:ext uri="{FF2B5EF4-FFF2-40B4-BE49-F238E27FC236}">
                            <a16:creationId xmlns:a16="http://schemas.microsoft.com/office/drawing/2014/main" id="{0D3B950F-EEE2-CBE9-DB8A-6ADDB255BD8A}"/>
                          </a:ext>
                        </a:extLst>
                      </p:cNvPr>
                      <p:cNvPicPr/>
                      <p:nvPr/>
                    </p:nvPicPr>
                    <p:blipFill>
                      <a:blip r:embed="rId6"/>
                      <a:stretch>
                        <a:fillRect/>
                      </a:stretch>
                    </p:blipFill>
                    <p:spPr>
                      <a:xfrm>
                        <a:off x="6586344" y="1788563"/>
                        <a:ext cx="1571567" cy="1386035"/>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3DF28980-4F17-92C6-1986-7ED966791204}"/>
              </a:ext>
            </a:extLst>
          </p:cNvPr>
          <p:cNvPicPr>
            <a:picLocks noChangeAspect="1"/>
          </p:cNvPicPr>
          <p:nvPr/>
        </p:nvPicPr>
        <p:blipFill>
          <a:blip r:embed="rId7"/>
          <a:stretch>
            <a:fillRect/>
          </a:stretch>
        </p:blipFill>
        <p:spPr>
          <a:xfrm>
            <a:off x="12849301" y="173841"/>
            <a:ext cx="4873708" cy="6619843"/>
          </a:xfrm>
          <a:prstGeom prst="rect">
            <a:avLst/>
          </a:prstGeom>
        </p:spPr>
      </p:pic>
    </p:spTree>
    <p:extLst>
      <p:ext uri="{BB962C8B-B14F-4D97-AF65-F5344CB8AC3E}">
        <p14:creationId xmlns:p14="http://schemas.microsoft.com/office/powerpoint/2010/main" val="1781891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62A0D22-90D9-EA6D-7B9E-D07419F117C9}"/>
              </a:ext>
            </a:extLst>
          </p:cNvPr>
          <p:cNvPicPr>
            <a:picLocks noChangeAspect="1"/>
          </p:cNvPicPr>
          <p:nvPr/>
        </p:nvPicPr>
        <p:blipFill>
          <a:blip r:embed="rId2"/>
          <a:stretch>
            <a:fillRect/>
          </a:stretch>
        </p:blipFill>
        <p:spPr>
          <a:xfrm>
            <a:off x="7109025" y="0"/>
            <a:ext cx="5017407" cy="6858000"/>
          </a:xfrm>
          <a:prstGeom prst="rect">
            <a:avLst/>
          </a:prstGeom>
        </p:spPr>
      </p:pic>
      <p:sp>
        <p:nvSpPr>
          <p:cNvPr id="2" name="TextBox 1">
            <a:extLst>
              <a:ext uri="{FF2B5EF4-FFF2-40B4-BE49-F238E27FC236}">
                <a16:creationId xmlns:a16="http://schemas.microsoft.com/office/drawing/2014/main" id="{7CB0678A-4482-AFD5-8C4C-D17EDC4BBFFF}"/>
              </a:ext>
            </a:extLst>
          </p:cNvPr>
          <p:cNvSpPr txBox="1"/>
          <p:nvPr/>
        </p:nvSpPr>
        <p:spPr>
          <a:xfrm>
            <a:off x="133188" y="179111"/>
            <a:ext cx="6763334" cy="4247317"/>
          </a:xfrm>
          <a:prstGeom prst="rect">
            <a:avLst/>
          </a:prstGeom>
          <a:noFill/>
        </p:spPr>
        <p:txBody>
          <a:bodyPr wrap="square" rtlCol="0">
            <a:spAutoFit/>
          </a:bodyPr>
          <a:lstStyle/>
          <a:p>
            <a:pPr algn="just"/>
            <a:r>
              <a:rPr lang="en-US" b="1" u="sng" dirty="0"/>
              <a:t>Business Request - 2: Monthly City-Level Trips Target Performance</a:t>
            </a:r>
          </a:p>
          <a:p>
            <a:pPr algn="just"/>
            <a:endParaRPr lang="en-US" b="1" dirty="0"/>
          </a:p>
          <a:p>
            <a:pPr algn="just"/>
            <a:r>
              <a:rPr lang="en-US" dirty="0"/>
              <a:t>Report Generate a report that evaluates the target performance for trips at the monthly and city level. For each city and month, compare the actual total trips with the target trips and categorize the performance as follows:</a:t>
            </a:r>
          </a:p>
          <a:p>
            <a:pPr algn="just"/>
            <a:endParaRPr lang="en-US" dirty="0"/>
          </a:p>
          <a:p>
            <a:pPr algn="just"/>
            <a:r>
              <a:rPr lang="en-US" dirty="0"/>
              <a:t>• If actual trips are greater than target trips, mark it as "Above Target".</a:t>
            </a:r>
          </a:p>
          <a:p>
            <a:pPr algn="just"/>
            <a:r>
              <a:rPr lang="en-US" dirty="0"/>
              <a:t>• If actual trips are less than or equal to target trips, mark it as "Below Target".</a:t>
            </a:r>
          </a:p>
          <a:p>
            <a:pPr algn="just"/>
            <a:endParaRPr lang="en-US" dirty="0"/>
          </a:p>
          <a:p>
            <a:pPr algn="just"/>
            <a:r>
              <a:rPr lang="en-US" dirty="0"/>
              <a:t>Additionally, calculate the % difference between actual and target trips to quantify the performance gap.</a:t>
            </a:r>
            <a:endParaRPr lang="en-IN" dirty="0"/>
          </a:p>
        </p:txBody>
      </p:sp>
      <p:graphicFrame>
        <p:nvGraphicFramePr>
          <p:cNvPr id="5" name="Object 4">
            <a:extLst>
              <a:ext uri="{FF2B5EF4-FFF2-40B4-BE49-F238E27FC236}">
                <a16:creationId xmlns:a16="http://schemas.microsoft.com/office/drawing/2014/main" id="{B41164E3-B908-A42D-8839-BAE739DC45E8}"/>
              </a:ext>
            </a:extLst>
          </p:cNvPr>
          <p:cNvGraphicFramePr>
            <a:graphicFrameLocks noChangeAspect="1"/>
          </p:cNvGraphicFramePr>
          <p:nvPr>
            <p:extLst>
              <p:ext uri="{D42A27DB-BD31-4B8C-83A1-F6EECF244321}">
                <p14:modId xmlns:p14="http://schemas.microsoft.com/office/powerpoint/2010/main" val="527111013"/>
              </p:ext>
            </p:extLst>
          </p:nvPr>
        </p:nvGraphicFramePr>
        <p:xfrm>
          <a:off x="2252144" y="4487160"/>
          <a:ext cx="1788059" cy="1576967"/>
        </p:xfrm>
        <a:graphic>
          <a:graphicData uri="http://schemas.openxmlformats.org/presentationml/2006/ole">
            <mc:AlternateContent xmlns:mc="http://schemas.openxmlformats.org/markup-compatibility/2006">
              <mc:Choice xmlns:v="urn:schemas-microsoft-com:vml" Requires="v">
                <p:oleObj name="Packager Shell Object" showAsIcon="1" r:id="rId3" imgW="914597" imgH="806311" progId="Package">
                  <p:embed/>
                </p:oleObj>
              </mc:Choice>
              <mc:Fallback>
                <p:oleObj name="Packager Shell Object" showAsIcon="1" r:id="rId3" imgW="914597" imgH="806311" progId="Package">
                  <p:embed/>
                  <p:pic>
                    <p:nvPicPr>
                      <p:cNvPr id="5" name="Object 4">
                        <a:extLst>
                          <a:ext uri="{FF2B5EF4-FFF2-40B4-BE49-F238E27FC236}">
                            <a16:creationId xmlns:a16="http://schemas.microsoft.com/office/drawing/2014/main" id="{B41164E3-B908-A42D-8839-BAE739DC45E8}"/>
                          </a:ext>
                        </a:extLst>
                      </p:cNvPr>
                      <p:cNvPicPr/>
                      <p:nvPr/>
                    </p:nvPicPr>
                    <p:blipFill>
                      <a:blip r:embed="rId4"/>
                      <a:stretch>
                        <a:fillRect/>
                      </a:stretch>
                    </p:blipFill>
                    <p:spPr>
                      <a:xfrm>
                        <a:off x="2252144" y="4487160"/>
                        <a:ext cx="1788059" cy="157696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44313A9E-A8E1-0670-435F-1FFDAC7B0A0C}"/>
              </a:ext>
            </a:extLst>
          </p:cNvPr>
          <p:cNvGraphicFramePr>
            <a:graphicFrameLocks noChangeAspect="1"/>
          </p:cNvGraphicFramePr>
          <p:nvPr>
            <p:extLst>
              <p:ext uri="{D42A27DB-BD31-4B8C-83A1-F6EECF244321}">
                <p14:modId xmlns:p14="http://schemas.microsoft.com/office/powerpoint/2010/main" val="683783711"/>
              </p:ext>
            </p:extLst>
          </p:nvPr>
        </p:nvGraphicFramePr>
        <p:xfrm>
          <a:off x="4457379" y="4487160"/>
          <a:ext cx="1788059" cy="1576969"/>
        </p:xfrm>
        <a:graphic>
          <a:graphicData uri="http://schemas.openxmlformats.org/presentationml/2006/ole">
            <mc:AlternateContent xmlns:mc="http://schemas.openxmlformats.org/markup-compatibility/2006">
              <mc:Choice xmlns:v="urn:schemas-microsoft-com:vml" Requires="v">
                <p:oleObj name="Worksheet" showAsIcon="1" r:id="rId5" imgW="914597" imgH="806311" progId="Excel.Sheet.12">
                  <p:link updateAutomatic="1"/>
                </p:oleObj>
              </mc:Choice>
              <mc:Fallback>
                <p:oleObj name="Worksheet" showAsIcon="1" r:id="rId5" imgW="914597" imgH="806311" progId="Excel.Sheet.12">
                  <p:link updateAutomatic="1"/>
                  <p:pic>
                    <p:nvPicPr>
                      <p:cNvPr id="6" name="Object 5">
                        <a:extLst>
                          <a:ext uri="{FF2B5EF4-FFF2-40B4-BE49-F238E27FC236}">
                            <a16:creationId xmlns:a16="http://schemas.microsoft.com/office/drawing/2014/main" id="{44313A9E-A8E1-0670-435F-1FFDAC7B0A0C}"/>
                          </a:ext>
                        </a:extLst>
                      </p:cNvPr>
                      <p:cNvPicPr/>
                      <p:nvPr/>
                    </p:nvPicPr>
                    <p:blipFill>
                      <a:blip r:embed="rId6"/>
                      <a:stretch>
                        <a:fillRect/>
                      </a:stretch>
                    </p:blipFill>
                    <p:spPr>
                      <a:xfrm>
                        <a:off x="4457379" y="4487160"/>
                        <a:ext cx="1788059" cy="157696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6AC63697-A810-2962-2EE1-46BA9C39509F}"/>
              </a:ext>
            </a:extLst>
          </p:cNvPr>
          <p:cNvPicPr>
            <a:picLocks noChangeAspect="1"/>
          </p:cNvPicPr>
          <p:nvPr/>
        </p:nvPicPr>
        <p:blipFill>
          <a:blip r:embed="rId7"/>
          <a:stretch>
            <a:fillRect/>
          </a:stretch>
        </p:blipFill>
        <p:spPr>
          <a:xfrm>
            <a:off x="12480000" y="48840"/>
            <a:ext cx="5387475" cy="6757380"/>
          </a:xfrm>
          <a:prstGeom prst="rect">
            <a:avLst/>
          </a:prstGeom>
          <a:noFill/>
        </p:spPr>
      </p:pic>
    </p:spTree>
    <p:extLst>
      <p:ext uri="{BB962C8B-B14F-4D97-AF65-F5344CB8AC3E}">
        <p14:creationId xmlns:p14="http://schemas.microsoft.com/office/powerpoint/2010/main" val="3702293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docProps/app.xml><?xml version="1.0" encoding="utf-8"?>
<Properties xmlns="http://schemas.openxmlformats.org/officeDocument/2006/extended-properties" xmlns:vt="http://schemas.openxmlformats.org/officeDocument/2006/docPropsVTypes">
  <Template>Slate</Template>
  <TotalTime>307</TotalTime>
  <Words>1415</Words>
  <Application>Microsoft Office PowerPoint</Application>
  <PresentationFormat>Custom</PresentationFormat>
  <Paragraphs>122</Paragraphs>
  <Slides>13</Slides>
  <Notes>0</Notes>
  <HiddenSlides>0</HiddenSlides>
  <MMClips>0</MMClips>
  <ScaleCrop>false</ScaleCrop>
  <HeadingPairs>
    <vt:vector size="10" baseType="variant">
      <vt:variant>
        <vt:lpstr>Fonts Used</vt:lpstr>
      </vt:variant>
      <vt:variant>
        <vt:i4>4</vt:i4>
      </vt:variant>
      <vt:variant>
        <vt:lpstr>Theme</vt:lpstr>
      </vt:variant>
      <vt:variant>
        <vt:i4>1</vt:i4>
      </vt:variant>
      <vt:variant>
        <vt:lpstr>Links</vt:lpstr>
      </vt:variant>
      <vt:variant>
        <vt:i4>6</vt:i4>
      </vt:variant>
      <vt:variant>
        <vt:lpstr>Embedded OLE Servers</vt:lpstr>
      </vt:variant>
      <vt:variant>
        <vt:i4>1</vt:i4>
      </vt:variant>
      <vt:variant>
        <vt:lpstr>Slide Titles</vt:lpstr>
      </vt:variant>
      <vt:variant>
        <vt:i4>13</vt:i4>
      </vt:variant>
    </vt:vector>
  </HeadingPairs>
  <TitlesOfParts>
    <vt:vector size="25" baseType="lpstr">
      <vt:lpstr>Arial</vt:lpstr>
      <vt:lpstr>Arial Black</vt:lpstr>
      <vt:lpstr>Corbel</vt:lpstr>
      <vt:lpstr>Wingdings 2</vt:lpstr>
      <vt:lpstr>Slate</vt:lpstr>
      <vt:lpstr>file:///C:\Users\rohit\OneDrive\Desktop\Power%20BI%20-%20Reports\Transportation%20Operations%20Insights\Ad-Hoc-Requests-Solutions\Business%20Request-1.xlsx</vt:lpstr>
      <vt:lpstr>file:///C:\Users\rohit\OneDrive\Desktop\Power%20BI%20-%20Reports\Transportation%20Operations%20Insights\Ad-Hoc-Requests-Solutions\Business%20Request-2.xlsx</vt:lpstr>
      <vt:lpstr>file:///C:\Users\rohit\OneDrive\Desktop\Power%20BI%20-%20Reports\Transportation%20Operations%20Insights\Ad-Hoc-Requests-Solutions\Business%20Request-3.xlsx</vt:lpstr>
      <vt:lpstr>file:///C:\Users\rohit\OneDrive\Desktop\Power%20BI%20-%20Reports\Transportation%20Operations%20Insights\Ad-Hoc-Requests-Solutions\Business%20Request-4.xlsx</vt:lpstr>
      <vt:lpstr>file:///C:\Users\rohit\OneDrive\Desktop\Power%20BI%20-%20Reports\Transportation%20Operations%20Insights\Ad-Hoc-Requests-Solutions\Business%20Request-5.xlsx</vt:lpstr>
      <vt:lpstr>file:///C:\Users\rohit\OneDrive\Desktop\Power%20BI%20-%20Reports\Transportation%20Operations%20Insights\Ad-Hoc-Requests-Solutions\Business%20Request-6.xlsx</vt:lpstr>
      <vt:lpstr>Packager Shell Object</vt:lpstr>
      <vt:lpstr>PowerPoint Presentation</vt:lpstr>
      <vt:lpstr>PowerPoint Presentation</vt:lpstr>
      <vt:lpstr>PowerPoint Presentation</vt:lpstr>
      <vt:lpstr>PowerPoint Presentation</vt:lpstr>
      <vt:lpstr>PowerPoint Presentation</vt:lpstr>
      <vt:lpstr>PowerPoint Presentation</vt:lpstr>
      <vt:lpstr>Business Requests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 Reddy</dc:creator>
  <cp:lastModifiedBy>Rohith Reddy</cp:lastModifiedBy>
  <cp:revision>2</cp:revision>
  <dcterms:created xsi:type="dcterms:W3CDTF">2024-11-16T13:32:52Z</dcterms:created>
  <dcterms:modified xsi:type="dcterms:W3CDTF">2024-12-01T07:03:40Z</dcterms:modified>
</cp:coreProperties>
</file>