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3" r:id="rId1"/>
  </p:sldMasterIdLst>
  <p:notesMasterIdLst>
    <p:notesMasterId r:id="rId26"/>
  </p:notesMasterIdLst>
  <p:sldIdLst>
    <p:sldId id="256" r:id="rId2"/>
    <p:sldId id="257" r:id="rId3"/>
    <p:sldId id="399" r:id="rId4"/>
    <p:sldId id="400" r:id="rId5"/>
    <p:sldId id="258" r:id="rId6"/>
    <p:sldId id="259" r:id="rId7"/>
    <p:sldId id="262" r:id="rId8"/>
    <p:sldId id="263" r:id="rId9"/>
    <p:sldId id="375" r:id="rId10"/>
    <p:sldId id="376" r:id="rId11"/>
    <p:sldId id="396" r:id="rId12"/>
    <p:sldId id="392" r:id="rId13"/>
    <p:sldId id="268" r:id="rId14"/>
    <p:sldId id="282" r:id="rId15"/>
    <p:sldId id="297" r:id="rId16"/>
    <p:sldId id="431" r:id="rId17"/>
    <p:sldId id="432" r:id="rId18"/>
    <p:sldId id="387" r:id="rId19"/>
    <p:sldId id="430" r:id="rId20"/>
    <p:sldId id="383" r:id="rId21"/>
    <p:sldId id="428" r:id="rId22"/>
    <p:sldId id="290" r:id="rId23"/>
    <p:sldId id="429"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1D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518E3C-5C4C-4861-83CD-AA8CB23FEDB4}" v="437" dt="2022-10-23T16:23:56.613"/>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 Reddy" userId="15327854129f0578" providerId="LiveId" clId="{F5B91C61-FBFB-984A-8A48-929CA17ADD75}"/>
    <pc:docChg chg="modSld">
      <pc:chgData name="Rohith Reddy" userId="15327854129f0578" providerId="LiveId" clId="{F5B91C61-FBFB-984A-8A48-929CA17ADD75}" dt="2022-10-18T18:42:29.853" v="2" actId="113"/>
      <pc:docMkLst>
        <pc:docMk/>
      </pc:docMkLst>
      <pc:sldChg chg="modSp">
        <pc:chgData name="Rohith Reddy" userId="15327854129f0578" providerId="LiveId" clId="{F5B91C61-FBFB-984A-8A48-929CA17ADD75}" dt="2022-10-18T18:42:29.853" v="2" actId="113"/>
        <pc:sldMkLst>
          <pc:docMk/>
          <pc:sldMk cId="0" sldId="256"/>
        </pc:sldMkLst>
        <pc:spChg chg="mod">
          <ac:chgData name="Rohith Reddy" userId="15327854129f0578" providerId="LiveId" clId="{F5B91C61-FBFB-984A-8A48-929CA17ADD75}" dt="2022-10-18T18:42:29.853" v="2" actId="113"/>
          <ac:spMkLst>
            <pc:docMk/>
            <pc:sldMk cId="0" sldId="256"/>
            <ac:spMk id="6" creationId="{C6540F97-D281-47FC-376D-DEEC35660280}"/>
          </ac:spMkLst>
        </pc:spChg>
      </pc:sldChg>
    </pc:docChg>
  </pc:docChgLst>
  <pc:docChgLst>
    <pc:chgData name="Rohith Reddy" userId="15327854129f0578" providerId="LiveId" clId="{6B9AF189-B445-42B6-840F-0F96886FA22B}"/>
    <pc:docChg chg="undo redo custSel modSld">
      <pc:chgData name="Rohith Reddy" userId="15327854129f0578" providerId="LiveId" clId="{6B9AF189-B445-42B6-840F-0F96886FA22B}" dt="2022-10-18T17:57:51.184" v="354" actId="20577"/>
      <pc:docMkLst>
        <pc:docMk/>
      </pc:docMkLst>
      <pc:sldChg chg="modSp mod">
        <pc:chgData name="Rohith Reddy" userId="15327854129f0578" providerId="LiveId" clId="{6B9AF189-B445-42B6-840F-0F96886FA22B}" dt="2022-10-18T17:57:51.184" v="354" actId="20577"/>
        <pc:sldMkLst>
          <pc:docMk/>
          <pc:sldMk cId="0" sldId="257"/>
        </pc:sldMkLst>
        <pc:spChg chg="mod">
          <ac:chgData name="Rohith Reddy" userId="15327854129f0578" providerId="LiveId" clId="{6B9AF189-B445-42B6-840F-0F96886FA22B}" dt="2022-10-18T17:52:32.286" v="336"/>
          <ac:spMkLst>
            <pc:docMk/>
            <pc:sldMk cId="0" sldId="257"/>
            <ac:spMk id="44" creationId="{00000000-0000-0000-0000-000000000000}"/>
          </ac:spMkLst>
        </pc:spChg>
        <pc:spChg chg="mod">
          <ac:chgData name="Rohith Reddy" userId="15327854129f0578" providerId="LiveId" clId="{6B9AF189-B445-42B6-840F-0F96886FA22B}" dt="2022-10-18T17:57:51.184" v="354" actId="20577"/>
          <ac:spMkLst>
            <pc:docMk/>
            <pc:sldMk cId="0" sldId="257"/>
            <ac:spMk id="45" creationId="{00000000-0000-0000-0000-000000000000}"/>
          </ac:spMkLst>
        </pc:spChg>
      </pc:sldChg>
      <pc:sldChg chg="modSp mod">
        <pc:chgData name="Rohith Reddy" userId="15327854129f0578" providerId="LiveId" clId="{6B9AF189-B445-42B6-840F-0F96886FA22B}" dt="2022-10-18T17:53:19.862" v="344" actId="255"/>
        <pc:sldMkLst>
          <pc:docMk/>
          <pc:sldMk cId="0" sldId="258"/>
        </pc:sldMkLst>
        <pc:spChg chg="mod">
          <ac:chgData name="Rohith Reddy" userId="15327854129f0578" providerId="LiveId" clId="{6B9AF189-B445-42B6-840F-0F96886FA22B}" dt="2022-10-18T17:53:19.862" v="344" actId="255"/>
          <ac:spMkLst>
            <pc:docMk/>
            <pc:sldMk cId="0" sldId="258"/>
            <ac:spMk id="47" creationId="{00000000-0000-0000-0000-000000000000}"/>
          </ac:spMkLst>
        </pc:spChg>
      </pc:sldChg>
      <pc:sldChg chg="addSp delSp modSp mod">
        <pc:chgData name="Rohith Reddy" userId="15327854129f0578" providerId="LiveId" clId="{6B9AF189-B445-42B6-840F-0F96886FA22B}" dt="2022-10-18T17:55:22.605" v="347" actId="339"/>
        <pc:sldMkLst>
          <pc:docMk/>
          <pc:sldMk cId="0" sldId="259"/>
        </pc:sldMkLst>
        <pc:spChg chg="add del mod">
          <ac:chgData name="Rohith Reddy" userId="15327854129f0578" providerId="LiveId" clId="{6B9AF189-B445-42B6-840F-0F96886FA22B}" dt="2022-10-18T17:55:22.605" v="347" actId="339"/>
          <ac:spMkLst>
            <pc:docMk/>
            <pc:sldMk cId="0" sldId="259"/>
            <ac:spMk id="3" creationId="{A1C53F85-862C-FB6F-2AA2-D5D99BEA4F6E}"/>
          </ac:spMkLst>
        </pc:spChg>
        <pc:spChg chg="mod">
          <ac:chgData name="Rohith Reddy" userId="15327854129f0578" providerId="LiveId" clId="{6B9AF189-B445-42B6-840F-0F96886FA22B}" dt="2022-10-18T17:53:28.299" v="345"/>
          <ac:spMkLst>
            <pc:docMk/>
            <pc:sldMk cId="0" sldId="259"/>
            <ac:spMk id="50" creationId="{00000000-0000-0000-0000-000000000000}"/>
          </ac:spMkLst>
        </pc:spChg>
        <pc:graphicFrameChg chg="add del mod">
          <ac:chgData name="Rohith Reddy" userId="15327854129f0578" providerId="LiveId" clId="{6B9AF189-B445-42B6-840F-0F96886FA22B}" dt="2022-10-18T17:48:16.467" v="308" actId="12084"/>
          <ac:graphicFrameMkLst>
            <pc:docMk/>
            <pc:sldMk cId="0" sldId="259"/>
            <ac:graphicFrameMk id="4" creationId="{BFBADAEF-D654-1A2A-B670-5EC6E61EB06E}"/>
          </ac:graphicFrameMkLst>
        </pc:graphicFrameChg>
        <pc:graphicFrameChg chg="add del mod modGraphic">
          <ac:chgData name="Rohith Reddy" userId="15327854129f0578" providerId="LiveId" clId="{6B9AF189-B445-42B6-840F-0F96886FA22B}" dt="2022-10-18T17:49:17.024" v="324" actId="12084"/>
          <ac:graphicFrameMkLst>
            <pc:docMk/>
            <pc:sldMk cId="0" sldId="259"/>
            <ac:graphicFrameMk id="6" creationId="{21E794B7-2A80-2371-19EC-7B39E9B62BE4}"/>
          </ac:graphicFrameMkLst>
        </pc:graphicFrameChg>
      </pc:sldChg>
      <pc:sldChg chg="modSp">
        <pc:chgData name="Rohith Reddy" userId="15327854129f0578" providerId="LiveId" clId="{6B9AF189-B445-42B6-840F-0F96886FA22B}" dt="2022-10-18T17:56:00.940" v="349"/>
        <pc:sldMkLst>
          <pc:docMk/>
          <pc:sldMk cId="0" sldId="262"/>
        </pc:sldMkLst>
        <pc:spChg chg="mod">
          <ac:chgData name="Rohith Reddy" userId="15327854129f0578" providerId="LiveId" clId="{6B9AF189-B445-42B6-840F-0F96886FA22B}" dt="2022-10-18T17:56:00.940" v="349"/>
          <ac:spMkLst>
            <pc:docMk/>
            <pc:sldMk cId="0" sldId="262"/>
            <ac:spMk id="62" creationId="{00000000-0000-0000-0000-000000000000}"/>
          </ac:spMkLst>
        </pc:spChg>
      </pc:sldChg>
      <pc:sldChg chg="modSp mod">
        <pc:chgData name="Rohith Reddy" userId="15327854129f0578" providerId="LiveId" clId="{6B9AF189-B445-42B6-840F-0F96886FA22B}" dt="2022-10-18T17:57:06.112" v="353"/>
        <pc:sldMkLst>
          <pc:docMk/>
          <pc:sldMk cId="0" sldId="263"/>
        </pc:sldMkLst>
        <pc:spChg chg="mod">
          <ac:chgData name="Rohith Reddy" userId="15327854129f0578" providerId="LiveId" clId="{6B9AF189-B445-42B6-840F-0F96886FA22B}" dt="2022-10-18T17:57:06.112" v="353"/>
          <ac:spMkLst>
            <pc:docMk/>
            <pc:sldMk cId="0" sldId="263"/>
            <ac:spMk id="65" creationId="{00000000-0000-0000-0000-000000000000}"/>
          </ac:spMkLst>
        </pc:spChg>
      </pc:sldChg>
      <pc:sldChg chg="modSp">
        <pc:chgData name="Rohith Reddy" userId="15327854129f0578" providerId="LiveId" clId="{6B9AF189-B445-42B6-840F-0F96886FA22B}" dt="2022-10-18T17:52:42.327" v="337"/>
        <pc:sldMkLst>
          <pc:docMk/>
          <pc:sldMk cId="0" sldId="399"/>
        </pc:sldMkLst>
        <pc:spChg chg="mod">
          <ac:chgData name="Rohith Reddy" userId="15327854129f0578" providerId="LiveId" clId="{6B9AF189-B445-42B6-840F-0F96886FA22B}" dt="2022-10-18T17:52:42.327" v="337"/>
          <ac:spMkLst>
            <pc:docMk/>
            <pc:sldMk cId="0" sldId="399"/>
            <ac:spMk id="83" creationId="{00000000-0000-0000-0000-000000000000}"/>
          </ac:spMkLst>
        </pc:spChg>
      </pc:sldChg>
      <pc:sldChg chg="modSp mod">
        <pc:chgData name="Rohith Reddy" userId="15327854129f0578" providerId="LiveId" clId="{6B9AF189-B445-42B6-840F-0F96886FA22B}" dt="2022-10-18T17:55:34.153" v="348" actId="339"/>
        <pc:sldMkLst>
          <pc:docMk/>
          <pc:sldMk cId="0" sldId="400"/>
        </pc:sldMkLst>
        <pc:graphicFrameChg chg="mod modGraphic">
          <ac:chgData name="Rohith Reddy" userId="15327854129f0578" providerId="LiveId" clId="{6B9AF189-B445-42B6-840F-0F96886FA22B}" dt="2022-10-18T17:55:34.153" v="348" actId="339"/>
          <ac:graphicFrameMkLst>
            <pc:docMk/>
            <pc:sldMk cId="0" sldId="400"/>
            <ac:graphicFrameMk id="6" creationId="{ECED81E6-4256-0FC2-CDFC-37E16431A2A0}"/>
          </ac:graphicFrameMkLst>
        </pc:graphicFrameChg>
      </pc:sldChg>
    </pc:docChg>
  </pc:docChgLst>
  <pc:docChgLst>
    <pc:chgData name="Rohith Reddy" userId="15327854129f0578" providerId="LiveId" clId="{7F518E3C-5C4C-4861-83CD-AA8CB23FEDB4}"/>
    <pc:docChg chg="undo redo custSel addSld delSld modSld">
      <pc:chgData name="Rohith Reddy" userId="15327854129f0578" providerId="LiveId" clId="{7F518E3C-5C4C-4861-83CD-AA8CB23FEDB4}" dt="2022-10-26T16:19:38.845" v="1893" actId="20577"/>
      <pc:docMkLst>
        <pc:docMk/>
      </pc:docMkLst>
      <pc:sldChg chg="modSp mod">
        <pc:chgData name="Rohith Reddy" userId="15327854129f0578" providerId="LiveId" clId="{7F518E3C-5C4C-4861-83CD-AA8CB23FEDB4}" dt="2022-10-26T16:18:19.212" v="1885" actId="20577"/>
        <pc:sldMkLst>
          <pc:docMk/>
          <pc:sldMk cId="0" sldId="256"/>
        </pc:sldMkLst>
        <pc:spChg chg="mod">
          <ac:chgData name="Rohith Reddy" userId="15327854129f0578" providerId="LiveId" clId="{7F518E3C-5C4C-4861-83CD-AA8CB23FEDB4}" dt="2022-10-19T15:32:18.824" v="180" actId="1076"/>
          <ac:spMkLst>
            <pc:docMk/>
            <pc:sldMk cId="0" sldId="256"/>
            <ac:spMk id="6" creationId="{C6540F97-D281-47FC-376D-DEEC35660280}"/>
          </ac:spMkLst>
        </pc:spChg>
        <pc:spChg chg="mod">
          <ac:chgData name="Rohith Reddy" userId="15327854129f0578" providerId="LiveId" clId="{7F518E3C-5C4C-4861-83CD-AA8CB23FEDB4}" dt="2022-10-19T15:37:05.217" v="188" actId="1076"/>
          <ac:spMkLst>
            <pc:docMk/>
            <pc:sldMk cId="0" sldId="256"/>
            <ac:spMk id="7" creationId="{62E31FF9-9571-96E1-8647-AC3D5BC3856E}"/>
          </ac:spMkLst>
        </pc:spChg>
        <pc:spChg chg="mod">
          <ac:chgData name="Rohith Reddy" userId="15327854129f0578" providerId="LiveId" clId="{7F518E3C-5C4C-4861-83CD-AA8CB23FEDB4}" dt="2022-10-26T16:18:19.212" v="1885" actId="20577"/>
          <ac:spMkLst>
            <pc:docMk/>
            <pc:sldMk cId="0" sldId="256"/>
            <ac:spMk id="8" creationId="{C01051D9-CA92-6D45-457B-EFEEE9853EE2}"/>
          </ac:spMkLst>
        </pc:spChg>
        <pc:graphicFrameChg chg="mod modGraphic">
          <ac:chgData name="Rohith Reddy" userId="15327854129f0578" providerId="LiveId" clId="{7F518E3C-5C4C-4861-83CD-AA8CB23FEDB4}" dt="2022-10-19T15:31:01.372" v="176"/>
          <ac:graphicFrameMkLst>
            <pc:docMk/>
            <pc:sldMk cId="0" sldId="256"/>
            <ac:graphicFrameMk id="9" creationId="{E5F56792-846E-9F67-2519-587405E3D3D1}"/>
          </ac:graphicFrameMkLst>
        </pc:graphicFrameChg>
      </pc:sldChg>
      <pc:sldChg chg="modSp mod">
        <pc:chgData name="Rohith Reddy" userId="15327854129f0578" providerId="LiveId" clId="{7F518E3C-5C4C-4861-83CD-AA8CB23FEDB4}" dt="2022-10-26T16:19:38.845" v="1893" actId="20577"/>
        <pc:sldMkLst>
          <pc:docMk/>
          <pc:sldMk cId="0" sldId="257"/>
        </pc:sldMkLst>
        <pc:spChg chg="mod">
          <ac:chgData name="Rohith Reddy" userId="15327854129f0578" providerId="LiveId" clId="{7F518E3C-5C4C-4861-83CD-AA8CB23FEDB4}" dt="2022-10-26T16:19:38.845" v="1893" actId="20577"/>
          <ac:spMkLst>
            <pc:docMk/>
            <pc:sldMk cId="0" sldId="257"/>
            <ac:spMk id="45" creationId="{00000000-0000-0000-0000-000000000000}"/>
          </ac:spMkLst>
        </pc:spChg>
      </pc:sldChg>
      <pc:sldChg chg="modSp mod">
        <pc:chgData name="Rohith Reddy" userId="15327854129f0578" providerId="LiveId" clId="{7F518E3C-5C4C-4861-83CD-AA8CB23FEDB4}" dt="2022-10-21T14:25:01.868" v="1428" actId="5793"/>
        <pc:sldMkLst>
          <pc:docMk/>
          <pc:sldMk cId="0" sldId="259"/>
        </pc:sldMkLst>
        <pc:spChg chg="mod">
          <ac:chgData name="Rohith Reddy" userId="15327854129f0578" providerId="LiveId" clId="{7F518E3C-5C4C-4861-83CD-AA8CB23FEDB4}" dt="2022-10-21T14:25:01.868" v="1428" actId="5793"/>
          <ac:spMkLst>
            <pc:docMk/>
            <pc:sldMk cId="0" sldId="259"/>
            <ac:spMk id="3" creationId="{A1C53F85-862C-FB6F-2AA2-D5D99BEA4F6E}"/>
          </ac:spMkLst>
        </pc:spChg>
      </pc:sldChg>
      <pc:sldChg chg="addSp delSp modSp mod">
        <pc:chgData name="Rohith Reddy" userId="15327854129f0578" providerId="LiveId" clId="{7F518E3C-5C4C-4861-83CD-AA8CB23FEDB4}" dt="2022-10-21T14:30:57.444" v="1441" actId="1076"/>
        <pc:sldMkLst>
          <pc:docMk/>
          <pc:sldMk cId="0" sldId="263"/>
        </pc:sldMkLst>
        <pc:spChg chg="add mod">
          <ac:chgData name="Rohith Reddy" userId="15327854129f0578" providerId="LiveId" clId="{7F518E3C-5C4C-4861-83CD-AA8CB23FEDB4}" dt="2022-10-21T14:30:57.444" v="1441" actId="1076"/>
          <ac:spMkLst>
            <pc:docMk/>
            <pc:sldMk cId="0" sldId="263"/>
            <ac:spMk id="3" creationId="{1ACB7B05-7BAF-0B62-6777-18B7F5AD47FD}"/>
          </ac:spMkLst>
        </pc:spChg>
        <pc:spChg chg="add del mod">
          <ac:chgData name="Rohith Reddy" userId="15327854129f0578" providerId="LiveId" clId="{7F518E3C-5C4C-4861-83CD-AA8CB23FEDB4}" dt="2022-10-19T13:16:34.910" v="51" actId="12084"/>
          <ac:spMkLst>
            <pc:docMk/>
            <pc:sldMk cId="0" sldId="263"/>
            <ac:spMk id="5" creationId="{79DD98FD-FCC1-B92D-9D09-E9D90970FD50}"/>
          </ac:spMkLst>
        </pc:spChg>
        <pc:graphicFrameChg chg="add mod modGraphic">
          <ac:chgData name="Rohith Reddy" userId="15327854129f0578" providerId="LiveId" clId="{7F518E3C-5C4C-4861-83CD-AA8CB23FEDB4}" dt="2022-10-21T14:28:18.827" v="1440" actId="33524"/>
          <ac:graphicFrameMkLst>
            <pc:docMk/>
            <pc:sldMk cId="0" sldId="263"/>
            <ac:graphicFrameMk id="6" creationId="{A1ECFB10-A17A-3DCB-F650-549F363A9F1C}"/>
          </ac:graphicFrameMkLst>
        </pc:graphicFrameChg>
      </pc:sldChg>
      <pc:sldChg chg="modSp mod">
        <pc:chgData name="Rohith Reddy" userId="15327854129f0578" providerId="LiveId" clId="{7F518E3C-5C4C-4861-83CD-AA8CB23FEDB4}" dt="2022-10-19T17:43:08.813" v="225"/>
        <pc:sldMkLst>
          <pc:docMk/>
          <pc:sldMk cId="0" sldId="268"/>
        </pc:sldMkLst>
        <pc:spChg chg="mod">
          <ac:chgData name="Rohith Reddy" userId="15327854129f0578" providerId="LiveId" clId="{7F518E3C-5C4C-4861-83CD-AA8CB23FEDB4}" dt="2022-10-19T17:43:08.813" v="225"/>
          <ac:spMkLst>
            <pc:docMk/>
            <pc:sldMk cId="0" sldId="268"/>
            <ac:spMk id="83" creationId="{00000000-0000-0000-0000-000000000000}"/>
          </ac:spMkLst>
        </pc:spChg>
      </pc:sldChg>
      <pc:sldChg chg="addSp delSp modSp mod">
        <pc:chgData name="Rohith Reddy" userId="15327854129f0578" providerId="LiveId" clId="{7F518E3C-5C4C-4861-83CD-AA8CB23FEDB4}" dt="2022-10-25T07:11:10.475" v="1884" actId="20577"/>
        <pc:sldMkLst>
          <pc:docMk/>
          <pc:sldMk cId="0" sldId="282"/>
        </pc:sldMkLst>
        <pc:spChg chg="add del">
          <ac:chgData name="Rohith Reddy" userId="15327854129f0578" providerId="LiveId" clId="{7F518E3C-5C4C-4861-83CD-AA8CB23FEDB4}" dt="2022-10-19T18:36:02.429" v="386" actId="12084"/>
          <ac:spMkLst>
            <pc:docMk/>
            <pc:sldMk cId="0" sldId="282"/>
            <ac:spMk id="3" creationId="{309F779E-8015-F346-398A-2AB82DF04DED}"/>
          </ac:spMkLst>
        </pc:spChg>
        <pc:spChg chg="mod">
          <ac:chgData name="Rohith Reddy" userId="15327854129f0578" providerId="LiveId" clId="{7F518E3C-5C4C-4861-83CD-AA8CB23FEDB4}" dt="2022-10-19T17:44:15.780" v="231" actId="1076"/>
          <ac:spMkLst>
            <pc:docMk/>
            <pc:sldMk cId="0" sldId="282"/>
            <ac:spMk id="6" creationId="{00000000-0000-0000-0000-000000000000}"/>
          </ac:spMkLst>
        </pc:spChg>
        <pc:graphicFrameChg chg="add mod modGraphic">
          <ac:chgData name="Rohith Reddy" userId="15327854129f0578" providerId="LiveId" clId="{7F518E3C-5C4C-4861-83CD-AA8CB23FEDB4}" dt="2022-10-25T07:11:10.475" v="1884" actId="20577"/>
          <ac:graphicFrameMkLst>
            <pc:docMk/>
            <pc:sldMk cId="0" sldId="282"/>
            <ac:graphicFrameMk id="4" creationId="{2F178F0C-69D0-1E5F-4FFD-2C5CBF587AC6}"/>
          </ac:graphicFrameMkLst>
        </pc:graphicFrameChg>
      </pc:sldChg>
      <pc:sldChg chg="addSp delSp modSp mod setBg">
        <pc:chgData name="Rohith Reddy" userId="15327854129f0578" providerId="LiveId" clId="{7F518E3C-5C4C-4861-83CD-AA8CB23FEDB4}" dt="2022-10-19T11:58:36.975" v="46" actId="26606"/>
        <pc:sldMkLst>
          <pc:docMk/>
          <pc:sldMk cId="0" sldId="283"/>
        </pc:sldMkLst>
        <pc:spChg chg="del mod">
          <ac:chgData name="Rohith Reddy" userId="15327854129f0578" providerId="LiveId" clId="{7F518E3C-5C4C-4861-83CD-AA8CB23FEDB4}" dt="2022-10-19T11:32:43.277" v="16" actId="478"/>
          <ac:spMkLst>
            <pc:docMk/>
            <pc:sldMk cId="0" sldId="283"/>
            <ac:spMk id="3" creationId="{00000000-0000-0000-0000-000000000000}"/>
          </ac:spMkLst>
        </pc:spChg>
        <pc:spChg chg="add del">
          <ac:chgData name="Rohith Reddy" userId="15327854129f0578" providerId="LiveId" clId="{7F518E3C-5C4C-4861-83CD-AA8CB23FEDB4}" dt="2022-10-19T11:56:26.583" v="30" actId="26606"/>
          <ac:spMkLst>
            <pc:docMk/>
            <pc:sldMk cId="0" sldId="283"/>
            <ac:spMk id="6" creationId="{F1176DA6-4BBF-42A4-9C94-E6613CCD6B37}"/>
          </ac:spMkLst>
        </pc:spChg>
        <pc:spChg chg="add del">
          <ac:chgData name="Rohith Reddy" userId="15327854129f0578" providerId="LiveId" clId="{7F518E3C-5C4C-4861-83CD-AA8CB23FEDB4}" dt="2022-10-19T11:56:26.583" v="30" actId="26606"/>
          <ac:spMkLst>
            <pc:docMk/>
            <pc:sldMk cId="0" sldId="283"/>
            <ac:spMk id="7" creationId="{99AAB0AE-172B-4FB4-80C2-86CD6B824220}"/>
          </ac:spMkLst>
        </pc:spChg>
        <pc:spChg chg="add del">
          <ac:chgData name="Rohith Reddy" userId="15327854129f0578" providerId="LiveId" clId="{7F518E3C-5C4C-4861-83CD-AA8CB23FEDB4}" dt="2022-10-19T11:56:32.022" v="36" actId="26606"/>
          <ac:spMkLst>
            <pc:docMk/>
            <pc:sldMk cId="0" sldId="283"/>
            <ac:spMk id="8" creationId="{07DE5115-89C8-4B9C-B0E8-78A15C20CC50}"/>
          </ac:spMkLst>
        </pc:spChg>
        <pc:spChg chg="add del">
          <ac:chgData name="Rohith Reddy" userId="15327854129f0578" providerId="LiveId" clId="{7F518E3C-5C4C-4861-83CD-AA8CB23FEDB4}" dt="2022-10-19T11:56:18.471" v="26" actId="26606"/>
          <ac:spMkLst>
            <pc:docMk/>
            <pc:sldMk cId="0" sldId="283"/>
            <ac:spMk id="9" creationId="{3A992E1B-AAEE-4435-8F48-8C88BE5510B2}"/>
          </ac:spMkLst>
        </pc:spChg>
        <pc:spChg chg="add del">
          <ac:chgData name="Rohith Reddy" userId="15327854129f0578" providerId="LiveId" clId="{7F518E3C-5C4C-4861-83CD-AA8CB23FEDB4}" dt="2022-10-19T11:56:29.430" v="32" actId="26606"/>
          <ac:spMkLst>
            <pc:docMk/>
            <pc:sldMk cId="0" sldId="283"/>
            <ac:spMk id="10" creationId="{62C9703D-C8F9-44AD-A7C0-C2F3871F8C1B}"/>
          </ac:spMkLst>
        </pc:spChg>
        <pc:spChg chg="add del">
          <ac:chgData name="Rohith Reddy" userId="15327854129f0578" providerId="LiveId" clId="{7F518E3C-5C4C-4861-83CD-AA8CB23FEDB4}" dt="2022-10-19T11:56:18.471" v="26" actId="26606"/>
          <ac:spMkLst>
            <pc:docMk/>
            <pc:sldMk cId="0" sldId="283"/>
            <ac:spMk id="11" creationId="{476C2E52-E592-4F3F-BC13-5BD8518E2EBF}"/>
          </ac:spMkLst>
        </pc:spChg>
        <pc:spChg chg="add del">
          <ac:chgData name="Rohith Reddy" userId="15327854129f0578" providerId="LiveId" clId="{7F518E3C-5C4C-4861-83CD-AA8CB23FEDB4}" dt="2022-10-19T11:56:32.022" v="36" actId="26606"/>
          <ac:spMkLst>
            <pc:docMk/>
            <pc:sldMk cId="0" sldId="283"/>
            <ac:spMk id="12" creationId="{4A6402E2-72CC-4683-9B83-11265402E5CE}"/>
          </ac:spMkLst>
        </pc:spChg>
        <pc:picChg chg="add del mod">
          <ac:chgData name="Rohith Reddy" userId="15327854129f0578" providerId="LiveId" clId="{7F518E3C-5C4C-4861-83CD-AA8CB23FEDB4}" dt="2022-10-19T11:58:08.072" v="40" actId="931"/>
          <ac:picMkLst>
            <pc:docMk/>
            <pc:sldMk cId="0" sldId="283"/>
            <ac:picMk id="4" creationId="{DE548040-C605-9D73-B083-B60089FE88DE}"/>
          </ac:picMkLst>
        </pc:picChg>
        <pc:picChg chg="add mod">
          <ac:chgData name="Rohith Reddy" userId="15327854129f0578" providerId="LiveId" clId="{7F518E3C-5C4C-4861-83CD-AA8CB23FEDB4}" dt="2022-10-19T11:58:33.364" v="45"/>
          <ac:picMkLst>
            <pc:docMk/>
            <pc:sldMk cId="0" sldId="283"/>
            <ac:picMk id="5" creationId="{F7C9DDBD-224D-765A-419C-69EB88D8304F}"/>
          </ac:picMkLst>
        </pc:picChg>
        <pc:picChg chg="add del mod">
          <ac:chgData name="Rohith Reddy" userId="15327854129f0578" providerId="LiveId" clId="{7F518E3C-5C4C-4861-83CD-AA8CB23FEDB4}" dt="2022-10-19T11:58:32.393" v="44" actId="478"/>
          <ac:picMkLst>
            <pc:docMk/>
            <pc:sldMk cId="0" sldId="283"/>
            <ac:picMk id="1026" creationId="{38D31CA7-944E-F53F-AA4D-0771AD1A3FFD}"/>
          </ac:picMkLst>
        </pc:picChg>
      </pc:sldChg>
      <pc:sldChg chg="addSp delSp modSp mod">
        <pc:chgData name="Rohith Reddy" userId="15327854129f0578" providerId="LiveId" clId="{7F518E3C-5C4C-4861-83CD-AA8CB23FEDB4}" dt="2022-10-20T10:09:37.081" v="1296" actId="14100"/>
        <pc:sldMkLst>
          <pc:docMk/>
          <pc:sldMk cId="0" sldId="290"/>
        </pc:sldMkLst>
        <pc:spChg chg="add del mod">
          <ac:chgData name="Rohith Reddy" userId="15327854129f0578" providerId="LiveId" clId="{7F518E3C-5C4C-4861-83CD-AA8CB23FEDB4}" dt="2022-10-19T17:57:50.989" v="249" actId="12084"/>
          <ac:spMkLst>
            <pc:docMk/>
            <pc:sldMk cId="0" sldId="290"/>
            <ac:spMk id="4" creationId="{2D484412-FB89-1D6F-A329-81E97FC3C8CD}"/>
          </ac:spMkLst>
        </pc:spChg>
        <pc:spChg chg="mod">
          <ac:chgData name="Rohith Reddy" userId="15327854129f0578" providerId="LiveId" clId="{7F518E3C-5C4C-4861-83CD-AA8CB23FEDB4}" dt="2022-10-19T18:45:20.537" v="462"/>
          <ac:spMkLst>
            <pc:docMk/>
            <pc:sldMk cId="0" sldId="290"/>
            <ac:spMk id="5" creationId="{00000000-0000-0000-0000-000000000000}"/>
          </ac:spMkLst>
        </pc:spChg>
        <pc:graphicFrameChg chg="add mod modGraphic">
          <ac:chgData name="Rohith Reddy" userId="15327854129f0578" providerId="LiveId" clId="{7F518E3C-5C4C-4861-83CD-AA8CB23FEDB4}" dt="2022-10-20T10:09:37.081" v="1296" actId="14100"/>
          <ac:graphicFrameMkLst>
            <pc:docMk/>
            <pc:sldMk cId="0" sldId="290"/>
            <ac:graphicFrameMk id="6" creationId="{E1C92CA7-EDCE-F56C-11B5-9EAB29926AA7}"/>
          </ac:graphicFrameMkLst>
        </pc:graphicFrameChg>
      </pc:sldChg>
      <pc:sldChg chg="addSp delSp modSp mod modClrScheme chgLayout">
        <pc:chgData name="Rohith Reddy" userId="15327854129f0578" providerId="LiveId" clId="{7F518E3C-5C4C-4861-83CD-AA8CB23FEDB4}" dt="2022-10-23T16:07:46.896" v="1650" actId="1076"/>
        <pc:sldMkLst>
          <pc:docMk/>
          <pc:sldMk cId="0" sldId="297"/>
        </pc:sldMkLst>
        <pc:spChg chg="add mod">
          <ac:chgData name="Rohith Reddy" userId="15327854129f0578" providerId="LiveId" clId="{7F518E3C-5C4C-4861-83CD-AA8CB23FEDB4}" dt="2022-10-19T19:06:10.814" v="557" actId="1076"/>
          <ac:spMkLst>
            <pc:docMk/>
            <pc:sldMk cId="0" sldId="297"/>
            <ac:spMk id="2" creationId="{64D5E187-2411-4A40-84B9-13579FFBA10F}"/>
          </ac:spMkLst>
        </pc:spChg>
        <pc:spChg chg="add del mod">
          <ac:chgData name="Rohith Reddy" userId="15327854129f0578" providerId="LiveId" clId="{7F518E3C-5C4C-4861-83CD-AA8CB23FEDB4}" dt="2022-10-19T19:29:51.375" v="929" actId="12084"/>
          <ac:spMkLst>
            <pc:docMk/>
            <pc:sldMk cId="0" sldId="297"/>
            <ac:spMk id="4" creationId="{0316B661-6FBD-5623-BD98-683928A7905F}"/>
          </ac:spMkLst>
        </pc:spChg>
        <pc:spChg chg="add del mod">
          <ac:chgData name="Rohith Reddy" userId="15327854129f0578" providerId="LiveId" clId="{7F518E3C-5C4C-4861-83CD-AA8CB23FEDB4}" dt="2022-10-19T19:30:26.926" v="933" actId="12084"/>
          <ac:spMkLst>
            <pc:docMk/>
            <pc:sldMk cId="0" sldId="297"/>
            <ac:spMk id="9" creationId="{1824038E-278E-14DE-ECC6-DD960788CCA8}"/>
          </ac:spMkLst>
        </pc:spChg>
        <pc:spChg chg="mod">
          <ac:chgData name="Rohith Reddy" userId="15327854129f0578" providerId="LiveId" clId="{7F518E3C-5C4C-4861-83CD-AA8CB23FEDB4}" dt="2022-10-23T16:07:45.797" v="1649" actId="1076"/>
          <ac:spMkLst>
            <pc:docMk/>
            <pc:sldMk cId="0" sldId="297"/>
            <ac:spMk id="10" creationId="{00000000-0000-0000-0000-000000000000}"/>
          </ac:spMkLst>
        </pc:spChg>
        <pc:spChg chg="mod">
          <ac:chgData name="Rohith Reddy" userId="15327854129f0578" providerId="LiveId" clId="{7F518E3C-5C4C-4861-83CD-AA8CB23FEDB4}" dt="2022-10-23T16:07:46.896" v="1650" actId="1076"/>
          <ac:spMkLst>
            <pc:docMk/>
            <pc:sldMk cId="0" sldId="297"/>
            <ac:spMk id="11" creationId="{00000000-0000-0000-0000-000000000000}"/>
          </ac:spMkLst>
        </pc:spChg>
        <pc:graphicFrameChg chg="add mod">
          <ac:chgData name="Rohith Reddy" userId="15327854129f0578" providerId="LiveId" clId="{7F518E3C-5C4C-4861-83CD-AA8CB23FEDB4}" dt="2022-10-19T19:31:25.735" v="941" actId="123"/>
          <ac:graphicFrameMkLst>
            <pc:docMk/>
            <pc:sldMk cId="0" sldId="297"/>
            <ac:graphicFrameMk id="12" creationId="{F2B7A2C3-57E8-8B3C-C479-1BB1F38BA10C}"/>
          </ac:graphicFrameMkLst>
        </pc:graphicFrameChg>
        <pc:graphicFrameChg chg="add mod">
          <ac:chgData name="Rohith Reddy" userId="15327854129f0578" providerId="LiveId" clId="{7F518E3C-5C4C-4861-83CD-AA8CB23FEDB4}" dt="2022-10-21T14:32:55.421" v="1455" actId="20577"/>
          <ac:graphicFrameMkLst>
            <pc:docMk/>
            <pc:sldMk cId="0" sldId="297"/>
            <ac:graphicFrameMk id="13" creationId="{14421565-2FBE-228E-BB84-2D4E36ADD45F}"/>
          </ac:graphicFrameMkLst>
        </pc:graphicFrameChg>
        <pc:picChg chg="add del mod">
          <ac:chgData name="Rohith Reddy" userId="15327854129f0578" providerId="LiveId" clId="{7F518E3C-5C4C-4861-83CD-AA8CB23FEDB4}" dt="2022-10-19T19:08:44.501" v="561" actId="478"/>
          <ac:picMkLst>
            <pc:docMk/>
            <pc:sldMk cId="0" sldId="297"/>
            <ac:picMk id="6" creationId="{B28DCAC0-F9FF-70AD-D381-B096F4ED95A7}"/>
          </ac:picMkLst>
        </pc:picChg>
        <pc:picChg chg="add mod">
          <ac:chgData name="Rohith Reddy" userId="15327854129f0578" providerId="LiveId" clId="{7F518E3C-5C4C-4861-83CD-AA8CB23FEDB4}" dt="2022-10-19T19:30:57.402" v="938" actId="1076"/>
          <ac:picMkLst>
            <pc:docMk/>
            <pc:sldMk cId="0" sldId="297"/>
            <ac:picMk id="8" creationId="{6B6005B9-BF41-7BF8-8D5D-D8E7B2078900}"/>
          </ac:picMkLst>
        </pc:picChg>
      </pc:sldChg>
      <pc:sldChg chg="modSp">
        <pc:chgData name="Rohith Reddy" userId="15327854129f0578" providerId="LiveId" clId="{7F518E3C-5C4C-4861-83CD-AA8CB23FEDB4}" dt="2022-10-19T14:14:27.209" v="144"/>
        <pc:sldMkLst>
          <pc:docMk/>
          <pc:sldMk cId="0" sldId="375"/>
        </pc:sldMkLst>
        <pc:spChg chg="mod">
          <ac:chgData name="Rohith Reddy" userId="15327854129f0578" providerId="LiveId" clId="{7F518E3C-5C4C-4861-83CD-AA8CB23FEDB4}" dt="2022-10-19T14:14:27.209" v="144"/>
          <ac:spMkLst>
            <pc:docMk/>
            <pc:sldMk cId="0" sldId="375"/>
            <ac:spMk id="83" creationId="{00000000-0000-0000-0000-000000000000}"/>
          </ac:spMkLst>
        </pc:spChg>
      </pc:sldChg>
      <pc:sldChg chg="addSp delSp modSp mod">
        <pc:chgData name="Rohith Reddy" userId="15327854129f0578" providerId="LiveId" clId="{7F518E3C-5C4C-4861-83CD-AA8CB23FEDB4}" dt="2022-10-22T10:40:32.255" v="1463" actId="20577"/>
        <pc:sldMkLst>
          <pc:docMk/>
          <pc:sldMk cId="0" sldId="376"/>
        </pc:sldMkLst>
        <pc:spChg chg="add del mod">
          <ac:chgData name="Rohith Reddy" userId="15327854129f0578" providerId="LiveId" clId="{7F518E3C-5C4C-4861-83CD-AA8CB23FEDB4}" dt="2022-10-19T13:32:01.354" v="105" actId="26606"/>
          <ac:spMkLst>
            <pc:docMk/>
            <pc:sldMk cId="0" sldId="376"/>
            <ac:spMk id="3" creationId="{2E11360F-5284-F82D-E565-C8FCA67D82F0}"/>
          </ac:spMkLst>
        </pc:spChg>
        <pc:spChg chg="mod">
          <ac:chgData name="Rohith Reddy" userId="15327854129f0578" providerId="LiveId" clId="{7F518E3C-5C4C-4861-83CD-AA8CB23FEDB4}" dt="2022-10-19T17:44:28.060" v="232" actId="1076"/>
          <ac:spMkLst>
            <pc:docMk/>
            <pc:sldMk cId="0" sldId="376"/>
            <ac:spMk id="7" creationId="{00000000-0000-0000-0000-000000000000}"/>
          </ac:spMkLst>
        </pc:spChg>
        <pc:spChg chg="add del mod">
          <ac:chgData name="Rohith Reddy" userId="15327854129f0578" providerId="LiveId" clId="{7F518E3C-5C4C-4861-83CD-AA8CB23FEDB4}" dt="2022-10-19T13:25:10.705" v="89" actId="11529"/>
          <ac:spMkLst>
            <pc:docMk/>
            <pc:sldMk cId="0" sldId="376"/>
            <ac:spMk id="8" creationId="{FF56BD3F-C6F9-5D06-51C2-359B7965831C}"/>
          </ac:spMkLst>
        </pc:spChg>
        <pc:graphicFrameChg chg="add del modGraphic">
          <ac:chgData name="Rohith Reddy" userId="15327854129f0578" providerId="LiveId" clId="{7F518E3C-5C4C-4861-83CD-AA8CB23FEDB4}" dt="2022-10-19T13:25:19.791" v="92" actId="478"/>
          <ac:graphicFrameMkLst>
            <pc:docMk/>
            <pc:sldMk cId="0" sldId="376"/>
            <ac:graphicFrameMk id="4" creationId="{C055DD1E-1D62-9B7C-02CF-B5F5921EC3DB}"/>
          </ac:graphicFrameMkLst>
        </pc:graphicFrameChg>
        <pc:graphicFrameChg chg="add del mod">
          <ac:chgData name="Rohith Reddy" userId="15327854129f0578" providerId="LiveId" clId="{7F518E3C-5C4C-4861-83CD-AA8CB23FEDB4}" dt="2022-10-19T13:25:18.054" v="90" actId="12084"/>
          <ac:graphicFrameMkLst>
            <pc:docMk/>
            <pc:sldMk cId="0" sldId="376"/>
            <ac:graphicFrameMk id="5" creationId="{F115A9AB-F718-1604-0C25-B369394C30B4}"/>
          </ac:graphicFrameMkLst>
        </pc:graphicFrameChg>
        <pc:graphicFrameChg chg="add mod modGraphic">
          <ac:chgData name="Rohith Reddy" userId="15327854129f0578" providerId="LiveId" clId="{7F518E3C-5C4C-4861-83CD-AA8CB23FEDB4}" dt="2022-10-22T10:40:32.255" v="1463" actId="20577"/>
          <ac:graphicFrameMkLst>
            <pc:docMk/>
            <pc:sldMk cId="0" sldId="376"/>
            <ac:graphicFrameMk id="9" creationId="{1AE60FE2-5EEE-6E3B-293B-9B0C3684C52A}"/>
          </ac:graphicFrameMkLst>
        </pc:graphicFrameChg>
      </pc:sldChg>
      <pc:sldChg chg="addSp delSp modSp mod">
        <pc:chgData name="Rohith Reddy" userId="15327854129f0578" providerId="LiveId" clId="{7F518E3C-5C4C-4861-83CD-AA8CB23FEDB4}" dt="2022-10-21T15:48:49.125" v="1460" actId="20577"/>
        <pc:sldMkLst>
          <pc:docMk/>
          <pc:sldMk cId="0" sldId="383"/>
        </pc:sldMkLst>
        <pc:spChg chg="add del">
          <ac:chgData name="Rohith Reddy" userId="15327854129f0578" providerId="LiveId" clId="{7F518E3C-5C4C-4861-83CD-AA8CB23FEDB4}" dt="2022-10-20T04:31:55.829" v="945" actId="22"/>
          <ac:spMkLst>
            <pc:docMk/>
            <pc:sldMk cId="0" sldId="383"/>
            <ac:spMk id="3" creationId="{EFE9448E-5F88-9C4F-3016-7A1C38D0A472}"/>
          </ac:spMkLst>
        </pc:spChg>
        <pc:spChg chg="mod">
          <ac:chgData name="Rohith Reddy" userId="15327854129f0578" providerId="LiveId" clId="{7F518E3C-5C4C-4861-83CD-AA8CB23FEDB4}" dt="2022-10-19T18:49:28.581" v="489"/>
          <ac:spMkLst>
            <pc:docMk/>
            <pc:sldMk cId="0" sldId="383"/>
            <ac:spMk id="5" creationId="{00000000-0000-0000-0000-000000000000}"/>
          </ac:spMkLst>
        </pc:spChg>
        <pc:spChg chg="add del mod">
          <ac:chgData name="Rohith Reddy" userId="15327854129f0578" providerId="LiveId" clId="{7F518E3C-5C4C-4861-83CD-AA8CB23FEDB4}" dt="2022-10-20T04:44:50.829" v="1247" actId="12084"/>
          <ac:spMkLst>
            <pc:docMk/>
            <pc:sldMk cId="0" sldId="383"/>
            <ac:spMk id="7" creationId="{7B6A9FF9-BBAF-80CB-8400-07D485AA76E1}"/>
          </ac:spMkLst>
        </pc:spChg>
        <pc:graphicFrameChg chg="add mod modGraphic">
          <ac:chgData name="Rohith Reddy" userId="15327854129f0578" providerId="LiveId" clId="{7F518E3C-5C4C-4861-83CD-AA8CB23FEDB4}" dt="2022-10-21T15:48:49.125" v="1460" actId="20577"/>
          <ac:graphicFrameMkLst>
            <pc:docMk/>
            <pc:sldMk cId="0" sldId="383"/>
            <ac:graphicFrameMk id="8" creationId="{DBA26C20-E239-B8A9-49A7-B9C3240EBD0F}"/>
          </ac:graphicFrameMkLst>
        </pc:graphicFrameChg>
      </pc:sldChg>
      <pc:sldChg chg="addSp delSp modSp mod">
        <pc:chgData name="Rohith Reddy" userId="15327854129f0578" providerId="LiveId" clId="{7F518E3C-5C4C-4861-83CD-AA8CB23FEDB4}" dt="2022-10-23T14:36:56.423" v="1606" actId="1076"/>
        <pc:sldMkLst>
          <pc:docMk/>
          <pc:sldMk cId="0" sldId="387"/>
        </pc:sldMkLst>
        <pc:spChg chg="mod">
          <ac:chgData name="Rohith Reddy" userId="15327854129f0578" providerId="LiveId" clId="{7F518E3C-5C4C-4861-83CD-AA8CB23FEDB4}" dt="2022-10-19T18:49:22.932" v="488"/>
          <ac:spMkLst>
            <pc:docMk/>
            <pc:sldMk cId="0" sldId="387"/>
            <ac:spMk id="8" creationId="{00000000-0000-0000-0000-000000000000}"/>
          </ac:spMkLst>
        </pc:spChg>
        <pc:spChg chg="add del mod">
          <ac:chgData name="Rohith Reddy" userId="15327854129f0578" providerId="LiveId" clId="{7F518E3C-5C4C-4861-83CD-AA8CB23FEDB4}" dt="2022-10-23T14:36:27.992" v="1602" actId="478"/>
          <ac:spMkLst>
            <pc:docMk/>
            <pc:sldMk cId="0" sldId="387"/>
            <ac:spMk id="10" creationId="{15C1714B-9E09-9816-4754-E2C16D2681B5}"/>
          </ac:spMkLst>
        </pc:spChg>
        <pc:spChg chg="add mod">
          <ac:chgData name="Rohith Reddy" userId="15327854129f0578" providerId="LiveId" clId="{7F518E3C-5C4C-4861-83CD-AA8CB23FEDB4}" dt="2022-10-23T14:36:56.423" v="1606" actId="1076"/>
          <ac:spMkLst>
            <pc:docMk/>
            <pc:sldMk cId="0" sldId="387"/>
            <ac:spMk id="11" creationId="{3C0B2B72-B49F-7675-2B0C-1FEE00D31A39}"/>
          </ac:spMkLst>
        </pc:spChg>
        <pc:picChg chg="add del mod modCrop">
          <ac:chgData name="Rohith Reddy" userId="15327854129f0578" providerId="LiveId" clId="{7F518E3C-5C4C-4861-83CD-AA8CB23FEDB4}" dt="2022-10-23T14:27:31.524" v="1466" actId="478"/>
          <ac:picMkLst>
            <pc:docMk/>
            <pc:sldMk cId="0" sldId="387"/>
            <ac:picMk id="3" creationId="{EDC93D0E-82E7-B2B5-AC1B-6DF2756BD89F}"/>
          </ac:picMkLst>
        </pc:picChg>
        <pc:picChg chg="add mod">
          <ac:chgData name="Rohith Reddy" userId="15327854129f0578" providerId="LiveId" clId="{7F518E3C-5C4C-4861-83CD-AA8CB23FEDB4}" dt="2022-10-23T14:36:32.061" v="1603" actId="14100"/>
          <ac:picMkLst>
            <pc:docMk/>
            <pc:sldMk cId="0" sldId="387"/>
            <ac:picMk id="4" creationId="{4D21F6BA-F461-834C-41BA-2C1189D56E6C}"/>
          </ac:picMkLst>
        </pc:picChg>
        <pc:picChg chg="add del mod modCrop">
          <ac:chgData name="Rohith Reddy" userId="15327854129f0578" providerId="LiveId" clId="{7F518E3C-5C4C-4861-83CD-AA8CB23FEDB4}" dt="2022-10-23T14:27:33.187" v="1467" actId="478"/>
          <ac:picMkLst>
            <pc:docMk/>
            <pc:sldMk cId="0" sldId="387"/>
            <ac:picMk id="5" creationId="{25D81BA9-F52D-48CA-0D05-8A35C4E5B580}"/>
          </ac:picMkLst>
        </pc:picChg>
        <pc:picChg chg="add del mod">
          <ac:chgData name="Rohith Reddy" userId="15327854129f0578" providerId="LiveId" clId="{7F518E3C-5C4C-4861-83CD-AA8CB23FEDB4}" dt="2022-10-23T14:28:29.020" v="1478" actId="478"/>
          <ac:picMkLst>
            <pc:docMk/>
            <pc:sldMk cId="0" sldId="387"/>
            <ac:picMk id="9" creationId="{67757123-9603-1763-6B61-793D7EE688A9}"/>
          </ac:picMkLst>
        </pc:picChg>
      </pc:sldChg>
      <pc:sldChg chg="addSp delSp modSp mod">
        <pc:chgData name="Rohith Reddy" userId="15327854129f0578" providerId="LiveId" clId="{7F518E3C-5C4C-4861-83CD-AA8CB23FEDB4}" dt="2022-10-19T17:44:05.059" v="230" actId="1076"/>
        <pc:sldMkLst>
          <pc:docMk/>
          <pc:sldMk cId="0" sldId="392"/>
        </pc:sldMkLst>
        <pc:spChg chg="mod">
          <ac:chgData name="Rohith Reddy" userId="15327854129f0578" providerId="LiveId" clId="{7F518E3C-5C4C-4861-83CD-AA8CB23FEDB4}" dt="2022-10-19T17:44:05.059" v="230" actId="1076"/>
          <ac:spMkLst>
            <pc:docMk/>
            <pc:sldMk cId="0" sldId="392"/>
            <ac:spMk id="3" creationId="{00000000-0000-0000-0000-000000000000}"/>
          </ac:spMkLst>
        </pc:spChg>
        <pc:spChg chg="add del mod">
          <ac:chgData name="Rohith Reddy" userId="15327854129f0578" providerId="LiveId" clId="{7F518E3C-5C4C-4861-83CD-AA8CB23FEDB4}" dt="2022-10-19T17:39:38.243" v="199" actId="12084"/>
          <ac:spMkLst>
            <pc:docMk/>
            <pc:sldMk cId="0" sldId="392"/>
            <ac:spMk id="5" creationId="{71F4DA8C-AABD-71EF-45CD-4DDC69D98CB8}"/>
          </ac:spMkLst>
        </pc:spChg>
        <pc:graphicFrameChg chg="add mod modGraphic">
          <ac:chgData name="Rohith Reddy" userId="15327854129f0578" providerId="LiveId" clId="{7F518E3C-5C4C-4861-83CD-AA8CB23FEDB4}" dt="2022-10-19T17:43:26.292" v="226" actId="123"/>
          <ac:graphicFrameMkLst>
            <pc:docMk/>
            <pc:sldMk cId="0" sldId="392"/>
            <ac:graphicFrameMk id="6" creationId="{570EB554-6D7A-2F1D-D949-ABF185932802}"/>
          </ac:graphicFrameMkLst>
        </pc:graphicFrameChg>
      </pc:sldChg>
      <pc:sldChg chg="modSp mod">
        <pc:chgData name="Rohith Reddy" userId="15327854129f0578" providerId="LiveId" clId="{7F518E3C-5C4C-4861-83CD-AA8CB23FEDB4}" dt="2022-10-19T14:12:09.464" v="143"/>
        <pc:sldMkLst>
          <pc:docMk/>
          <pc:sldMk cId="0" sldId="396"/>
        </pc:sldMkLst>
        <pc:spChg chg="mod">
          <ac:chgData name="Rohith Reddy" userId="15327854129f0578" providerId="LiveId" clId="{7F518E3C-5C4C-4861-83CD-AA8CB23FEDB4}" dt="2022-10-19T14:12:09.464" v="143"/>
          <ac:spMkLst>
            <pc:docMk/>
            <pc:sldMk cId="0" sldId="396"/>
            <ac:spMk id="83" creationId="{00000000-0000-0000-0000-000000000000}"/>
          </ac:spMkLst>
        </pc:spChg>
      </pc:sldChg>
      <pc:sldChg chg="addSp delSp modSp mod">
        <pc:chgData name="Rohith Reddy" userId="15327854129f0578" providerId="LiveId" clId="{7F518E3C-5C4C-4861-83CD-AA8CB23FEDB4}" dt="2022-10-21T14:15:35.111" v="1380" actId="5793"/>
        <pc:sldMkLst>
          <pc:docMk/>
          <pc:sldMk cId="0" sldId="400"/>
        </pc:sldMkLst>
        <pc:spChg chg="add del mod">
          <ac:chgData name="Rohith Reddy" userId="15327854129f0578" providerId="LiveId" clId="{7F518E3C-5C4C-4861-83CD-AA8CB23FEDB4}" dt="2022-10-21T14:13:40.479" v="1358" actId="22"/>
          <ac:spMkLst>
            <pc:docMk/>
            <pc:sldMk cId="0" sldId="400"/>
            <ac:spMk id="3" creationId="{C95C9210-CA47-96EA-2F11-FE1D2161434B}"/>
          </ac:spMkLst>
        </pc:spChg>
        <pc:spChg chg="add mod">
          <ac:chgData name="Rohith Reddy" userId="15327854129f0578" providerId="LiveId" clId="{7F518E3C-5C4C-4861-83CD-AA8CB23FEDB4}" dt="2022-10-21T14:15:35.111" v="1380" actId="5793"/>
          <ac:spMkLst>
            <pc:docMk/>
            <pc:sldMk cId="0" sldId="400"/>
            <ac:spMk id="7" creationId="{106371B9-EC21-B55C-9D8B-43F9D6979FA0}"/>
          </ac:spMkLst>
        </pc:spChg>
        <pc:graphicFrameChg chg="add del mod">
          <ac:chgData name="Rohith Reddy" userId="15327854129f0578" providerId="LiveId" clId="{7F518E3C-5C4C-4861-83CD-AA8CB23FEDB4}" dt="2022-10-21T14:13:40.910" v="1359" actId="478"/>
          <ac:graphicFrameMkLst>
            <pc:docMk/>
            <pc:sldMk cId="0" sldId="400"/>
            <ac:graphicFrameMk id="6" creationId="{ECED81E6-4256-0FC2-CDFC-37E16431A2A0}"/>
          </ac:graphicFrameMkLst>
        </pc:graphicFrameChg>
      </pc:sldChg>
      <pc:sldChg chg="modSp del mod">
        <pc:chgData name="Rohith Reddy" userId="15327854129f0578" providerId="LiveId" clId="{7F518E3C-5C4C-4861-83CD-AA8CB23FEDB4}" dt="2022-10-20T04:24:46.784" v="943" actId="47"/>
        <pc:sldMkLst>
          <pc:docMk/>
          <pc:sldMk cId="0" sldId="407"/>
        </pc:sldMkLst>
        <pc:spChg chg="mod">
          <ac:chgData name="Rohith Reddy" userId="15327854129f0578" providerId="LiveId" clId="{7F518E3C-5C4C-4861-83CD-AA8CB23FEDB4}" dt="2022-10-19T18:49:15.888" v="487" actId="14100"/>
          <ac:spMkLst>
            <pc:docMk/>
            <pc:sldMk cId="0" sldId="407"/>
            <ac:spMk id="6" creationId="{00000000-0000-0000-0000-000000000000}"/>
          </ac:spMkLst>
        </pc:spChg>
      </pc:sldChg>
      <pc:sldChg chg="addSp delSp modSp mod">
        <pc:chgData name="Rohith Reddy" userId="15327854129f0578" providerId="LiveId" clId="{7F518E3C-5C4C-4861-83CD-AA8CB23FEDB4}" dt="2022-10-20T10:24:01.916" v="1334" actId="339"/>
        <pc:sldMkLst>
          <pc:docMk/>
          <pc:sldMk cId="0" sldId="428"/>
        </pc:sldMkLst>
        <pc:spChg chg="mod">
          <ac:chgData name="Rohith Reddy" userId="15327854129f0578" providerId="LiveId" clId="{7F518E3C-5C4C-4861-83CD-AA8CB23FEDB4}" dt="2022-10-19T18:49:33.888" v="490"/>
          <ac:spMkLst>
            <pc:docMk/>
            <pc:sldMk cId="0" sldId="428"/>
            <ac:spMk id="3" creationId="{00000000-0000-0000-0000-000000000000}"/>
          </ac:spMkLst>
        </pc:spChg>
        <pc:spChg chg="add del mod">
          <ac:chgData name="Rohith Reddy" userId="15327854129f0578" providerId="LiveId" clId="{7F518E3C-5C4C-4861-83CD-AA8CB23FEDB4}" dt="2022-10-20T05:21:06.964" v="1265" actId="12084"/>
          <ac:spMkLst>
            <pc:docMk/>
            <pc:sldMk cId="0" sldId="428"/>
            <ac:spMk id="5" creationId="{B0ECCBAB-AA1D-62BC-C4F5-F666FCD8D8A7}"/>
          </ac:spMkLst>
        </pc:spChg>
        <pc:graphicFrameChg chg="add mod modGraphic">
          <ac:chgData name="Rohith Reddy" userId="15327854129f0578" providerId="LiveId" clId="{7F518E3C-5C4C-4861-83CD-AA8CB23FEDB4}" dt="2022-10-20T10:24:01.916" v="1334" actId="339"/>
          <ac:graphicFrameMkLst>
            <pc:docMk/>
            <pc:sldMk cId="0" sldId="428"/>
            <ac:graphicFrameMk id="6" creationId="{8A36C348-D188-2125-79DF-AD205AEDB21F}"/>
          </ac:graphicFrameMkLst>
        </pc:graphicFrameChg>
      </pc:sldChg>
      <pc:sldChg chg="addSp delSp modSp new mod">
        <pc:chgData name="Rohith Reddy" userId="15327854129f0578" providerId="LiveId" clId="{7F518E3C-5C4C-4861-83CD-AA8CB23FEDB4}" dt="2022-10-20T10:10:27.912" v="1304" actId="339"/>
        <pc:sldMkLst>
          <pc:docMk/>
          <pc:sldMk cId="1561679307" sldId="429"/>
        </pc:sldMkLst>
        <pc:spChg chg="add del">
          <ac:chgData name="Rohith Reddy" userId="15327854129f0578" providerId="LiveId" clId="{7F518E3C-5C4C-4861-83CD-AA8CB23FEDB4}" dt="2022-10-20T10:08:05.627" v="1286" actId="22"/>
          <ac:spMkLst>
            <pc:docMk/>
            <pc:sldMk cId="1561679307" sldId="429"/>
            <ac:spMk id="3" creationId="{29A04C9D-9AAE-1232-3DAC-1B99DFC78475}"/>
          </ac:spMkLst>
        </pc:spChg>
        <pc:spChg chg="add del mod">
          <ac:chgData name="Rohith Reddy" userId="15327854129f0578" providerId="LiveId" clId="{7F518E3C-5C4C-4861-83CD-AA8CB23FEDB4}" dt="2022-10-19T18:03:28.866" v="303" actId="12084"/>
          <ac:spMkLst>
            <pc:docMk/>
            <pc:sldMk cId="1561679307" sldId="429"/>
            <ac:spMk id="3" creationId="{834689E1-AB98-B7BD-B8F6-1EB3E0DF8C8B}"/>
          </ac:spMkLst>
        </pc:spChg>
        <pc:spChg chg="add del mod">
          <ac:chgData name="Rohith Reddy" userId="15327854129f0578" providerId="LiveId" clId="{7F518E3C-5C4C-4861-83CD-AA8CB23FEDB4}" dt="2022-10-20T10:08:56.610" v="1293" actId="26606"/>
          <ac:spMkLst>
            <pc:docMk/>
            <pc:sldMk cId="1561679307" sldId="429"/>
            <ac:spMk id="4" creationId="{F2CE754A-3268-2CD0-1F66-A55C1B38BCC7}"/>
          </ac:spMkLst>
        </pc:spChg>
        <pc:spChg chg="add del mod">
          <ac:chgData name="Rohith Reddy" userId="15327854129f0578" providerId="LiveId" clId="{7F518E3C-5C4C-4861-83CD-AA8CB23FEDB4}" dt="2022-10-19T18:08:00.759" v="335" actId="12084"/>
          <ac:spMkLst>
            <pc:docMk/>
            <pc:sldMk cId="1561679307" sldId="429"/>
            <ac:spMk id="7" creationId="{1B6D4AD1-1DDF-45E0-58BF-FF79AAE0F197}"/>
          </ac:spMkLst>
        </pc:spChg>
        <pc:graphicFrameChg chg="add del mod">
          <ac:chgData name="Rohith Reddy" userId="15327854129f0578" providerId="LiveId" clId="{7F518E3C-5C4C-4861-83CD-AA8CB23FEDB4}" dt="2022-10-19T18:02:37.345" v="296" actId="12084"/>
          <ac:graphicFrameMkLst>
            <pc:docMk/>
            <pc:sldMk cId="1561679307" sldId="429"/>
            <ac:graphicFrameMk id="4" creationId="{4D7C11B1-ABF2-7FA3-2170-000FC5E17C88}"/>
          </ac:graphicFrameMkLst>
        </pc:graphicFrameChg>
        <pc:graphicFrameChg chg="add del mod modGraphic">
          <ac:chgData name="Rohith Reddy" userId="15327854129f0578" providerId="LiveId" clId="{7F518E3C-5C4C-4861-83CD-AA8CB23FEDB4}" dt="2022-10-20T10:07:42.438" v="1282" actId="478"/>
          <ac:graphicFrameMkLst>
            <pc:docMk/>
            <pc:sldMk cId="1561679307" sldId="429"/>
            <ac:graphicFrameMk id="5" creationId="{56F14B73-FED4-BC96-3F64-C9C992343711}"/>
          </ac:graphicFrameMkLst>
        </pc:graphicFrameChg>
        <pc:graphicFrameChg chg="add mod">
          <ac:chgData name="Rohith Reddy" userId="15327854129f0578" providerId="LiveId" clId="{7F518E3C-5C4C-4861-83CD-AA8CB23FEDB4}" dt="2022-10-20T10:10:27.912" v="1304" actId="339"/>
          <ac:graphicFrameMkLst>
            <pc:docMk/>
            <pc:sldMk cId="1561679307" sldId="429"/>
            <ac:graphicFrameMk id="6" creationId="{E60E7540-04F9-CB39-7A0A-638476D993DD}"/>
          </ac:graphicFrameMkLst>
        </pc:graphicFrameChg>
        <pc:graphicFrameChg chg="add del mod modGraphic">
          <ac:chgData name="Rohith Reddy" userId="15327854129f0578" providerId="LiveId" clId="{7F518E3C-5C4C-4861-83CD-AA8CB23FEDB4}" dt="2022-10-20T10:08:02.162" v="1284" actId="478"/>
          <ac:graphicFrameMkLst>
            <pc:docMk/>
            <pc:sldMk cId="1561679307" sldId="429"/>
            <ac:graphicFrameMk id="8" creationId="{74A7D771-FC9E-21C2-6A3D-5547B7FCACFC}"/>
          </ac:graphicFrameMkLst>
        </pc:graphicFrameChg>
      </pc:sldChg>
      <pc:sldChg chg="addSp delSp modSp new mod setBg">
        <pc:chgData name="Rohith Reddy" userId="15327854129f0578" providerId="LiveId" clId="{7F518E3C-5C4C-4861-83CD-AA8CB23FEDB4}" dt="2022-10-23T14:37:32.976" v="1611" actId="1076"/>
        <pc:sldMkLst>
          <pc:docMk/>
          <pc:sldMk cId="1264310554" sldId="430"/>
        </pc:sldMkLst>
        <pc:spChg chg="add del mod">
          <ac:chgData name="Rohith Reddy" userId="15327854129f0578" providerId="LiveId" clId="{7F518E3C-5C4C-4861-83CD-AA8CB23FEDB4}" dt="2022-10-23T14:35:16.978" v="1572" actId="207"/>
          <ac:spMkLst>
            <pc:docMk/>
            <pc:sldMk cId="1264310554" sldId="430"/>
            <ac:spMk id="4" creationId="{4039EC79-D14C-B907-7208-50B1E7CB4E53}"/>
          </ac:spMkLst>
        </pc:spChg>
        <pc:spChg chg="add mod">
          <ac:chgData name="Rohith Reddy" userId="15327854129f0578" providerId="LiveId" clId="{7F518E3C-5C4C-4861-83CD-AA8CB23FEDB4}" dt="2022-10-23T14:37:32.976" v="1611" actId="1076"/>
          <ac:spMkLst>
            <pc:docMk/>
            <pc:sldMk cId="1264310554" sldId="430"/>
            <ac:spMk id="5" creationId="{A648498D-2C49-D1E1-A31D-EF11041B75A0}"/>
          </ac:spMkLst>
        </pc:spChg>
        <pc:spChg chg="add del">
          <ac:chgData name="Rohith Reddy" userId="15327854129f0578" providerId="LiveId" clId="{7F518E3C-5C4C-4861-83CD-AA8CB23FEDB4}" dt="2022-10-23T14:30:56.039" v="1513" actId="26606"/>
          <ac:spMkLst>
            <pc:docMk/>
            <pc:sldMk cId="1264310554" sldId="430"/>
            <ac:spMk id="8" creationId="{62C9703D-C8F9-44AD-A7C0-C2F3871F8C1B}"/>
          </ac:spMkLst>
        </pc:spChg>
        <pc:spChg chg="add del">
          <ac:chgData name="Rohith Reddy" userId="15327854129f0578" providerId="LiveId" clId="{7F518E3C-5C4C-4861-83CD-AA8CB23FEDB4}" dt="2022-10-23T14:34:27.899" v="1566" actId="478"/>
          <ac:spMkLst>
            <pc:docMk/>
            <pc:sldMk cId="1264310554" sldId="430"/>
            <ac:spMk id="10" creationId="{99AAB0AE-172B-4FB4-80C2-86CD6B824220}"/>
          </ac:spMkLst>
        </pc:spChg>
        <pc:spChg chg="add del">
          <ac:chgData name="Rohith Reddy" userId="15327854129f0578" providerId="LiveId" clId="{7F518E3C-5C4C-4861-83CD-AA8CB23FEDB4}" dt="2022-10-23T14:34:27.899" v="1566" actId="478"/>
          <ac:spMkLst>
            <pc:docMk/>
            <pc:sldMk cId="1264310554" sldId="430"/>
            <ac:spMk id="11" creationId="{F1176DA6-4BBF-42A4-9C94-E6613CCD6B37}"/>
          </ac:spMkLst>
        </pc:spChg>
        <pc:picChg chg="add del mod">
          <ac:chgData name="Rohith Reddy" userId="15327854129f0578" providerId="LiveId" clId="{7F518E3C-5C4C-4861-83CD-AA8CB23FEDB4}" dt="2022-10-23T14:37:28.185" v="1610" actId="14100"/>
          <ac:picMkLst>
            <pc:docMk/>
            <pc:sldMk cId="1264310554" sldId="430"/>
            <ac:picMk id="3" creationId="{9DA3A438-22C6-96DF-1358-F773AECAF148}"/>
          </ac:picMkLst>
        </pc:picChg>
      </pc:sldChg>
      <pc:sldChg chg="new del">
        <pc:chgData name="Rohith Reddy" userId="15327854129f0578" providerId="LiveId" clId="{7F518E3C-5C4C-4861-83CD-AA8CB23FEDB4}" dt="2022-10-19T18:22:21.573" v="375" actId="47"/>
        <pc:sldMkLst>
          <pc:docMk/>
          <pc:sldMk cId="2178402788" sldId="430"/>
        </pc:sldMkLst>
      </pc:sldChg>
      <pc:sldChg chg="new del">
        <pc:chgData name="Rohith Reddy" userId="15327854129f0578" providerId="LiveId" clId="{7F518E3C-5C4C-4861-83CD-AA8CB23FEDB4}" dt="2022-10-23T16:04:46.320" v="1613" actId="680"/>
        <pc:sldMkLst>
          <pc:docMk/>
          <pc:sldMk cId="531104609" sldId="431"/>
        </pc:sldMkLst>
      </pc:sldChg>
      <pc:sldChg chg="modSp new del mod">
        <pc:chgData name="Rohith Reddy" userId="15327854129f0578" providerId="LiveId" clId="{7F518E3C-5C4C-4861-83CD-AA8CB23FEDB4}" dt="2022-10-23T16:06:59.932" v="1644" actId="47"/>
        <pc:sldMkLst>
          <pc:docMk/>
          <pc:sldMk cId="942243064" sldId="431"/>
        </pc:sldMkLst>
        <pc:spChg chg="mod">
          <ac:chgData name="Rohith Reddy" userId="15327854129f0578" providerId="LiveId" clId="{7F518E3C-5C4C-4861-83CD-AA8CB23FEDB4}" dt="2022-10-23T16:06:39.070" v="1643" actId="1076"/>
          <ac:spMkLst>
            <pc:docMk/>
            <pc:sldMk cId="942243064" sldId="431"/>
            <ac:spMk id="2" creationId="{AA236B54-2412-3DDB-A186-7298DD40967E}"/>
          </ac:spMkLst>
        </pc:spChg>
      </pc:sldChg>
      <pc:sldChg chg="addSp modSp new mod">
        <pc:chgData name="Rohith Reddy" userId="15327854129f0578" providerId="LiveId" clId="{7F518E3C-5C4C-4861-83CD-AA8CB23FEDB4}" dt="2022-10-24T08:07:15.172" v="1883" actId="207"/>
        <pc:sldMkLst>
          <pc:docMk/>
          <pc:sldMk cId="3518886764" sldId="431"/>
        </pc:sldMkLst>
        <pc:spChg chg="add mod">
          <ac:chgData name="Rohith Reddy" userId="15327854129f0578" providerId="LiveId" clId="{7F518E3C-5C4C-4861-83CD-AA8CB23FEDB4}" dt="2022-10-23T16:07:53.943" v="1651"/>
          <ac:spMkLst>
            <pc:docMk/>
            <pc:sldMk cId="3518886764" sldId="431"/>
            <ac:spMk id="2" creationId="{039AACE5-61A8-D6C0-3879-3335769AED56}"/>
          </ac:spMkLst>
        </pc:spChg>
        <pc:spChg chg="add mod">
          <ac:chgData name="Rohith Reddy" userId="15327854129f0578" providerId="LiveId" clId="{7F518E3C-5C4C-4861-83CD-AA8CB23FEDB4}" dt="2022-10-23T16:08:54.267" v="1692" actId="1076"/>
          <ac:spMkLst>
            <pc:docMk/>
            <pc:sldMk cId="3518886764" sldId="431"/>
            <ac:spMk id="3" creationId="{425502D4-C0C3-14CF-F225-530D0AFE60AD}"/>
          </ac:spMkLst>
        </pc:spChg>
        <pc:spChg chg="add mod">
          <ac:chgData name="Rohith Reddy" userId="15327854129f0578" providerId="LiveId" clId="{7F518E3C-5C4C-4861-83CD-AA8CB23FEDB4}" dt="2022-10-24T08:07:15.172" v="1883" actId="207"/>
          <ac:spMkLst>
            <pc:docMk/>
            <pc:sldMk cId="3518886764" sldId="431"/>
            <ac:spMk id="5" creationId="{158D003B-EB4A-9EE0-AAF3-A36061EDA369}"/>
          </ac:spMkLst>
        </pc:spChg>
      </pc:sldChg>
      <pc:sldChg chg="addSp modSp new mod">
        <pc:chgData name="Rohith Reddy" userId="15327854129f0578" providerId="LiveId" clId="{7F518E3C-5C4C-4861-83CD-AA8CB23FEDB4}" dt="2022-10-23T16:24:34.216" v="1877" actId="20577"/>
        <pc:sldMkLst>
          <pc:docMk/>
          <pc:sldMk cId="2105504814" sldId="432"/>
        </pc:sldMkLst>
        <pc:spChg chg="add mod">
          <ac:chgData name="Rohith Reddy" userId="15327854129f0578" providerId="LiveId" clId="{7F518E3C-5C4C-4861-83CD-AA8CB23FEDB4}" dt="2022-10-23T16:24:34.216" v="1877" actId="20577"/>
          <ac:spMkLst>
            <pc:docMk/>
            <pc:sldMk cId="2105504814" sldId="432"/>
            <ac:spMk id="4" creationId="{65FA8FC8-D743-66F6-D1D2-5EAA422FF3E2}"/>
          </ac:spMkLst>
        </pc:spChg>
        <pc:picChg chg="add mod">
          <ac:chgData name="Rohith Reddy" userId="15327854129f0578" providerId="LiveId" clId="{7F518E3C-5C4C-4861-83CD-AA8CB23FEDB4}" dt="2022-10-23T16:19:32.808" v="1797" actId="1076"/>
          <ac:picMkLst>
            <pc:docMk/>
            <pc:sldMk cId="2105504814" sldId="432"/>
            <ac:picMk id="3" creationId="{2CAF4D35-DF41-4384-22BD-55AA880CEA54}"/>
          </ac:picMkLst>
        </pc:picChg>
        <pc:picChg chg="add mod">
          <ac:chgData name="Rohith Reddy" userId="15327854129f0578" providerId="LiveId" clId="{7F518E3C-5C4C-4861-83CD-AA8CB23FEDB4}" dt="2022-10-23T16:20:52.097" v="1822" actId="1076"/>
          <ac:picMkLst>
            <pc:docMk/>
            <pc:sldMk cId="2105504814" sldId="432"/>
            <ac:picMk id="6" creationId="{95724165-7DB9-4550-324D-6F26A5133197}"/>
          </ac:picMkLst>
        </pc:pic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3C7225-CD71-4DAA-A672-5971E58D5FB5}"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19BFE304-B6DE-484D-BCBA-122C614AE8D7}">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buClrTx/>
            <a:buSzPts val="24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dgm:t>
    </dgm:pt>
    <dgm:pt modelId="{9DB340F6-8C32-4309-9462-997CAF92FDD6}" type="parTrans" cxnId="{C8AD018B-05E4-43AB-BE76-1E3D457A81FF}">
      <dgm:prSet/>
      <dgm:spPr/>
      <dgm:t>
        <a:bodyPr/>
        <a:lstStyle/>
        <a:p>
          <a:endParaRPr lang="en-IN"/>
        </a:p>
      </dgm:t>
    </dgm:pt>
    <dgm:pt modelId="{9826E703-770D-441D-926D-1F9F715191F7}" type="sibTrans" cxnId="{C8AD018B-05E4-43AB-BE76-1E3D457A81FF}">
      <dgm:prSet/>
      <dgm:spPr/>
      <dgm:t>
        <a:bodyPr/>
        <a:lstStyle/>
        <a:p>
          <a:endParaRPr lang="en-IN"/>
        </a:p>
      </dgm:t>
    </dgm:pt>
    <dgm:pt modelId="{BFF71EFA-D1A7-447E-BE20-C042248E06AB}" type="pres">
      <dgm:prSet presAssocID="{BA3C7225-CD71-4DAA-A672-5971E58D5FB5}" presName="linearFlow" presStyleCnt="0">
        <dgm:presLayoutVars>
          <dgm:dir/>
          <dgm:resizeHandles val="exact"/>
        </dgm:presLayoutVars>
      </dgm:prSet>
      <dgm:spPr/>
    </dgm:pt>
    <dgm:pt modelId="{FE6763F3-F9BD-4F7E-844A-1AAE4735F8DF}" type="pres">
      <dgm:prSet presAssocID="{19BFE304-B6DE-484D-BCBA-122C614AE8D7}" presName="composite" presStyleCnt="0"/>
      <dgm:spPr/>
    </dgm:pt>
    <dgm:pt modelId="{FF4F3079-6C8C-442F-9730-1BBC29DFA13B}" type="pres">
      <dgm:prSet presAssocID="{19BFE304-B6DE-484D-BCBA-122C614AE8D7}" presName="imgShp" presStyleLbl="fgImgPlace1" presStyleIdx="0" presStyleCnt="1" custScaleX="57525" custScaleY="55125" custLinFactNeighborX="-23056" custLinFactNeighborY="-285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6000" b="-6000"/>
          </a:stretch>
        </a:blipFill>
      </dgm:spPr>
    </dgm:pt>
    <dgm:pt modelId="{5A97E3C5-D15E-412F-910C-873F5A8A32D8}" type="pres">
      <dgm:prSet presAssocID="{19BFE304-B6DE-484D-BCBA-122C614AE8D7}" presName="txShp" presStyleLbl="node1" presStyleIdx="0" presStyleCnt="1" custScaleX="150376" custScaleY="101937">
        <dgm:presLayoutVars>
          <dgm:bulletEnabled val="1"/>
        </dgm:presLayoutVars>
      </dgm:prSet>
      <dgm:spPr/>
    </dgm:pt>
  </dgm:ptLst>
  <dgm:cxnLst>
    <dgm:cxn modelId="{7C085B2E-CF73-4BFC-B5EE-8967599AACE0}" type="presOf" srcId="{BA3C7225-CD71-4DAA-A672-5971E58D5FB5}" destId="{BFF71EFA-D1A7-447E-BE20-C042248E06AB}" srcOrd="0" destOrd="0" presId="urn:microsoft.com/office/officeart/2005/8/layout/vList3"/>
    <dgm:cxn modelId="{58AAB269-883D-4466-8134-60258FEB92FC}" type="presOf" srcId="{19BFE304-B6DE-484D-BCBA-122C614AE8D7}" destId="{5A97E3C5-D15E-412F-910C-873F5A8A32D8}" srcOrd="0" destOrd="0" presId="urn:microsoft.com/office/officeart/2005/8/layout/vList3"/>
    <dgm:cxn modelId="{C8AD018B-05E4-43AB-BE76-1E3D457A81FF}" srcId="{BA3C7225-CD71-4DAA-A672-5971E58D5FB5}" destId="{19BFE304-B6DE-484D-BCBA-122C614AE8D7}" srcOrd="0" destOrd="0" parTransId="{9DB340F6-8C32-4309-9462-997CAF92FDD6}" sibTransId="{9826E703-770D-441D-926D-1F9F715191F7}"/>
    <dgm:cxn modelId="{9D516D77-3C2D-4535-A241-7156D0D10E3E}" type="presParOf" srcId="{BFF71EFA-D1A7-447E-BE20-C042248E06AB}" destId="{FE6763F3-F9BD-4F7E-844A-1AAE4735F8DF}" srcOrd="0" destOrd="0" presId="urn:microsoft.com/office/officeart/2005/8/layout/vList3"/>
    <dgm:cxn modelId="{749C4017-52EF-4483-8046-2466751B36DC}" type="presParOf" srcId="{FE6763F3-F9BD-4F7E-844A-1AAE4735F8DF}" destId="{FF4F3079-6C8C-442F-9730-1BBC29DFA13B}" srcOrd="0" destOrd="0" presId="urn:microsoft.com/office/officeart/2005/8/layout/vList3"/>
    <dgm:cxn modelId="{96C09A19-3FFB-4D2B-B166-83E557A67E31}" type="presParOf" srcId="{FE6763F3-F9BD-4F7E-844A-1AAE4735F8DF}" destId="{5A97E3C5-D15E-412F-910C-873F5A8A32D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0E5734B-0787-4ECE-A1EB-FB2D3372E42F}" type="doc">
      <dgm:prSet loTypeId="urn:microsoft.com/office/officeart/2005/8/layout/vList2" loCatId="list" qsTypeId="urn:microsoft.com/office/officeart/2005/8/quickstyle/simple1" qsCatId="simple" csTypeId="urn:microsoft.com/office/officeart/2005/8/colors/accent1_2" csCatId="accent1" phldr="1"/>
      <dgm:spPr>
        <a:scene3d>
          <a:camera prst="orthographicFront">
            <a:rot lat="0" lon="0" rev="0"/>
          </a:camera>
          <a:lightRig rig="balanced" dir="t">
            <a:rot lat="0" lon="0" rev="8700000"/>
          </a:lightRig>
        </a:scene3d>
      </dgm:spPr>
      <dgm:t>
        <a:bodyPr/>
        <a:lstStyle/>
        <a:p>
          <a:endParaRPr lang="en-IN"/>
        </a:p>
      </dgm:t>
    </dgm:pt>
    <dgm:pt modelId="{6A72FD6F-22F8-484A-A84C-23E813119A31}">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r>
            <a:rPr lang="en-IN" sz="1800" dirty="0">
              <a:latin typeface="Times New Roman" panose="02020603050405020304" pitchFamily="18" charset="0"/>
              <a:cs typeface="Times New Roman" panose="02020603050405020304" pitchFamily="18" charset="0"/>
            </a:rPr>
            <a:t>[1] The New York Times. COVID-19 Data in the United States. https://github.com/nytimes/covid-19-data, 2020. Accessed on 04-01-2020 at https://github.com/nytimes/covid-19-data. </a:t>
          </a:r>
        </a:p>
      </dgm:t>
    </dgm:pt>
    <dgm:pt modelId="{6C38A359-1648-4A05-9D5F-7FB30CB05B68}" type="parTrans" cxnId="{2760C354-FFC0-4878-9F0E-AC9A1C023F4D}">
      <dgm:prSet/>
      <dgm:spPr/>
      <dgm:t>
        <a:bodyPr/>
        <a:lstStyle/>
        <a:p>
          <a:endParaRPr lang="en-IN"/>
        </a:p>
      </dgm:t>
    </dgm:pt>
    <dgm:pt modelId="{1BF4B82C-2695-422A-8AD8-74E3B6014C54}" type="sibTrans" cxnId="{2760C354-FFC0-4878-9F0E-AC9A1C023F4D}">
      <dgm:prSet/>
      <dgm:spPr/>
      <dgm:t>
        <a:bodyPr/>
        <a:lstStyle/>
        <a:p>
          <a:endParaRPr lang="en-IN"/>
        </a:p>
      </dgm:t>
    </dgm:pt>
    <dgm:pt modelId="{D581F329-7E59-4D0C-9BE7-B544150A14C5}">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IN" sz="1800" dirty="0">
              <a:latin typeface="Times New Roman" panose="02020603050405020304" pitchFamily="18" charset="0"/>
              <a:cs typeface="Times New Roman" panose="02020603050405020304" pitchFamily="18" charset="0"/>
            </a:rPr>
            <a:t>[2] </a:t>
          </a:r>
          <a:r>
            <a:rPr lang="en-IN" sz="1800" dirty="0" err="1">
              <a:latin typeface="Times New Roman" panose="02020603050405020304" pitchFamily="18" charset="0"/>
              <a:cs typeface="Times New Roman" panose="02020603050405020304" pitchFamily="18" charset="0"/>
            </a:rPr>
            <a:t>Ensheng</a:t>
          </a:r>
          <a:r>
            <a:rPr lang="en-IN" sz="1800" dirty="0">
              <a:latin typeface="Times New Roman" panose="02020603050405020304" pitchFamily="18" charset="0"/>
              <a:cs typeface="Times New Roman" panose="02020603050405020304" pitchFamily="18" charset="0"/>
            </a:rPr>
            <a:t> Dong, </a:t>
          </a:r>
          <a:r>
            <a:rPr lang="en-IN" sz="1800" dirty="0" err="1">
              <a:latin typeface="Times New Roman" panose="02020603050405020304" pitchFamily="18" charset="0"/>
              <a:cs typeface="Times New Roman" panose="02020603050405020304" pitchFamily="18" charset="0"/>
            </a:rPr>
            <a:t>Hongru</a:t>
          </a:r>
          <a:r>
            <a:rPr lang="en-IN" sz="1800" dirty="0">
              <a:latin typeface="Times New Roman" panose="02020603050405020304" pitchFamily="18" charset="0"/>
              <a:cs typeface="Times New Roman" panose="02020603050405020304" pitchFamily="18" charset="0"/>
            </a:rPr>
            <a:t> Du, and Lauren Gardner. An interactive web-based dashboard to track covid-19 in real time. The Lancet infectious diseases, 20(5):533–534, 2020. </a:t>
          </a:r>
        </a:p>
      </dgm:t>
    </dgm:pt>
    <dgm:pt modelId="{C68F58F4-167E-4EFD-B89B-E6CF067F9C19}" type="parTrans" cxnId="{1D37875D-EE54-4E9C-AA29-150DECDC0F7E}">
      <dgm:prSet/>
      <dgm:spPr/>
      <dgm:t>
        <a:bodyPr/>
        <a:lstStyle/>
        <a:p>
          <a:endParaRPr lang="en-IN"/>
        </a:p>
      </dgm:t>
    </dgm:pt>
    <dgm:pt modelId="{C9694F5C-5CE7-4C01-9316-0735385ED972}" type="sibTrans" cxnId="{1D37875D-EE54-4E9C-AA29-150DECDC0F7E}">
      <dgm:prSet/>
      <dgm:spPr/>
      <dgm:t>
        <a:bodyPr/>
        <a:lstStyle/>
        <a:p>
          <a:endParaRPr lang="en-IN"/>
        </a:p>
      </dgm:t>
    </dgm:pt>
    <dgm:pt modelId="{E5E48BB0-9CC7-44A8-B948-9A18548B39B5}">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r>
            <a:rPr lang="en-IN" sz="1800" dirty="0">
              <a:latin typeface="Times New Roman" panose="02020603050405020304" pitchFamily="18" charset="0"/>
              <a:cs typeface="Times New Roman" panose="02020603050405020304" pitchFamily="18" charset="0"/>
            </a:rPr>
            <a:t>[3] Benjamin D </a:t>
          </a:r>
          <a:r>
            <a:rPr lang="en-IN" sz="1800" dirty="0" err="1">
              <a:latin typeface="Times New Roman" panose="02020603050405020304" pitchFamily="18" charset="0"/>
              <a:cs typeface="Times New Roman" panose="02020603050405020304" pitchFamily="18" charset="0"/>
            </a:rPr>
            <a:t>Wissel</a:t>
          </a:r>
          <a:r>
            <a:rPr lang="en-IN" sz="1800" dirty="0">
              <a:latin typeface="Times New Roman" panose="02020603050405020304" pitchFamily="18" charset="0"/>
              <a:cs typeface="Times New Roman" panose="02020603050405020304" pitchFamily="18" charset="0"/>
            </a:rPr>
            <a:t>, PJ Van Camp, Michal </a:t>
          </a:r>
          <a:r>
            <a:rPr lang="en-IN" sz="1800" dirty="0" err="1">
              <a:latin typeface="Times New Roman" panose="02020603050405020304" pitchFamily="18" charset="0"/>
              <a:cs typeface="Times New Roman" panose="02020603050405020304" pitchFamily="18" charset="0"/>
            </a:rPr>
            <a:t>Kouril</a:t>
          </a:r>
          <a:r>
            <a:rPr lang="en-IN" sz="1800" dirty="0">
              <a:latin typeface="Times New Roman" panose="02020603050405020304" pitchFamily="18" charset="0"/>
              <a:cs typeface="Times New Roman" panose="02020603050405020304" pitchFamily="18" charset="0"/>
            </a:rPr>
            <a:t>, Chad Weis, Tracy A </a:t>
          </a:r>
          <a:r>
            <a:rPr lang="en-IN" sz="1800" dirty="0" err="1">
              <a:latin typeface="Times New Roman" panose="02020603050405020304" pitchFamily="18" charset="0"/>
              <a:cs typeface="Times New Roman" panose="02020603050405020304" pitchFamily="18" charset="0"/>
            </a:rPr>
            <a:t>Glauser</a:t>
          </a:r>
          <a:r>
            <a:rPr lang="en-IN" sz="1800" dirty="0">
              <a:latin typeface="Times New Roman" panose="02020603050405020304" pitchFamily="18" charset="0"/>
              <a:cs typeface="Times New Roman" panose="02020603050405020304" pitchFamily="18" charset="0"/>
            </a:rPr>
            <a:t>, Peter S White, Isaac S </a:t>
          </a:r>
          <a:r>
            <a:rPr lang="en-IN" sz="1800" dirty="0" err="1">
              <a:latin typeface="Times New Roman" panose="02020603050405020304" pitchFamily="18" charset="0"/>
              <a:cs typeface="Times New Roman" panose="02020603050405020304" pitchFamily="18" charset="0"/>
            </a:rPr>
            <a:t>Kohane</a:t>
          </a:r>
          <a:r>
            <a:rPr lang="en-IN" sz="1800" dirty="0">
              <a:latin typeface="Times New Roman" panose="02020603050405020304" pitchFamily="18" charset="0"/>
              <a:cs typeface="Times New Roman" panose="02020603050405020304" pitchFamily="18" charset="0"/>
            </a:rPr>
            <a:t>, and Judith W </a:t>
          </a:r>
          <a:r>
            <a:rPr lang="en-IN" sz="1800" dirty="0" err="1">
              <a:latin typeface="Times New Roman" panose="02020603050405020304" pitchFamily="18" charset="0"/>
              <a:cs typeface="Times New Roman" panose="02020603050405020304" pitchFamily="18" charset="0"/>
            </a:rPr>
            <a:t>Dexheimer</a:t>
          </a:r>
          <a:r>
            <a:rPr lang="en-IN" sz="1800" dirty="0">
              <a:latin typeface="Times New Roman" panose="02020603050405020304" pitchFamily="18" charset="0"/>
              <a:cs typeface="Times New Roman" panose="02020603050405020304" pitchFamily="18" charset="0"/>
            </a:rPr>
            <a:t>. An interactive online dashboard for tracking covid-19 in us counties, cities, and states in real time. Journal of the American Medical Informatics Association, 2020. </a:t>
          </a:r>
        </a:p>
      </dgm:t>
    </dgm:pt>
    <dgm:pt modelId="{8DB81D66-63B5-4A0C-A9AD-754380140FD4}" type="parTrans" cxnId="{20435689-9D1A-4B85-976B-AEFD02464591}">
      <dgm:prSet/>
      <dgm:spPr/>
      <dgm:t>
        <a:bodyPr/>
        <a:lstStyle/>
        <a:p>
          <a:endParaRPr lang="en-IN"/>
        </a:p>
      </dgm:t>
    </dgm:pt>
    <dgm:pt modelId="{E9275171-0E88-439D-B7D0-153D02D251A8}" type="sibTrans" cxnId="{20435689-9D1A-4B85-976B-AEFD02464591}">
      <dgm:prSet/>
      <dgm:spPr/>
      <dgm:t>
        <a:bodyPr/>
        <a:lstStyle/>
        <a:p>
          <a:endParaRPr lang="en-IN"/>
        </a:p>
      </dgm:t>
    </dgm:pt>
    <dgm:pt modelId="{8F41FD04-3398-45C2-948A-2662713BEAA0}">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r>
            <a:rPr lang="en-IN" sz="1800" dirty="0">
              <a:latin typeface="Times New Roman" panose="02020603050405020304" pitchFamily="18" charset="0"/>
              <a:cs typeface="Times New Roman" panose="02020603050405020304" pitchFamily="18" charset="0"/>
            </a:rPr>
            <a:t>[4] Douglas Arneson, Matthew Elliott, Arman </a:t>
          </a:r>
          <a:r>
            <a:rPr lang="en-IN" sz="1800" dirty="0" err="1">
              <a:latin typeface="Times New Roman" panose="02020603050405020304" pitchFamily="18" charset="0"/>
              <a:cs typeface="Times New Roman" panose="02020603050405020304" pitchFamily="18" charset="0"/>
            </a:rPr>
            <a:t>Mosenia</a:t>
          </a:r>
          <a:r>
            <a:rPr lang="en-IN" sz="1800" dirty="0">
              <a:latin typeface="Times New Roman" panose="02020603050405020304" pitchFamily="18" charset="0"/>
              <a:cs typeface="Times New Roman" panose="02020603050405020304" pitchFamily="18" charset="0"/>
            </a:rPr>
            <a:t>, Boris </a:t>
          </a:r>
          <a:r>
            <a:rPr lang="en-IN" sz="1800" dirty="0" err="1">
              <a:latin typeface="Times New Roman" panose="02020603050405020304" pitchFamily="18" charset="0"/>
              <a:cs typeface="Times New Roman" panose="02020603050405020304" pitchFamily="18" charset="0"/>
            </a:rPr>
            <a:t>Oskotsky</a:t>
          </a:r>
          <a:r>
            <a:rPr lang="en-IN" sz="1800" dirty="0">
              <a:latin typeface="Times New Roman" panose="02020603050405020304" pitchFamily="18" charset="0"/>
              <a:cs typeface="Times New Roman" panose="02020603050405020304" pitchFamily="18" charset="0"/>
            </a:rPr>
            <a:t>, Rohit </a:t>
          </a:r>
          <a:r>
            <a:rPr lang="en-IN" sz="1800" dirty="0" err="1">
              <a:latin typeface="Times New Roman" panose="02020603050405020304" pitchFamily="18" charset="0"/>
              <a:cs typeface="Times New Roman" panose="02020603050405020304" pitchFamily="18" charset="0"/>
            </a:rPr>
            <a:t>Vashisht</a:t>
          </a:r>
          <a:r>
            <a:rPr lang="en-IN" sz="1800" dirty="0">
              <a:latin typeface="Times New Roman" panose="02020603050405020304" pitchFamily="18" charset="0"/>
              <a:cs typeface="Times New Roman" panose="02020603050405020304" pitchFamily="18" charset="0"/>
            </a:rPr>
            <a:t>, Travis Zack, Paul </a:t>
          </a:r>
          <a:r>
            <a:rPr lang="en-IN" sz="1800" dirty="0" err="1">
              <a:latin typeface="Times New Roman" panose="02020603050405020304" pitchFamily="18" charset="0"/>
              <a:cs typeface="Times New Roman" panose="02020603050405020304" pitchFamily="18" charset="0"/>
            </a:rPr>
            <a:t>Bleicher</a:t>
          </a:r>
          <a:r>
            <a:rPr lang="en-IN" sz="1800" dirty="0">
              <a:latin typeface="Times New Roman" panose="02020603050405020304" pitchFamily="18" charset="0"/>
              <a:cs typeface="Times New Roman" panose="02020603050405020304" pitchFamily="18" charset="0"/>
            </a:rPr>
            <a:t>, Atul J Butte, and Vivek A </a:t>
          </a:r>
          <a:r>
            <a:rPr lang="en-IN" sz="1800" dirty="0" err="1">
              <a:latin typeface="Times New Roman" panose="02020603050405020304" pitchFamily="18" charset="0"/>
              <a:cs typeface="Times New Roman" panose="02020603050405020304" pitchFamily="18" charset="0"/>
            </a:rPr>
            <a:t>Rudrapatna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Covidcounties</a:t>
          </a:r>
          <a:r>
            <a:rPr lang="en-IN" sz="1800" dirty="0">
              <a:latin typeface="Times New Roman" panose="02020603050405020304" pitchFamily="18" charset="0"/>
              <a:cs typeface="Times New Roman" panose="02020603050405020304" pitchFamily="18" charset="0"/>
            </a:rPr>
            <a:t>-an interactive, real-time tracker of the covid-19 pandemic at the level of us counties. </a:t>
          </a:r>
          <a:r>
            <a:rPr lang="en-IN" sz="1800" dirty="0" err="1">
              <a:latin typeface="Times New Roman" panose="02020603050405020304" pitchFamily="18" charset="0"/>
              <a:cs typeface="Times New Roman" panose="02020603050405020304" pitchFamily="18" charset="0"/>
            </a:rPr>
            <a:t>medRxiv</a:t>
          </a:r>
          <a:r>
            <a:rPr lang="en-IN" sz="1800" dirty="0">
              <a:latin typeface="Times New Roman" panose="02020603050405020304" pitchFamily="18" charset="0"/>
              <a:cs typeface="Times New Roman" panose="02020603050405020304" pitchFamily="18" charset="0"/>
            </a:rPr>
            <a:t>, 2020. </a:t>
          </a:r>
        </a:p>
      </dgm:t>
    </dgm:pt>
    <dgm:pt modelId="{327BA02A-49E4-481F-B332-B615E66A1338}" type="parTrans" cxnId="{CF67F1FF-8BAD-47B0-8BD8-684CB41260E3}">
      <dgm:prSet/>
      <dgm:spPr/>
      <dgm:t>
        <a:bodyPr/>
        <a:lstStyle/>
        <a:p>
          <a:endParaRPr lang="en-IN"/>
        </a:p>
      </dgm:t>
    </dgm:pt>
    <dgm:pt modelId="{4A1D8B2D-1ABE-426A-A164-0CADCB315A33}" type="sibTrans" cxnId="{CF67F1FF-8BAD-47B0-8BD8-684CB41260E3}">
      <dgm:prSet/>
      <dgm:spPr/>
      <dgm:t>
        <a:bodyPr/>
        <a:lstStyle/>
        <a:p>
          <a:endParaRPr lang="en-IN"/>
        </a:p>
      </dgm:t>
    </dgm:pt>
    <dgm:pt modelId="{34A25BAA-2AEB-42E0-A736-F811148850E2}">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r>
            <a:rPr lang="en-IN" sz="1800" dirty="0">
              <a:latin typeface="Times New Roman" panose="02020603050405020304" pitchFamily="18" charset="0"/>
              <a:cs typeface="Times New Roman" panose="02020603050405020304" pitchFamily="18" charset="0"/>
            </a:rPr>
            <a:t>[5] </a:t>
          </a:r>
          <a:r>
            <a:rPr lang="en-IN" sz="1800" dirty="0" err="1">
              <a:latin typeface="Times New Roman" panose="02020603050405020304" pitchFamily="18" charset="0"/>
              <a:cs typeface="Times New Roman" panose="02020603050405020304" pitchFamily="18" charset="0"/>
            </a:rPr>
            <a:t>Plotly</a:t>
          </a:r>
          <a:r>
            <a:rPr lang="en-IN" sz="1800" dirty="0">
              <a:latin typeface="Times New Roman" panose="02020603050405020304" pitchFamily="18" charset="0"/>
              <a:cs typeface="Times New Roman" panose="02020603050405020304" pitchFamily="18" charset="0"/>
            </a:rPr>
            <a:t> Technologies Inc. Collaborative data science. 2015. </a:t>
          </a:r>
        </a:p>
      </dgm:t>
    </dgm:pt>
    <dgm:pt modelId="{5B012F60-8CBD-4CA8-8F5E-1A2C68B743AA}" type="parTrans" cxnId="{F2552488-A4C9-4E1A-973F-590AA6273992}">
      <dgm:prSet/>
      <dgm:spPr/>
      <dgm:t>
        <a:bodyPr/>
        <a:lstStyle/>
        <a:p>
          <a:endParaRPr lang="en-IN"/>
        </a:p>
      </dgm:t>
    </dgm:pt>
    <dgm:pt modelId="{5C0AF0EE-F879-47C8-9CFE-D481152C008C}" type="sibTrans" cxnId="{F2552488-A4C9-4E1A-973F-590AA6273992}">
      <dgm:prSet/>
      <dgm:spPr/>
      <dgm:t>
        <a:bodyPr/>
        <a:lstStyle/>
        <a:p>
          <a:endParaRPr lang="en-IN"/>
        </a:p>
      </dgm:t>
    </dgm:pt>
    <dgm:pt modelId="{AE5658CF-8277-4267-872C-7E5A372FFB67}" type="pres">
      <dgm:prSet presAssocID="{80E5734B-0787-4ECE-A1EB-FB2D3372E42F}" presName="linear" presStyleCnt="0">
        <dgm:presLayoutVars>
          <dgm:animLvl val="lvl"/>
          <dgm:resizeHandles val="exact"/>
        </dgm:presLayoutVars>
      </dgm:prSet>
      <dgm:spPr/>
    </dgm:pt>
    <dgm:pt modelId="{4C71F927-3E5B-419A-A6A7-27F5F3EDD5BB}" type="pres">
      <dgm:prSet presAssocID="{6A72FD6F-22F8-484A-A84C-23E813119A31}" presName="parentText" presStyleLbl="node1" presStyleIdx="0" presStyleCnt="5">
        <dgm:presLayoutVars>
          <dgm:chMax val="0"/>
          <dgm:bulletEnabled val="1"/>
        </dgm:presLayoutVars>
      </dgm:prSet>
      <dgm:spPr/>
    </dgm:pt>
    <dgm:pt modelId="{E8BE223D-2D70-4DBB-875B-0C70595DAB77}" type="pres">
      <dgm:prSet presAssocID="{1BF4B82C-2695-422A-8AD8-74E3B6014C54}" presName="spacer"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7B7A0AA2-895E-4ED1-AF0E-EADFC00705DA}" type="pres">
      <dgm:prSet presAssocID="{D581F329-7E59-4D0C-9BE7-B544150A14C5}" presName="parentText" presStyleLbl="node1" presStyleIdx="1" presStyleCnt="5">
        <dgm:presLayoutVars>
          <dgm:chMax val="0"/>
          <dgm:bulletEnabled val="1"/>
        </dgm:presLayoutVars>
      </dgm:prSet>
      <dgm:spPr/>
    </dgm:pt>
    <dgm:pt modelId="{EE7A9F5E-AED3-440E-84E7-9D391EDF2D9D}" type="pres">
      <dgm:prSet presAssocID="{C9694F5C-5CE7-4C01-9316-0735385ED972}" presName="spacer"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F50CDE8A-21B0-4292-918D-D6EF6B805894}" type="pres">
      <dgm:prSet presAssocID="{E5E48BB0-9CC7-44A8-B948-9A18548B39B5}" presName="parentText" presStyleLbl="node1" presStyleIdx="2" presStyleCnt="5">
        <dgm:presLayoutVars>
          <dgm:chMax val="0"/>
          <dgm:bulletEnabled val="1"/>
        </dgm:presLayoutVars>
      </dgm:prSet>
      <dgm:spPr/>
    </dgm:pt>
    <dgm:pt modelId="{0C160CE1-D161-4E79-9C7C-4E41272EB836}" type="pres">
      <dgm:prSet presAssocID="{E9275171-0E88-439D-B7D0-153D02D251A8}" presName="spacer"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F3D98B69-D036-4252-B607-B5AC9931EB33}" type="pres">
      <dgm:prSet presAssocID="{8F41FD04-3398-45C2-948A-2662713BEAA0}" presName="parentText" presStyleLbl="node1" presStyleIdx="3" presStyleCnt="5">
        <dgm:presLayoutVars>
          <dgm:chMax val="0"/>
          <dgm:bulletEnabled val="1"/>
        </dgm:presLayoutVars>
      </dgm:prSet>
      <dgm:spPr/>
    </dgm:pt>
    <dgm:pt modelId="{98D4194E-03CF-4236-88D4-AD00E00C3C86}" type="pres">
      <dgm:prSet presAssocID="{4A1D8B2D-1ABE-426A-A164-0CADCB315A33}" presName="spacer"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CEB5F84A-A69A-4FC9-B198-3A6D735ACCD7}" type="pres">
      <dgm:prSet presAssocID="{34A25BAA-2AEB-42E0-A736-F811148850E2}" presName="parentText" presStyleLbl="node1" presStyleIdx="4" presStyleCnt="5">
        <dgm:presLayoutVars>
          <dgm:chMax val="0"/>
          <dgm:bulletEnabled val="1"/>
        </dgm:presLayoutVars>
      </dgm:prSet>
      <dgm:spPr/>
    </dgm:pt>
  </dgm:ptLst>
  <dgm:cxnLst>
    <dgm:cxn modelId="{AF545C05-B20C-4FD8-BD34-232FB85E53CE}" type="presOf" srcId="{8F41FD04-3398-45C2-948A-2662713BEAA0}" destId="{F3D98B69-D036-4252-B607-B5AC9931EB33}" srcOrd="0" destOrd="0" presId="urn:microsoft.com/office/officeart/2005/8/layout/vList2"/>
    <dgm:cxn modelId="{AB633738-7415-4FC3-959E-38A4246A0C98}" type="presOf" srcId="{34A25BAA-2AEB-42E0-A736-F811148850E2}" destId="{CEB5F84A-A69A-4FC9-B198-3A6D735ACCD7}" srcOrd="0" destOrd="0" presId="urn:microsoft.com/office/officeart/2005/8/layout/vList2"/>
    <dgm:cxn modelId="{1D37875D-EE54-4E9C-AA29-150DECDC0F7E}" srcId="{80E5734B-0787-4ECE-A1EB-FB2D3372E42F}" destId="{D581F329-7E59-4D0C-9BE7-B544150A14C5}" srcOrd="1" destOrd="0" parTransId="{C68F58F4-167E-4EFD-B89B-E6CF067F9C19}" sibTransId="{C9694F5C-5CE7-4C01-9316-0735385ED972}"/>
    <dgm:cxn modelId="{5E548753-5E27-4EA4-B069-62746C613589}" type="presOf" srcId="{D581F329-7E59-4D0C-9BE7-B544150A14C5}" destId="{7B7A0AA2-895E-4ED1-AF0E-EADFC00705DA}" srcOrd="0" destOrd="0" presId="urn:microsoft.com/office/officeart/2005/8/layout/vList2"/>
    <dgm:cxn modelId="{2760C354-FFC0-4878-9F0E-AC9A1C023F4D}" srcId="{80E5734B-0787-4ECE-A1EB-FB2D3372E42F}" destId="{6A72FD6F-22F8-484A-A84C-23E813119A31}" srcOrd="0" destOrd="0" parTransId="{6C38A359-1648-4A05-9D5F-7FB30CB05B68}" sibTransId="{1BF4B82C-2695-422A-8AD8-74E3B6014C54}"/>
    <dgm:cxn modelId="{F2552488-A4C9-4E1A-973F-590AA6273992}" srcId="{80E5734B-0787-4ECE-A1EB-FB2D3372E42F}" destId="{34A25BAA-2AEB-42E0-A736-F811148850E2}" srcOrd="4" destOrd="0" parTransId="{5B012F60-8CBD-4CA8-8F5E-1A2C68B743AA}" sibTransId="{5C0AF0EE-F879-47C8-9CFE-D481152C008C}"/>
    <dgm:cxn modelId="{20435689-9D1A-4B85-976B-AEFD02464591}" srcId="{80E5734B-0787-4ECE-A1EB-FB2D3372E42F}" destId="{E5E48BB0-9CC7-44A8-B948-9A18548B39B5}" srcOrd="2" destOrd="0" parTransId="{8DB81D66-63B5-4A0C-A9AD-754380140FD4}" sibTransId="{E9275171-0E88-439D-B7D0-153D02D251A8}"/>
    <dgm:cxn modelId="{2A1707C6-DEBF-4CB3-8171-89EBCC62BEB2}" type="presOf" srcId="{E5E48BB0-9CC7-44A8-B948-9A18548B39B5}" destId="{F50CDE8A-21B0-4292-918D-D6EF6B805894}" srcOrd="0" destOrd="0" presId="urn:microsoft.com/office/officeart/2005/8/layout/vList2"/>
    <dgm:cxn modelId="{9E54A7EA-1236-4366-BC3F-6BDD5F0D465E}" type="presOf" srcId="{80E5734B-0787-4ECE-A1EB-FB2D3372E42F}" destId="{AE5658CF-8277-4267-872C-7E5A372FFB67}" srcOrd="0" destOrd="0" presId="urn:microsoft.com/office/officeart/2005/8/layout/vList2"/>
    <dgm:cxn modelId="{D57939F3-E82B-458A-9A0C-06A43F65E3FE}" type="presOf" srcId="{6A72FD6F-22F8-484A-A84C-23E813119A31}" destId="{4C71F927-3E5B-419A-A6A7-27F5F3EDD5BB}" srcOrd="0" destOrd="0" presId="urn:microsoft.com/office/officeart/2005/8/layout/vList2"/>
    <dgm:cxn modelId="{CF67F1FF-8BAD-47B0-8BD8-684CB41260E3}" srcId="{80E5734B-0787-4ECE-A1EB-FB2D3372E42F}" destId="{8F41FD04-3398-45C2-948A-2662713BEAA0}" srcOrd="3" destOrd="0" parTransId="{327BA02A-49E4-481F-B332-B615E66A1338}" sibTransId="{4A1D8B2D-1ABE-426A-A164-0CADCB315A33}"/>
    <dgm:cxn modelId="{A26A45EC-E226-4390-A8D1-EAA47AAF7E9C}" type="presParOf" srcId="{AE5658CF-8277-4267-872C-7E5A372FFB67}" destId="{4C71F927-3E5B-419A-A6A7-27F5F3EDD5BB}" srcOrd="0" destOrd="0" presId="urn:microsoft.com/office/officeart/2005/8/layout/vList2"/>
    <dgm:cxn modelId="{84D39BF0-5427-4997-84F8-63F7FE1D537D}" type="presParOf" srcId="{AE5658CF-8277-4267-872C-7E5A372FFB67}" destId="{E8BE223D-2D70-4DBB-875B-0C70595DAB77}" srcOrd="1" destOrd="0" presId="urn:microsoft.com/office/officeart/2005/8/layout/vList2"/>
    <dgm:cxn modelId="{57180AAF-393D-4B22-836E-E4A4CFA23DB0}" type="presParOf" srcId="{AE5658CF-8277-4267-872C-7E5A372FFB67}" destId="{7B7A0AA2-895E-4ED1-AF0E-EADFC00705DA}" srcOrd="2" destOrd="0" presId="urn:microsoft.com/office/officeart/2005/8/layout/vList2"/>
    <dgm:cxn modelId="{534B8CD6-5BE0-4137-8EFB-2C8DB9F2B37C}" type="presParOf" srcId="{AE5658CF-8277-4267-872C-7E5A372FFB67}" destId="{EE7A9F5E-AED3-440E-84E7-9D391EDF2D9D}" srcOrd="3" destOrd="0" presId="urn:microsoft.com/office/officeart/2005/8/layout/vList2"/>
    <dgm:cxn modelId="{E39CAEAC-84EE-4459-A766-8D42DC3877BD}" type="presParOf" srcId="{AE5658CF-8277-4267-872C-7E5A372FFB67}" destId="{F50CDE8A-21B0-4292-918D-D6EF6B805894}" srcOrd="4" destOrd="0" presId="urn:microsoft.com/office/officeart/2005/8/layout/vList2"/>
    <dgm:cxn modelId="{9A05D425-C39B-4740-BF2D-BA7954BFA73B}" type="presParOf" srcId="{AE5658CF-8277-4267-872C-7E5A372FFB67}" destId="{0C160CE1-D161-4E79-9C7C-4E41272EB836}" srcOrd="5" destOrd="0" presId="urn:microsoft.com/office/officeart/2005/8/layout/vList2"/>
    <dgm:cxn modelId="{343A8CA4-DE51-43CE-B64C-EB770A288E36}" type="presParOf" srcId="{AE5658CF-8277-4267-872C-7E5A372FFB67}" destId="{F3D98B69-D036-4252-B607-B5AC9931EB33}" srcOrd="6" destOrd="0" presId="urn:microsoft.com/office/officeart/2005/8/layout/vList2"/>
    <dgm:cxn modelId="{138A29AE-74CE-40B3-8EC1-F38B60231277}" type="presParOf" srcId="{AE5658CF-8277-4267-872C-7E5A372FFB67}" destId="{98D4194E-03CF-4236-88D4-AD00E00C3C86}" srcOrd="7" destOrd="0" presId="urn:microsoft.com/office/officeart/2005/8/layout/vList2"/>
    <dgm:cxn modelId="{F2B36C8F-A20F-4F1A-BD22-65C24706FCF1}" type="presParOf" srcId="{AE5658CF-8277-4267-872C-7E5A372FFB67}" destId="{CEB5F84A-A69A-4FC9-B198-3A6D735ACCD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CDF02E5-8247-4F8A-9E0D-185658DF6DD6}" type="doc">
      <dgm:prSet loTypeId="urn:microsoft.com/office/officeart/2005/8/layout/vList2" loCatId="list" qsTypeId="urn:microsoft.com/office/officeart/2005/8/quickstyle/simple1" qsCatId="simple" csTypeId="urn:microsoft.com/office/officeart/2005/8/colors/accent1_2" csCatId="accent1" phldr="1"/>
      <dgm:spPr>
        <a:scene3d>
          <a:camera prst="orthographicFront">
            <a:rot lat="0" lon="0" rev="0"/>
          </a:camera>
          <a:lightRig rig="balanced" dir="t">
            <a:rot lat="0" lon="0" rev="8700000"/>
          </a:lightRig>
        </a:scene3d>
      </dgm:spPr>
      <dgm:t>
        <a:bodyPr/>
        <a:lstStyle/>
        <a:p>
          <a:endParaRPr lang="en-US"/>
        </a:p>
      </dgm:t>
    </dgm:pt>
    <dgm:pt modelId="{F3D64D67-58DE-443D-B760-FC3FC3424867}">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IN" dirty="0"/>
            <a:t>[6] Nick Altieri, Rebecca L Barter, James Duncan, Raaz Dwivedi, Karl </a:t>
          </a:r>
          <a:r>
            <a:rPr lang="en-IN" dirty="0" err="1"/>
            <a:t>Kumbier</a:t>
          </a:r>
          <a:r>
            <a:rPr lang="en-IN" dirty="0"/>
            <a:t>, Xiao Li, Robert </a:t>
          </a:r>
          <a:r>
            <a:rPr lang="en-IN" dirty="0" err="1"/>
            <a:t>Netzorg</a:t>
          </a:r>
          <a:r>
            <a:rPr lang="en-IN" dirty="0"/>
            <a:t>, Briton Park, Chandan Singh, Yan Shoo Tan, Tiffany Tang, Yu Wang, Chao Zhang, and Bin Yu. Curating a covid-19 data repository and forecasting county-level death counts in the united states. Harvard Data Science Review, 11 2020. https://hdsr.mitpress.mit.edu/pub/p6isyf0g. </a:t>
          </a:r>
          <a:endParaRPr lang="en-US" dirty="0"/>
        </a:p>
      </dgm:t>
    </dgm:pt>
    <dgm:pt modelId="{9A249448-4C9B-4D6C-9CB4-EDCCAD591900}" type="parTrans" cxnId="{B34ADA40-5EFE-4E6F-8B8F-8AA639D7CE66}">
      <dgm:prSet/>
      <dgm:spPr/>
      <dgm:t>
        <a:bodyPr/>
        <a:lstStyle/>
        <a:p>
          <a:endParaRPr lang="en-US"/>
        </a:p>
      </dgm:t>
    </dgm:pt>
    <dgm:pt modelId="{08653400-E53A-4C7C-A4D6-A52372F2FDE2}" type="sibTrans" cxnId="{B34ADA40-5EFE-4E6F-8B8F-8AA639D7CE66}">
      <dgm:prSet/>
      <dgm:spPr/>
      <dgm:t>
        <a:bodyPr/>
        <a:lstStyle/>
        <a:p>
          <a:endParaRPr lang="en-US"/>
        </a:p>
      </dgm:t>
    </dgm:pt>
    <dgm:pt modelId="{E514AF20-FCE8-40B0-A1B2-42F577778F87}">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IN"/>
            <a:t>[7] USA Facts. COVID-19 Deaths Data. Accessed on 03-31-2020 at https://www.reuters.com/article/ us-health-coronavirus-who/covid-19-spread-map. </a:t>
          </a:r>
          <a:endParaRPr lang="en-US"/>
        </a:p>
      </dgm:t>
    </dgm:pt>
    <dgm:pt modelId="{0BFF4C91-ED8E-4C31-B1EA-DD4F9D58FDE0}" type="parTrans" cxnId="{D7A820A6-8AC3-4195-A1F9-172900CF6697}">
      <dgm:prSet/>
      <dgm:spPr/>
      <dgm:t>
        <a:bodyPr/>
        <a:lstStyle/>
        <a:p>
          <a:endParaRPr lang="en-US"/>
        </a:p>
      </dgm:t>
    </dgm:pt>
    <dgm:pt modelId="{AF030666-E564-4489-91CD-37A3A7F4AD1D}" type="sibTrans" cxnId="{D7A820A6-8AC3-4195-A1F9-172900CF6697}">
      <dgm:prSet/>
      <dgm:spPr/>
      <dgm:t>
        <a:bodyPr/>
        <a:lstStyle/>
        <a:p>
          <a:endParaRPr lang="en-US"/>
        </a:p>
      </dgm:t>
    </dgm:pt>
    <dgm:pt modelId="{B131A946-8B1C-4331-A217-A7F1989137F7}">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IN"/>
            <a:t>[8] Response4life. Response4life. https://response4life.org, 2020. Accessed on 10-01-2020 at https://github.com/ nytimes/covid-19-data.</a:t>
          </a:r>
          <a:endParaRPr lang="en-US"/>
        </a:p>
      </dgm:t>
    </dgm:pt>
    <dgm:pt modelId="{DFB443CD-3DA1-4D75-92E9-B6C0751E6676}" type="parTrans" cxnId="{DA0029F9-A331-4905-BCF8-DCB9BA6CA566}">
      <dgm:prSet/>
      <dgm:spPr/>
      <dgm:t>
        <a:bodyPr/>
        <a:lstStyle/>
        <a:p>
          <a:endParaRPr lang="en-US"/>
        </a:p>
      </dgm:t>
    </dgm:pt>
    <dgm:pt modelId="{A9AACED5-0838-4540-866E-51FA49BA23AD}" type="sibTrans" cxnId="{DA0029F9-A331-4905-BCF8-DCB9BA6CA566}">
      <dgm:prSet/>
      <dgm:spPr/>
      <dgm:t>
        <a:bodyPr/>
        <a:lstStyle/>
        <a:p>
          <a:endParaRPr lang="en-US"/>
        </a:p>
      </dgm:t>
    </dgm:pt>
    <dgm:pt modelId="{DD13D37A-969C-480F-B84E-476FD77D88B6}">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a:t>[9]  COVID-19: A History of Coronavirus.https:// www.labmanager.com › lab-health-andsafety. </a:t>
          </a:r>
        </a:p>
      </dgm:t>
    </dgm:pt>
    <dgm:pt modelId="{F4BD0C3E-28D0-4EE4-B2C4-A72BF996C5AF}" type="parTrans" cxnId="{F6908E74-142B-488C-85CE-A8EED2B950E8}">
      <dgm:prSet/>
      <dgm:spPr/>
      <dgm:t>
        <a:bodyPr/>
        <a:lstStyle/>
        <a:p>
          <a:endParaRPr lang="en-US"/>
        </a:p>
      </dgm:t>
    </dgm:pt>
    <dgm:pt modelId="{9380240C-C1FA-435E-9533-8CA598D2478B}" type="sibTrans" cxnId="{F6908E74-142B-488C-85CE-A8EED2B950E8}">
      <dgm:prSet/>
      <dgm:spPr/>
      <dgm:t>
        <a:bodyPr/>
        <a:lstStyle/>
        <a:p>
          <a:endParaRPr lang="en-US"/>
        </a:p>
      </dgm:t>
    </dgm:pt>
    <dgm:pt modelId="{7CB5449E-F873-4C1B-8ED7-E3BA8CE75348}">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a:t>[10]  Coronavirus Update (Live).https:// www.worldometers.info › coronavirus</a:t>
          </a:r>
        </a:p>
      </dgm:t>
    </dgm:pt>
    <dgm:pt modelId="{BB13CB3F-B690-414E-B718-0EC8BADC01B7}" type="parTrans" cxnId="{A75E2E50-2160-4F59-BC9B-4F264B4837BC}">
      <dgm:prSet/>
      <dgm:spPr/>
      <dgm:t>
        <a:bodyPr/>
        <a:lstStyle/>
        <a:p>
          <a:endParaRPr lang="en-US"/>
        </a:p>
      </dgm:t>
    </dgm:pt>
    <dgm:pt modelId="{FB530B12-BFCC-46ED-9BBC-3E24E792D40B}" type="sibTrans" cxnId="{A75E2E50-2160-4F59-BC9B-4F264B4837BC}">
      <dgm:prSet/>
      <dgm:spPr/>
      <dgm:t>
        <a:bodyPr/>
        <a:lstStyle/>
        <a:p>
          <a:endParaRPr lang="en-US"/>
        </a:p>
      </dgm:t>
    </dgm:pt>
    <dgm:pt modelId="{869E653E-9F08-4B49-AD06-76100040E80C}" type="pres">
      <dgm:prSet presAssocID="{DCDF02E5-8247-4F8A-9E0D-185658DF6DD6}" presName="linear" presStyleCnt="0">
        <dgm:presLayoutVars>
          <dgm:animLvl val="lvl"/>
          <dgm:resizeHandles val="exact"/>
        </dgm:presLayoutVars>
      </dgm:prSet>
      <dgm:spPr/>
    </dgm:pt>
    <dgm:pt modelId="{A6A2624F-8437-473A-95BE-7633F1144407}" type="pres">
      <dgm:prSet presAssocID="{F3D64D67-58DE-443D-B760-FC3FC3424867}" presName="parentText" presStyleLbl="node1" presStyleIdx="0" presStyleCnt="5" custLinFactY="-35395" custLinFactNeighborX="265" custLinFactNeighborY="-100000">
        <dgm:presLayoutVars>
          <dgm:chMax val="0"/>
          <dgm:bulletEnabled val="1"/>
        </dgm:presLayoutVars>
      </dgm:prSet>
      <dgm:spPr/>
    </dgm:pt>
    <dgm:pt modelId="{C4BD64F4-D6F9-4AB3-A1EF-15CCE6F86415}" type="pres">
      <dgm:prSet presAssocID="{08653400-E53A-4C7C-A4D6-A52372F2FDE2}" presName="spacer"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17B1F7AE-E23A-4886-B23C-B77A5D1CE81D}" type="pres">
      <dgm:prSet presAssocID="{E514AF20-FCE8-40B0-A1B2-42F577778F87}" presName="parentText" presStyleLbl="node1" presStyleIdx="1" presStyleCnt="5" custLinFactY="-22908" custLinFactNeighborX="265" custLinFactNeighborY="-100000">
        <dgm:presLayoutVars>
          <dgm:chMax val="0"/>
          <dgm:bulletEnabled val="1"/>
        </dgm:presLayoutVars>
      </dgm:prSet>
      <dgm:spPr/>
    </dgm:pt>
    <dgm:pt modelId="{EFE1B1DD-E332-4451-9220-3651111CA857}" type="pres">
      <dgm:prSet presAssocID="{AF030666-E564-4489-91CD-37A3A7F4AD1D}" presName="spacer"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EEAFECEF-87F5-4995-9FA6-C60494EE4E29}" type="pres">
      <dgm:prSet presAssocID="{B131A946-8B1C-4331-A217-A7F1989137F7}" presName="parentText" presStyleLbl="node1" presStyleIdx="2" presStyleCnt="5" custLinFactY="-9287" custLinFactNeighborX="265" custLinFactNeighborY="-100000">
        <dgm:presLayoutVars>
          <dgm:chMax val="0"/>
          <dgm:bulletEnabled val="1"/>
        </dgm:presLayoutVars>
      </dgm:prSet>
      <dgm:spPr/>
    </dgm:pt>
    <dgm:pt modelId="{6A18737E-4841-467F-943E-DC1D20E77B32}" type="pres">
      <dgm:prSet presAssocID="{A9AACED5-0838-4540-866E-51FA49BA23AD}" presName="spacer"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83541919-0F03-4C47-BE59-36D86118BAF0}" type="pres">
      <dgm:prSet presAssocID="{DD13D37A-969C-480F-B84E-476FD77D88B6}" presName="parentText" presStyleLbl="node1" presStyleIdx="3" presStyleCnt="5" custLinFactNeighborX="265" custLinFactNeighborY="20744">
        <dgm:presLayoutVars>
          <dgm:chMax val="0"/>
          <dgm:bulletEnabled val="1"/>
        </dgm:presLayoutVars>
      </dgm:prSet>
      <dgm:spPr/>
    </dgm:pt>
    <dgm:pt modelId="{9C9DBFCC-0801-4564-A709-670339A29DEB}" type="pres">
      <dgm:prSet presAssocID="{9380240C-C1FA-435E-9533-8CA598D2478B}" presName="spacer"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6EE21D5B-088B-45C8-AEA3-E5063C7B9961}" type="pres">
      <dgm:prSet presAssocID="{7CB5449E-F873-4C1B-8ED7-E3BA8CE75348}" presName="parentText" presStyleLbl="node1" presStyleIdx="4" presStyleCnt="5" custLinFactY="10422" custLinFactNeighborX="265" custLinFactNeighborY="100000">
        <dgm:presLayoutVars>
          <dgm:chMax val="0"/>
          <dgm:bulletEnabled val="1"/>
        </dgm:presLayoutVars>
      </dgm:prSet>
      <dgm:spPr/>
    </dgm:pt>
  </dgm:ptLst>
  <dgm:cxnLst>
    <dgm:cxn modelId="{DE623034-C912-459F-B2EB-4748AFC91D5F}" type="presOf" srcId="{DD13D37A-969C-480F-B84E-476FD77D88B6}" destId="{83541919-0F03-4C47-BE59-36D86118BAF0}" srcOrd="0" destOrd="0" presId="urn:microsoft.com/office/officeart/2005/8/layout/vList2"/>
    <dgm:cxn modelId="{908D1B3F-6509-4595-B05B-23BB33B9679A}" type="presOf" srcId="{B131A946-8B1C-4331-A217-A7F1989137F7}" destId="{EEAFECEF-87F5-4995-9FA6-C60494EE4E29}" srcOrd="0" destOrd="0" presId="urn:microsoft.com/office/officeart/2005/8/layout/vList2"/>
    <dgm:cxn modelId="{B34ADA40-5EFE-4E6F-8B8F-8AA639D7CE66}" srcId="{DCDF02E5-8247-4F8A-9E0D-185658DF6DD6}" destId="{F3D64D67-58DE-443D-B760-FC3FC3424867}" srcOrd="0" destOrd="0" parTransId="{9A249448-4C9B-4D6C-9CB4-EDCCAD591900}" sibTransId="{08653400-E53A-4C7C-A4D6-A52372F2FDE2}"/>
    <dgm:cxn modelId="{A75E2E50-2160-4F59-BC9B-4F264B4837BC}" srcId="{DCDF02E5-8247-4F8A-9E0D-185658DF6DD6}" destId="{7CB5449E-F873-4C1B-8ED7-E3BA8CE75348}" srcOrd="4" destOrd="0" parTransId="{BB13CB3F-B690-414E-B718-0EC8BADC01B7}" sibTransId="{FB530B12-BFCC-46ED-9BBC-3E24E792D40B}"/>
    <dgm:cxn modelId="{F6908E74-142B-488C-85CE-A8EED2B950E8}" srcId="{DCDF02E5-8247-4F8A-9E0D-185658DF6DD6}" destId="{DD13D37A-969C-480F-B84E-476FD77D88B6}" srcOrd="3" destOrd="0" parTransId="{F4BD0C3E-28D0-4EE4-B2C4-A72BF996C5AF}" sibTransId="{9380240C-C1FA-435E-9533-8CA598D2478B}"/>
    <dgm:cxn modelId="{66F67680-AE34-4D4B-B853-98A2D93FC820}" type="presOf" srcId="{F3D64D67-58DE-443D-B760-FC3FC3424867}" destId="{A6A2624F-8437-473A-95BE-7633F1144407}" srcOrd="0" destOrd="0" presId="urn:microsoft.com/office/officeart/2005/8/layout/vList2"/>
    <dgm:cxn modelId="{D7A820A6-8AC3-4195-A1F9-172900CF6697}" srcId="{DCDF02E5-8247-4F8A-9E0D-185658DF6DD6}" destId="{E514AF20-FCE8-40B0-A1B2-42F577778F87}" srcOrd="1" destOrd="0" parTransId="{0BFF4C91-ED8E-4C31-B1EA-DD4F9D58FDE0}" sibTransId="{AF030666-E564-4489-91CD-37A3A7F4AD1D}"/>
    <dgm:cxn modelId="{DD8B88AE-C982-4A95-B88A-9D368CDAFC84}" type="presOf" srcId="{E514AF20-FCE8-40B0-A1B2-42F577778F87}" destId="{17B1F7AE-E23A-4886-B23C-B77A5D1CE81D}" srcOrd="0" destOrd="0" presId="urn:microsoft.com/office/officeart/2005/8/layout/vList2"/>
    <dgm:cxn modelId="{22D1CAC1-BC9D-4506-9D89-98C1EF912C61}" type="presOf" srcId="{7CB5449E-F873-4C1B-8ED7-E3BA8CE75348}" destId="{6EE21D5B-088B-45C8-AEA3-E5063C7B9961}" srcOrd="0" destOrd="0" presId="urn:microsoft.com/office/officeart/2005/8/layout/vList2"/>
    <dgm:cxn modelId="{D5756CD3-FFD7-4F65-832C-906041562018}" type="presOf" srcId="{DCDF02E5-8247-4F8A-9E0D-185658DF6DD6}" destId="{869E653E-9F08-4B49-AD06-76100040E80C}" srcOrd="0" destOrd="0" presId="urn:microsoft.com/office/officeart/2005/8/layout/vList2"/>
    <dgm:cxn modelId="{DA0029F9-A331-4905-BCF8-DCB9BA6CA566}" srcId="{DCDF02E5-8247-4F8A-9E0D-185658DF6DD6}" destId="{B131A946-8B1C-4331-A217-A7F1989137F7}" srcOrd="2" destOrd="0" parTransId="{DFB443CD-3DA1-4D75-92E9-B6C0751E6676}" sibTransId="{A9AACED5-0838-4540-866E-51FA49BA23AD}"/>
    <dgm:cxn modelId="{0E5E2DAE-1A36-43B8-BC93-DFE0735D6DA9}" type="presParOf" srcId="{869E653E-9F08-4B49-AD06-76100040E80C}" destId="{A6A2624F-8437-473A-95BE-7633F1144407}" srcOrd="0" destOrd="0" presId="urn:microsoft.com/office/officeart/2005/8/layout/vList2"/>
    <dgm:cxn modelId="{056DD60A-35B5-4D67-915F-2ACC5968D9A3}" type="presParOf" srcId="{869E653E-9F08-4B49-AD06-76100040E80C}" destId="{C4BD64F4-D6F9-4AB3-A1EF-15CCE6F86415}" srcOrd="1" destOrd="0" presId="urn:microsoft.com/office/officeart/2005/8/layout/vList2"/>
    <dgm:cxn modelId="{11369F2B-D273-46EB-96C3-74AC08A2A241}" type="presParOf" srcId="{869E653E-9F08-4B49-AD06-76100040E80C}" destId="{17B1F7AE-E23A-4886-B23C-B77A5D1CE81D}" srcOrd="2" destOrd="0" presId="urn:microsoft.com/office/officeart/2005/8/layout/vList2"/>
    <dgm:cxn modelId="{1798C51D-1AD4-4F93-A92F-D4F485BF3B1C}" type="presParOf" srcId="{869E653E-9F08-4B49-AD06-76100040E80C}" destId="{EFE1B1DD-E332-4451-9220-3651111CA857}" srcOrd="3" destOrd="0" presId="urn:microsoft.com/office/officeart/2005/8/layout/vList2"/>
    <dgm:cxn modelId="{5AA82FD0-4006-41DB-9BDB-099CB6B11676}" type="presParOf" srcId="{869E653E-9F08-4B49-AD06-76100040E80C}" destId="{EEAFECEF-87F5-4995-9FA6-C60494EE4E29}" srcOrd="4" destOrd="0" presId="urn:microsoft.com/office/officeart/2005/8/layout/vList2"/>
    <dgm:cxn modelId="{07A97691-A4A8-4A6D-9F29-60CCB05AA52D}" type="presParOf" srcId="{869E653E-9F08-4B49-AD06-76100040E80C}" destId="{6A18737E-4841-467F-943E-DC1D20E77B32}" srcOrd="5" destOrd="0" presId="urn:microsoft.com/office/officeart/2005/8/layout/vList2"/>
    <dgm:cxn modelId="{181E4A3A-C82B-442B-81CD-191639049A3E}" type="presParOf" srcId="{869E653E-9F08-4B49-AD06-76100040E80C}" destId="{83541919-0F03-4C47-BE59-36D86118BAF0}" srcOrd="6" destOrd="0" presId="urn:microsoft.com/office/officeart/2005/8/layout/vList2"/>
    <dgm:cxn modelId="{F69555DA-E521-4F28-823B-AD14B8630B2F}" type="presParOf" srcId="{869E653E-9F08-4B49-AD06-76100040E80C}" destId="{9C9DBFCC-0801-4564-A709-670339A29DEB}" srcOrd="7" destOrd="0" presId="urn:microsoft.com/office/officeart/2005/8/layout/vList2"/>
    <dgm:cxn modelId="{2943F52C-ED17-40AE-ABA0-52DC1BFF7012}" type="presParOf" srcId="{869E653E-9F08-4B49-AD06-76100040E80C}" destId="{6EE21D5B-088B-45C8-AEA3-E5063C7B996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0BB857-57A6-4478-B210-E068BEAE3B9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07F377E4-DE0A-4D70-A8BC-3541F1088E44}">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r>
            <a:rPr lang="en-US" sz="2400" dirty="0">
              <a:solidFill>
                <a:schemeClr val="bg1"/>
              </a:solidFill>
              <a:latin typeface="Times New Roman" panose="02020603050405020304" pitchFamily="18" charset="0"/>
              <a:cs typeface="Times New Roman" panose="02020603050405020304" pitchFamily="18" charset="0"/>
            </a:rPr>
            <a:t>	COVID-19 continues to spread across the United States. As of Oct 29, 2020, more than 9 million confirmed cases and 225 thousand deaths have been reported due to COVID-19 in the US. Outbreaks are not isolated to small geographic regions in the US and continue to appear across the country. Though many visualization tools exist to track these outbreaks, there is still a need for a rigorous and accessible interface for short-term forecasting and comparative exploration of COVID19 outbreaks at the county-level. We develop such an interface at covidseverity.com to provide the public with information and short-term forecasts on COVID-19 outbreaks for individual counties. The interface allows users to explore eight different metrics for every US county as well as compare each county with counties like it based on several characteristics. </a:t>
          </a:r>
          <a:endParaRPr lang="en-IN" sz="2400" dirty="0">
            <a:solidFill>
              <a:schemeClr val="bg1"/>
            </a:solidFill>
            <a:latin typeface="Times New Roman" panose="02020603050405020304" pitchFamily="18" charset="0"/>
            <a:cs typeface="Times New Roman" panose="02020603050405020304" pitchFamily="18" charset="0"/>
          </a:endParaRPr>
        </a:p>
      </dgm:t>
    </dgm:pt>
    <dgm:pt modelId="{74784E6E-F38A-4A21-8000-893528F30EBA}" type="parTrans" cxnId="{568F8EBD-C7D9-43DD-8458-F6AF28CCE941}">
      <dgm:prSet/>
      <dgm:spPr/>
      <dgm:t>
        <a:bodyPr/>
        <a:lstStyle/>
        <a:p>
          <a:endParaRPr lang="en-IN"/>
        </a:p>
      </dgm:t>
    </dgm:pt>
    <dgm:pt modelId="{9C36BEF7-6B3D-443C-8B69-065F2EBEAECC}" type="sibTrans" cxnId="{568F8EBD-C7D9-43DD-8458-F6AF28CCE941}">
      <dgm:prSet/>
      <dgm:spPr/>
      <dgm:t>
        <a:bodyPr/>
        <a:lstStyle/>
        <a:p>
          <a:endParaRPr lang="en-IN"/>
        </a:p>
      </dgm:t>
    </dgm:pt>
    <dgm:pt modelId="{0BF9242E-F09F-4B08-AF9F-511DA6DFA406}" type="pres">
      <dgm:prSet presAssocID="{400BB857-57A6-4478-B210-E068BEAE3B9A}" presName="linear" presStyleCnt="0">
        <dgm:presLayoutVars>
          <dgm:animLvl val="lvl"/>
          <dgm:resizeHandles val="exact"/>
        </dgm:presLayoutVars>
      </dgm:prSet>
      <dgm:spPr/>
    </dgm:pt>
    <dgm:pt modelId="{39F85E83-BE41-42FE-9D6D-236AF9C19A6E}" type="pres">
      <dgm:prSet presAssocID="{07F377E4-DE0A-4D70-A8BC-3541F1088E44}" presName="parentText" presStyleLbl="node1" presStyleIdx="0" presStyleCnt="1" custScaleY="1127775" custLinFactNeighborY="15302">
        <dgm:presLayoutVars>
          <dgm:chMax val="0"/>
          <dgm:bulletEnabled val="1"/>
        </dgm:presLayoutVars>
      </dgm:prSet>
      <dgm:spPr/>
    </dgm:pt>
  </dgm:ptLst>
  <dgm:cxnLst>
    <dgm:cxn modelId="{DBBBE872-024D-45B9-9373-869FEC38E09A}" type="presOf" srcId="{07F377E4-DE0A-4D70-A8BC-3541F1088E44}" destId="{39F85E83-BE41-42FE-9D6D-236AF9C19A6E}" srcOrd="0" destOrd="0" presId="urn:microsoft.com/office/officeart/2005/8/layout/vList2"/>
    <dgm:cxn modelId="{C448B39A-75F8-4DBA-BC82-5688DB71DA03}" type="presOf" srcId="{400BB857-57A6-4478-B210-E068BEAE3B9A}" destId="{0BF9242E-F09F-4B08-AF9F-511DA6DFA406}" srcOrd="0" destOrd="0" presId="urn:microsoft.com/office/officeart/2005/8/layout/vList2"/>
    <dgm:cxn modelId="{568F8EBD-C7D9-43DD-8458-F6AF28CCE941}" srcId="{400BB857-57A6-4478-B210-E068BEAE3B9A}" destId="{07F377E4-DE0A-4D70-A8BC-3541F1088E44}" srcOrd="0" destOrd="0" parTransId="{74784E6E-F38A-4A21-8000-893528F30EBA}" sibTransId="{9C36BEF7-6B3D-443C-8B69-065F2EBEAECC}"/>
    <dgm:cxn modelId="{83F6E098-4D19-428E-8159-C9AD5E9E151C}" type="presParOf" srcId="{0BF9242E-F09F-4B08-AF9F-511DA6DFA406}" destId="{39F85E83-BE41-42FE-9D6D-236AF9C19A6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AAA657-4E5E-41C3-BB7A-CA7AC880D0E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54CA040-8CD6-4DF4-9C13-FAFE68B157C4}">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ctr"/>
          <a:r>
            <a:rPr lang="en-US" sz="2400" b="1" i="0" u="sng">
              <a:latin typeface="Times New Roman" panose="02020603050405020304" pitchFamily="18" charset="0"/>
              <a:cs typeface="Times New Roman" panose="02020603050405020304" pitchFamily="18" charset="0"/>
            </a:rPr>
            <a:t>STUDY OBJECTIVES</a:t>
          </a:r>
          <a:endParaRPr lang="en-US" sz="2400">
            <a:latin typeface="Times New Roman" panose="02020603050405020304" pitchFamily="18" charset="0"/>
            <a:cs typeface="Times New Roman" panose="02020603050405020304" pitchFamily="18" charset="0"/>
          </a:endParaRPr>
        </a:p>
      </dgm:t>
    </dgm:pt>
    <dgm:pt modelId="{53E3A176-9A49-4F9F-AD59-56618F5788F4}" type="parTrans" cxnId="{E5D4817A-4FDB-4D37-8213-D3FE772A5200}">
      <dgm:prSet/>
      <dgm:spPr/>
      <dgm:t>
        <a:bodyPr/>
        <a:lstStyle/>
        <a:p>
          <a:endParaRPr lang="en-US"/>
        </a:p>
      </dgm:t>
    </dgm:pt>
    <dgm:pt modelId="{3A936A37-2BF4-4FD9-99D3-EEA03301387E}" type="sibTrans" cxnId="{E5D4817A-4FDB-4D37-8213-D3FE772A5200}">
      <dgm:prSet/>
      <dgm:spPr/>
      <dgm:t>
        <a:bodyPr/>
        <a:lstStyle/>
        <a:p>
          <a:endParaRPr lang="en-US"/>
        </a:p>
      </dgm:t>
    </dgm:pt>
    <dgm:pt modelId="{352D8B44-F980-4F31-8D13-24A71654192F}">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r>
            <a:rPr lang="en-US" sz="2400" b="0" i="0" dirty="0">
              <a:latin typeface="Times New Roman" panose="02020603050405020304" pitchFamily="18" charset="0"/>
              <a:cs typeface="Times New Roman" panose="02020603050405020304" pitchFamily="18" charset="0"/>
            </a:rPr>
            <a:t>The </a:t>
          </a:r>
          <a:r>
            <a:rPr lang="en-US" sz="2400" b="0" i="0">
              <a:latin typeface="Times New Roman" panose="02020603050405020304" pitchFamily="18" charset="0"/>
              <a:cs typeface="Times New Roman" panose="02020603050405020304" pitchFamily="18" charset="0"/>
            </a:rPr>
            <a:t>main objectives are</a:t>
          </a:r>
          <a:r>
            <a:rPr lang="en-US" sz="2400" b="0" i="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dgm:t>
    </dgm:pt>
    <dgm:pt modelId="{D04510DA-FDC8-4980-8A85-3CE067529A6E}" type="parTrans" cxnId="{CE7CBF07-BEFE-41D7-8DCA-8DC67C7008A2}">
      <dgm:prSet/>
      <dgm:spPr/>
      <dgm:t>
        <a:bodyPr/>
        <a:lstStyle/>
        <a:p>
          <a:endParaRPr lang="en-US"/>
        </a:p>
      </dgm:t>
    </dgm:pt>
    <dgm:pt modelId="{C6CB0CFB-A546-42C3-966C-9F301B3209C9}" type="sibTrans" cxnId="{CE7CBF07-BEFE-41D7-8DCA-8DC67C7008A2}">
      <dgm:prSet/>
      <dgm:spPr/>
      <dgm:t>
        <a:bodyPr/>
        <a:lstStyle/>
        <a:p>
          <a:endParaRPr lang="en-US"/>
        </a:p>
      </dgm:t>
    </dgm:pt>
    <dgm:pt modelId="{FA24C459-76E8-4979-99D2-CC0FA72CD0C3}">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r>
            <a:rPr lang="en-US" sz="2400" b="0" i="0">
              <a:latin typeface="Times New Roman" panose="02020603050405020304" pitchFamily="18" charset="0"/>
              <a:cs typeface="Times New Roman" panose="02020603050405020304" pitchFamily="18" charset="0"/>
            </a:rPr>
            <a:t>To quantify hospital-based outcomes and deaths, including in relation to sociodemographic characteristics and comorbidities as ascertained from hospital AND general practice data.</a:t>
          </a:r>
          <a:endParaRPr lang="en-US" sz="2400">
            <a:latin typeface="Times New Roman" panose="02020603050405020304" pitchFamily="18" charset="0"/>
            <a:cs typeface="Times New Roman" panose="02020603050405020304" pitchFamily="18" charset="0"/>
          </a:endParaRPr>
        </a:p>
      </dgm:t>
    </dgm:pt>
    <dgm:pt modelId="{F7ECDE21-DF59-4085-A978-134D6E65FE9C}" type="parTrans" cxnId="{D8E41ABA-70DF-4715-8239-7EC6A2811E96}">
      <dgm:prSet/>
      <dgm:spPr/>
      <dgm:t>
        <a:bodyPr/>
        <a:lstStyle/>
        <a:p>
          <a:endParaRPr lang="en-US"/>
        </a:p>
      </dgm:t>
    </dgm:pt>
    <dgm:pt modelId="{8BAA6CBB-2905-49E4-81A8-81D6567223E3}" type="sibTrans" cxnId="{D8E41ABA-70DF-4715-8239-7EC6A2811E96}">
      <dgm:prSet/>
      <dgm:spPr/>
      <dgm:t>
        <a:bodyPr/>
        <a:lstStyle/>
        <a:p>
          <a:endParaRPr lang="en-US"/>
        </a:p>
      </dgm:t>
    </dgm:pt>
    <dgm:pt modelId="{C92FE193-F5B4-4B9B-A5A9-4818778E8F86}">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r>
            <a:rPr lang="en-US" sz="2400" b="0" i="0">
              <a:latin typeface="Times New Roman" panose="02020603050405020304" pitchFamily="18" charset="0"/>
              <a:cs typeface="Times New Roman" panose="02020603050405020304" pitchFamily="18" charset="0"/>
            </a:rPr>
            <a:t>To estimate the strength of association between these outcomes and sociodemographic and health characteristics.</a:t>
          </a:r>
          <a:endParaRPr lang="en-US" sz="2400">
            <a:latin typeface="Times New Roman" panose="02020603050405020304" pitchFamily="18" charset="0"/>
            <a:cs typeface="Times New Roman" panose="02020603050405020304" pitchFamily="18" charset="0"/>
          </a:endParaRPr>
        </a:p>
      </dgm:t>
    </dgm:pt>
    <dgm:pt modelId="{FA99FD30-2D45-4789-9AF5-F0F63CA1103F}" type="parTrans" cxnId="{4DD21257-A652-4AA1-852D-B450A17CAFE3}">
      <dgm:prSet/>
      <dgm:spPr/>
      <dgm:t>
        <a:bodyPr/>
        <a:lstStyle/>
        <a:p>
          <a:endParaRPr lang="en-US"/>
        </a:p>
      </dgm:t>
    </dgm:pt>
    <dgm:pt modelId="{A3F40956-30E2-494A-8B5B-14F8FB0F2AE9}" type="sibTrans" cxnId="{4DD21257-A652-4AA1-852D-B450A17CAFE3}">
      <dgm:prSet/>
      <dgm:spPr/>
      <dgm:t>
        <a:bodyPr/>
        <a:lstStyle/>
        <a:p>
          <a:endParaRPr lang="en-US"/>
        </a:p>
      </dgm:t>
    </dgm:pt>
    <dgm:pt modelId="{27749B68-D534-4D32-9A26-381E32562511}" type="pres">
      <dgm:prSet presAssocID="{18AAA657-4E5E-41C3-BB7A-CA7AC880D0E6}" presName="linear" presStyleCnt="0">
        <dgm:presLayoutVars>
          <dgm:animLvl val="lvl"/>
          <dgm:resizeHandles val="exact"/>
        </dgm:presLayoutVars>
      </dgm:prSet>
      <dgm:spPr/>
    </dgm:pt>
    <dgm:pt modelId="{D3AD2A5A-3546-4C11-BD16-31B82FD93F78}" type="pres">
      <dgm:prSet presAssocID="{654CA040-8CD6-4DF4-9C13-FAFE68B157C4}" presName="parentText" presStyleLbl="node1" presStyleIdx="0" presStyleCnt="4" custScaleY="65782" custLinFactY="-5919" custLinFactNeighborY="-100000">
        <dgm:presLayoutVars>
          <dgm:chMax val="0"/>
          <dgm:bulletEnabled val="1"/>
        </dgm:presLayoutVars>
      </dgm:prSet>
      <dgm:spPr/>
    </dgm:pt>
    <dgm:pt modelId="{DC5D5360-78E1-43BF-944E-33F8845B8236}" type="pres">
      <dgm:prSet presAssocID="{3A936A37-2BF4-4FD9-99D3-EEA03301387E}" presName="spacer" presStyleCnt="0"/>
      <dgm:spPr/>
    </dgm:pt>
    <dgm:pt modelId="{1AEFB2AB-A6F4-4B5A-9D66-0C029A9F610E}" type="pres">
      <dgm:prSet presAssocID="{352D8B44-F980-4F31-8D13-24A71654192F}" presName="parentText" presStyleLbl="node1" presStyleIdx="1" presStyleCnt="4" custScaleY="63435">
        <dgm:presLayoutVars>
          <dgm:chMax val="0"/>
          <dgm:bulletEnabled val="1"/>
        </dgm:presLayoutVars>
      </dgm:prSet>
      <dgm:spPr/>
    </dgm:pt>
    <dgm:pt modelId="{F4E913F8-0CEC-4A72-9C42-6722B077EF7D}" type="pres">
      <dgm:prSet presAssocID="{C6CB0CFB-A546-42C3-966C-9F301B3209C9}" presName="spacer" presStyleCnt="0"/>
      <dgm:spPr/>
    </dgm:pt>
    <dgm:pt modelId="{A3D247E8-E469-4AF7-97D9-87B1E3D5585F}" type="pres">
      <dgm:prSet presAssocID="{FA24C459-76E8-4979-99D2-CC0FA72CD0C3}" presName="parentText" presStyleLbl="node1" presStyleIdx="2" presStyleCnt="4">
        <dgm:presLayoutVars>
          <dgm:chMax val="0"/>
          <dgm:bulletEnabled val="1"/>
        </dgm:presLayoutVars>
      </dgm:prSet>
      <dgm:spPr/>
    </dgm:pt>
    <dgm:pt modelId="{A82D418A-C811-401A-89D2-A98632DE4E1A}" type="pres">
      <dgm:prSet presAssocID="{8BAA6CBB-2905-49E4-81A8-81D6567223E3}" presName="spacer" presStyleCnt="0"/>
      <dgm:spPr/>
    </dgm:pt>
    <dgm:pt modelId="{DA0990BC-25B3-4CC5-A5F8-42D27849C382}" type="pres">
      <dgm:prSet presAssocID="{C92FE193-F5B4-4B9B-A5A9-4818778E8F86}" presName="parentText" presStyleLbl="node1" presStyleIdx="3" presStyleCnt="4">
        <dgm:presLayoutVars>
          <dgm:chMax val="0"/>
          <dgm:bulletEnabled val="1"/>
        </dgm:presLayoutVars>
      </dgm:prSet>
      <dgm:spPr/>
    </dgm:pt>
  </dgm:ptLst>
  <dgm:cxnLst>
    <dgm:cxn modelId="{CE7CBF07-BEFE-41D7-8DCA-8DC67C7008A2}" srcId="{18AAA657-4E5E-41C3-BB7A-CA7AC880D0E6}" destId="{352D8B44-F980-4F31-8D13-24A71654192F}" srcOrd="1" destOrd="0" parTransId="{D04510DA-FDC8-4980-8A85-3CE067529A6E}" sibTransId="{C6CB0CFB-A546-42C3-966C-9F301B3209C9}"/>
    <dgm:cxn modelId="{A540F145-8016-4CF4-8A99-A15F5210C2AA}" type="presOf" srcId="{654CA040-8CD6-4DF4-9C13-FAFE68B157C4}" destId="{D3AD2A5A-3546-4C11-BD16-31B82FD93F78}" srcOrd="0" destOrd="0" presId="urn:microsoft.com/office/officeart/2005/8/layout/vList2"/>
    <dgm:cxn modelId="{4DD21257-A652-4AA1-852D-B450A17CAFE3}" srcId="{18AAA657-4E5E-41C3-BB7A-CA7AC880D0E6}" destId="{C92FE193-F5B4-4B9B-A5A9-4818778E8F86}" srcOrd="3" destOrd="0" parTransId="{FA99FD30-2D45-4789-9AF5-F0F63CA1103F}" sibTransId="{A3F40956-30E2-494A-8B5B-14F8FB0F2AE9}"/>
    <dgm:cxn modelId="{E5D4817A-4FDB-4D37-8213-D3FE772A5200}" srcId="{18AAA657-4E5E-41C3-BB7A-CA7AC880D0E6}" destId="{654CA040-8CD6-4DF4-9C13-FAFE68B157C4}" srcOrd="0" destOrd="0" parTransId="{53E3A176-9A49-4F9F-AD59-56618F5788F4}" sibTransId="{3A936A37-2BF4-4FD9-99D3-EEA03301387E}"/>
    <dgm:cxn modelId="{0E0EC384-B21E-4C76-8296-3B7D61ADAEB2}" type="presOf" srcId="{C92FE193-F5B4-4B9B-A5A9-4818778E8F86}" destId="{DA0990BC-25B3-4CC5-A5F8-42D27849C382}" srcOrd="0" destOrd="0" presId="urn:microsoft.com/office/officeart/2005/8/layout/vList2"/>
    <dgm:cxn modelId="{FD27B895-81C5-428E-9115-9549D437456D}" type="presOf" srcId="{18AAA657-4E5E-41C3-BB7A-CA7AC880D0E6}" destId="{27749B68-D534-4D32-9A26-381E32562511}" srcOrd="0" destOrd="0" presId="urn:microsoft.com/office/officeart/2005/8/layout/vList2"/>
    <dgm:cxn modelId="{D8E41ABA-70DF-4715-8239-7EC6A2811E96}" srcId="{18AAA657-4E5E-41C3-BB7A-CA7AC880D0E6}" destId="{FA24C459-76E8-4979-99D2-CC0FA72CD0C3}" srcOrd="2" destOrd="0" parTransId="{F7ECDE21-DF59-4085-A978-134D6E65FE9C}" sibTransId="{8BAA6CBB-2905-49E4-81A8-81D6567223E3}"/>
    <dgm:cxn modelId="{78F8D7BF-7CFD-447A-B0F0-544E8C274C78}" type="presOf" srcId="{352D8B44-F980-4F31-8D13-24A71654192F}" destId="{1AEFB2AB-A6F4-4B5A-9D66-0C029A9F610E}" srcOrd="0" destOrd="0" presId="urn:microsoft.com/office/officeart/2005/8/layout/vList2"/>
    <dgm:cxn modelId="{C557DECF-C11B-4AAA-B608-9E223D1E530E}" type="presOf" srcId="{FA24C459-76E8-4979-99D2-CC0FA72CD0C3}" destId="{A3D247E8-E469-4AF7-97D9-87B1E3D5585F}" srcOrd="0" destOrd="0" presId="urn:microsoft.com/office/officeart/2005/8/layout/vList2"/>
    <dgm:cxn modelId="{69AD6EE1-5330-4C1F-BE62-50FB54D19C86}" type="presParOf" srcId="{27749B68-D534-4D32-9A26-381E32562511}" destId="{D3AD2A5A-3546-4C11-BD16-31B82FD93F78}" srcOrd="0" destOrd="0" presId="urn:microsoft.com/office/officeart/2005/8/layout/vList2"/>
    <dgm:cxn modelId="{2430CDE1-F2A5-48E1-A579-933F6CE4B687}" type="presParOf" srcId="{27749B68-D534-4D32-9A26-381E32562511}" destId="{DC5D5360-78E1-43BF-944E-33F8845B8236}" srcOrd="1" destOrd="0" presId="urn:microsoft.com/office/officeart/2005/8/layout/vList2"/>
    <dgm:cxn modelId="{B9568B3A-EC9E-41C6-A10C-D4A33D4CEAD6}" type="presParOf" srcId="{27749B68-D534-4D32-9A26-381E32562511}" destId="{1AEFB2AB-A6F4-4B5A-9D66-0C029A9F610E}" srcOrd="2" destOrd="0" presId="urn:microsoft.com/office/officeart/2005/8/layout/vList2"/>
    <dgm:cxn modelId="{6B77712E-6692-444E-97BD-F3CE991FE7DF}" type="presParOf" srcId="{27749B68-D534-4D32-9A26-381E32562511}" destId="{F4E913F8-0CEC-4A72-9C42-6722B077EF7D}" srcOrd="3" destOrd="0" presId="urn:microsoft.com/office/officeart/2005/8/layout/vList2"/>
    <dgm:cxn modelId="{4BB41076-FDB2-4F0F-BB80-4472763252EF}" type="presParOf" srcId="{27749B68-D534-4D32-9A26-381E32562511}" destId="{A3D247E8-E469-4AF7-97D9-87B1E3D5585F}" srcOrd="4" destOrd="0" presId="urn:microsoft.com/office/officeart/2005/8/layout/vList2"/>
    <dgm:cxn modelId="{9CF61302-28FE-4277-8038-7963D7C8F9A1}" type="presParOf" srcId="{27749B68-D534-4D32-9A26-381E32562511}" destId="{A82D418A-C811-401A-89D2-A98632DE4E1A}" srcOrd="5" destOrd="0" presId="urn:microsoft.com/office/officeart/2005/8/layout/vList2"/>
    <dgm:cxn modelId="{A86E3826-66C5-4783-8840-124FF2D15762}" type="presParOf" srcId="{27749B68-D534-4D32-9A26-381E32562511}" destId="{DA0990BC-25B3-4CC5-A5F8-42D27849C38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6D6E8D9-D068-441A-9E32-11D46CCE33C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E99D6F4-C144-4B3A-922D-448428EFBD15}">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r>
            <a:rPr lang="en-IN" sz="2400" dirty="0">
              <a:latin typeface="Times New Roman" panose="02020603050405020304" pitchFamily="18" charset="0"/>
              <a:cs typeface="Times New Roman" panose="02020603050405020304" pitchFamily="18" charset="0"/>
            </a:rPr>
            <a:t>Maintaining the data of Covid 19 cases day to day and analysing the data is a huge factor. To maintain the data and analyse the situation across the world is not so simple and will not get that accurate results so need a good efficient algorithms to get the accurate results.</a:t>
          </a:r>
        </a:p>
      </dgm:t>
    </dgm:pt>
    <dgm:pt modelId="{740B7D23-D592-4725-B117-3763F9698327}" type="parTrans" cxnId="{CFB915BD-83A0-47CF-9E56-0D99D6A73F3E}">
      <dgm:prSet/>
      <dgm:spPr/>
      <dgm:t>
        <a:bodyPr/>
        <a:lstStyle/>
        <a:p>
          <a:endParaRPr lang="en-IN" sz="2400">
            <a:latin typeface="Times New Roman" panose="02020603050405020304" pitchFamily="18" charset="0"/>
            <a:cs typeface="Times New Roman" panose="02020603050405020304" pitchFamily="18" charset="0"/>
          </a:endParaRPr>
        </a:p>
      </dgm:t>
    </dgm:pt>
    <dgm:pt modelId="{8946FA1E-B509-4AB7-BCC1-2C010C9A89A2}" type="sibTrans" cxnId="{CFB915BD-83A0-47CF-9E56-0D99D6A73F3E}">
      <dgm:prSet/>
      <dgm:spPr/>
      <dgm:t>
        <a:bodyPr/>
        <a:lstStyle/>
        <a:p>
          <a:endParaRPr lang="en-IN" sz="2400">
            <a:latin typeface="Times New Roman" panose="02020603050405020304" pitchFamily="18" charset="0"/>
            <a:cs typeface="Times New Roman" panose="02020603050405020304" pitchFamily="18" charset="0"/>
          </a:endParaRPr>
        </a:p>
      </dgm:t>
    </dgm:pt>
    <dgm:pt modelId="{40A73B71-A9BA-4C94-B1D8-6D1F1F7CA6A1}" type="pres">
      <dgm:prSet presAssocID="{46D6E8D9-D068-441A-9E32-11D46CCE33CD}" presName="linear" presStyleCnt="0">
        <dgm:presLayoutVars>
          <dgm:animLvl val="lvl"/>
          <dgm:resizeHandles val="exact"/>
        </dgm:presLayoutVars>
      </dgm:prSet>
      <dgm:spPr/>
    </dgm:pt>
    <dgm:pt modelId="{B5F17DF8-AD2B-43BA-B4C4-7B2FDEFE9C7F}" type="pres">
      <dgm:prSet presAssocID="{6E99D6F4-C144-4B3A-922D-448428EFBD15}" presName="parentText" presStyleLbl="node1" presStyleIdx="0" presStyleCnt="1">
        <dgm:presLayoutVars>
          <dgm:chMax val="0"/>
          <dgm:bulletEnabled val="1"/>
        </dgm:presLayoutVars>
      </dgm:prSet>
      <dgm:spPr/>
    </dgm:pt>
  </dgm:ptLst>
  <dgm:cxnLst>
    <dgm:cxn modelId="{DCA1922F-2835-4B2E-A9B9-9CB60CDA1437}" type="presOf" srcId="{46D6E8D9-D068-441A-9E32-11D46CCE33CD}" destId="{40A73B71-A9BA-4C94-B1D8-6D1F1F7CA6A1}" srcOrd="0" destOrd="0" presId="urn:microsoft.com/office/officeart/2005/8/layout/vList2"/>
    <dgm:cxn modelId="{CFB915BD-83A0-47CF-9E56-0D99D6A73F3E}" srcId="{46D6E8D9-D068-441A-9E32-11D46CCE33CD}" destId="{6E99D6F4-C144-4B3A-922D-448428EFBD15}" srcOrd="0" destOrd="0" parTransId="{740B7D23-D592-4725-B117-3763F9698327}" sibTransId="{8946FA1E-B509-4AB7-BCC1-2C010C9A89A2}"/>
    <dgm:cxn modelId="{707A36ED-453F-4369-A38C-6FD8C9FEA0CA}" type="presOf" srcId="{6E99D6F4-C144-4B3A-922D-448428EFBD15}" destId="{B5F17DF8-AD2B-43BA-B4C4-7B2FDEFE9C7F}" srcOrd="0" destOrd="0" presId="urn:microsoft.com/office/officeart/2005/8/layout/vList2"/>
    <dgm:cxn modelId="{EFCF77F0-2D67-42A8-A919-862B9A2659C8}" type="presParOf" srcId="{40A73B71-A9BA-4C94-B1D8-6D1F1F7CA6A1}" destId="{B5F17DF8-AD2B-43BA-B4C4-7B2FDEFE9C7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2461473-261E-46CA-BF7F-7BB7AD128BDF}" type="doc">
      <dgm:prSet loTypeId="urn:microsoft.com/office/officeart/2005/8/layout/process5" loCatId="process" qsTypeId="urn:microsoft.com/office/officeart/2005/8/quickstyle/simple1" qsCatId="simple" csTypeId="urn:microsoft.com/office/officeart/2005/8/colors/accent1_2" csCatId="accent1" phldr="1"/>
      <dgm:spPr>
        <a:scene3d>
          <a:camera prst="orthographicFront">
            <a:rot lat="0" lon="0" rev="0"/>
          </a:camera>
          <a:lightRig rig="soft" dir="t">
            <a:rot lat="0" lon="0" rev="0"/>
          </a:lightRig>
        </a:scene3d>
      </dgm:spPr>
      <dgm:t>
        <a:bodyPr/>
        <a:lstStyle/>
        <a:p>
          <a:endParaRPr lang="en-IN"/>
        </a:p>
      </dgm:t>
    </dgm:pt>
    <dgm:pt modelId="{52DA1273-FE78-4347-9601-9A41E7927E21}">
      <dgm:prSe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ctr"/>
          <a:r>
            <a:rPr lang="en-IN" sz="2800" dirty="0">
              <a:latin typeface="Times New Roman" panose="02020603050405020304" pitchFamily="18" charset="0"/>
              <a:cs typeface="Times New Roman" panose="02020603050405020304" pitchFamily="18" charset="0"/>
            </a:rPr>
            <a:t>Data Collection</a:t>
          </a:r>
        </a:p>
      </dgm:t>
    </dgm:pt>
    <dgm:pt modelId="{E8F17DE0-5FA9-41C5-99FC-395758C2219A}" type="parTrans" cxnId="{55BE7082-F8F3-4A34-88B5-DA7CF4F11646}">
      <dgm:prSet/>
      <dgm:spPr/>
      <dgm:t>
        <a:bodyPr/>
        <a:lstStyle/>
        <a:p>
          <a:endParaRPr lang="en-IN"/>
        </a:p>
      </dgm:t>
    </dgm:pt>
    <dgm:pt modelId="{E1CBB362-B5E6-448F-A83E-4D0D8618C5D0}" type="sibTrans" cxnId="{55BE7082-F8F3-4A34-88B5-DA7CF4F11646}">
      <dgm:prSe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endParaRPr lang="en-IN"/>
        </a:p>
      </dgm:t>
    </dgm:pt>
    <dgm:pt modelId="{6B649ADD-2E01-42F4-A6F9-D48F2AC3F962}">
      <dgm:prSe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ctr"/>
          <a:r>
            <a:rPr lang="en-IN" sz="2800" dirty="0">
              <a:latin typeface="Times New Roman" panose="02020603050405020304" pitchFamily="18" charset="0"/>
              <a:cs typeface="Times New Roman" panose="02020603050405020304" pitchFamily="18" charset="0"/>
            </a:rPr>
            <a:t>Data Pre Processing</a:t>
          </a:r>
        </a:p>
      </dgm:t>
    </dgm:pt>
    <dgm:pt modelId="{F010053A-DDC7-4D39-A516-E733DBEDE587}" type="parTrans" cxnId="{A3C93F0A-1F2A-4B2B-9117-C5AFE5E88835}">
      <dgm:prSet/>
      <dgm:spPr/>
      <dgm:t>
        <a:bodyPr/>
        <a:lstStyle/>
        <a:p>
          <a:endParaRPr lang="en-IN"/>
        </a:p>
      </dgm:t>
    </dgm:pt>
    <dgm:pt modelId="{F3B87EA3-7779-45D8-860E-628C5A973E94}" type="sibTrans" cxnId="{A3C93F0A-1F2A-4B2B-9117-C5AFE5E88835}">
      <dgm:prSe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endParaRPr lang="en-IN"/>
        </a:p>
      </dgm:t>
    </dgm:pt>
    <dgm:pt modelId="{F561DA07-1380-40A8-AEF9-667218A5C159}">
      <dgm:prSe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ctr"/>
          <a:r>
            <a:rPr lang="en-IN" sz="2800" dirty="0">
              <a:latin typeface="Times New Roman" panose="02020603050405020304" pitchFamily="18" charset="0"/>
              <a:cs typeface="Times New Roman" panose="02020603050405020304" pitchFamily="18" charset="0"/>
            </a:rPr>
            <a:t>Exploratory Data Analysis</a:t>
          </a:r>
        </a:p>
      </dgm:t>
    </dgm:pt>
    <dgm:pt modelId="{B5F65C44-C555-415D-8C0A-955E359E891F}" type="parTrans" cxnId="{88CF96A4-539A-4DBC-A5FA-9B0FEF0060B5}">
      <dgm:prSet/>
      <dgm:spPr/>
      <dgm:t>
        <a:bodyPr/>
        <a:lstStyle/>
        <a:p>
          <a:endParaRPr lang="en-IN"/>
        </a:p>
      </dgm:t>
    </dgm:pt>
    <dgm:pt modelId="{B8BC04E3-AFBC-4F8E-B96F-29EE4DE07E73}" type="sibTrans" cxnId="{88CF96A4-539A-4DBC-A5FA-9B0FEF0060B5}">
      <dgm:prSe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endParaRPr lang="en-IN"/>
        </a:p>
      </dgm:t>
    </dgm:pt>
    <dgm:pt modelId="{660DF1EA-2B92-4141-8675-859ECC42A1FE}">
      <dgm:prSe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ctr"/>
          <a:r>
            <a:rPr lang="en-IN" sz="2800" dirty="0">
              <a:latin typeface="Times New Roman" panose="02020603050405020304" pitchFamily="18" charset="0"/>
              <a:cs typeface="Times New Roman" panose="02020603050405020304" pitchFamily="18" charset="0"/>
            </a:rPr>
            <a:t>Conclusion </a:t>
          </a:r>
        </a:p>
      </dgm:t>
    </dgm:pt>
    <dgm:pt modelId="{48BA3EC0-477C-4D69-8FC1-97A17A3768A3}" type="parTrans" cxnId="{E0E9C5F9-8808-4E0F-9111-EB69564A8E77}">
      <dgm:prSet/>
      <dgm:spPr/>
      <dgm:t>
        <a:bodyPr/>
        <a:lstStyle/>
        <a:p>
          <a:endParaRPr lang="en-IN"/>
        </a:p>
      </dgm:t>
    </dgm:pt>
    <dgm:pt modelId="{90BE3303-720E-4B61-87BB-6AEFF4049AE3}" type="sibTrans" cxnId="{E0E9C5F9-8808-4E0F-9111-EB69564A8E77}">
      <dgm:prSet/>
      <dgm:spPr/>
      <dgm:t>
        <a:bodyPr/>
        <a:lstStyle/>
        <a:p>
          <a:endParaRPr lang="en-IN"/>
        </a:p>
      </dgm:t>
    </dgm:pt>
    <dgm:pt modelId="{B37EC13A-D18A-4F66-8528-6D7D37C7C0AA}" type="pres">
      <dgm:prSet presAssocID="{D2461473-261E-46CA-BF7F-7BB7AD128BDF}" presName="diagram" presStyleCnt="0">
        <dgm:presLayoutVars>
          <dgm:dir/>
          <dgm:resizeHandles val="exact"/>
        </dgm:presLayoutVars>
      </dgm:prSet>
      <dgm:spPr/>
    </dgm:pt>
    <dgm:pt modelId="{B26716B6-D5E7-408B-A9D8-130E7AC87F4A}" type="pres">
      <dgm:prSet presAssocID="{52DA1273-FE78-4347-9601-9A41E7927E21}" presName="node" presStyleLbl="node1" presStyleIdx="0" presStyleCnt="4">
        <dgm:presLayoutVars>
          <dgm:bulletEnabled val="1"/>
        </dgm:presLayoutVars>
      </dgm:prSet>
      <dgm:spPr/>
    </dgm:pt>
    <dgm:pt modelId="{8ECD690E-3F33-49C5-8B51-26CB02E2E06C}" type="pres">
      <dgm:prSet presAssocID="{E1CBB362-B5E6-448F-A83E-4D0D8618C5D0}" presName="sibTrans" presStyleLbl="sibTrans2D1" presStyleIdx="0" presStyleCnt="3"/>
      <dgm:spPr/>
    </dgm:pt>
    <dgm:pt modelId="{B56D9A1B-D741-49E7-BDB4-9352EE1F16AE}" type="pres">
      <dgm:prSet presAssocID="{E1CBB362-B5E6-448F-A83E-4D0D8618C5D0}" presName="connectorText" presStyleLbl="sibTrans2D1" presStyleIdx="0" presStyleCnt="3"/>
      <dgm:spPr/>
    </dgm:pt>
    <dgm:pt modelId="{5DC7E865-7A0B-4DDC-A787-4A550FA90151}" type="pres">
      <dgm:prSet presAssocID="{6B649ADD-2E01-42F4-A6F9-D48F2AC3F962}" presName="node" presStyleLbl="node1" presStyleIdx="1" presStyleCnt="4">
        <dgm:presLayoutVars>
          <dgm:bulletEnabled val="1"/>
        </dgm:presLayoutVars>
      </dgm:prSet>
      <dgm:spPr/>
    </dgm:pt>
    <dgm:pt modelId="{2F92EB6D-FBC2-4F9F-B104-632618C98500}" type="pres">
      <dgm:prSet presAssocID="{F3B87EA3-7779-45D8-860E-628C5A973E94}" presName="sibTrans" presStyleLbl="sibTrans2D1" presStyleIdx="1" presStyleCnt="3"/>
      <dgm:spPr/>
    </dgm:pt>
    <dgm:pt modelId="{AFA06A30-2956-4B7B-AA1A-BF39DF54652C}" type="pres">
      <dgm:prSet presAssocID="{F3B87EA3-7779-45D8-860E-628C5A973E94}" presName="connectorText" presStyleLbl="sibTrans2D1" presStyleIdx="1" presStyleCnt="3"/>
      <dgm:spPr/>
    </dgm:pt>
    <dgm:pt modelId="{F1FA431E-26A5-439F-8493-EC25FCCCB88F}" type="pres">
      <dgm:prSet presAssocID="{F561DA07-1380-40A8-AEF9-667218A5C159}" presName="node" presStyleLbl="node1" presStyleIdx="2" presStyleCnt="4">
        <dgm:presLayoutVars>
          <dgm:bulletEnabled val="1"/>
        </dgm:presLayoutVars>
      </dgm:prSet>
      <dgm:spPr/>
    </dgm:pt>
    <dgm:pt modelId="{5A41D63C-E73D-4759-8218-2C17E7089B52}" type="pres">
      <dgm:prSet presAssocID="{B8BC04E3-AFBC-4F8E-B96F-29EE4DE07E73}" presName="sibTrans" presStyleLbl="sibTrans2D1" presStyleIdx="2" presStyleCnt="3"/>
      <dgm:spPr/>
    </dgm:pt>
    <dgm:pt modelId="{5D11111A-625C-4106-82A1-38992CC047C9}" type="pres">
      <dgm:prSet presAssocID="{B8BC04E3-AFBC-4F8E-B96F-29EE4DE07E73}" presName="connectorText" presStyleLbl="sibTrans2D1" presStyleIdx="2" presStyleCnt="3"/>
      <dgm:spPr/>
    </dgm:pt>
    <dgm:pt modelId="{935CE0C7-21BB-436B-A7E9-B47AE39AC3DA}" type="pres">
      <dgm:prSet presAssocID="{660DF1EA-2B92-4141-8675-859ECC42A1FE}" presName="node" presStyleLbl="node1" presStyleIdx="3" presStyleCnt="4">
        <dgm:presLayoutVars>
          <dgm:bulletEnabled val="1"/>
        </dgm:presLayoutVars>
      </dgm:prSet>
      <dgm:spPr/>
    </dgm:pt>
  </dgm:ptLst>
  <dgm:cxnLst>
    <dgm:cxn modelId="{4C906E01-8BD2-4F12-9EF7-B6EFBC4D7A2C}" type="presOf" srcId="{E1CBB362-B5E6-448F-A83E-4D0D8618C5D0}" destId="{8ECD690E-3F33-49C5-8B51-26CB02E2E06C}" srcOrd="0" destOrd="0" presId="urn:microsoft.com/office/officeart/2005/8/layout/process5"/>
    <dgm:cxn modelId="{A3C93F0A-1F2A-4B2B-9117-C5AFE5E88835}" srcId="{D2461473-261E-46CA-BF7F-7BB7AD128BDF}" destId="{6B649ADD-2E01-42F4-A6F9-D48F2AC3F962}" srcOrd="1" destOrd="0" parTransId="{F010053A-DDC7-4D39-A516-E733DBEDE587}" sibTransId="{F3B87EA3-7779-45D8-860E-628C5A973E94}"/>
    <dgm:cxn modelId="{9C4B3F15-4CE2-4FD7-AED4-4CD2558ED60F}" type="presOf" srcId="{6B649ADD-2E01-42F4-A6F9-D48F2AC3F962}" destId="{5DC7E865-7A0B-4DDC-A787-4A550FA90151}" srcOrd="0" destOrd="0" presId="urn:microsoft.com/office/officeart/2005/8/layout/process5"/>
    <dgm:cxn modelId="{A04B0424-B577-42F2-9A47-9913C061E6C3}" type="presOf" srcId="{660DF1EA-2B92-4141-8675-859ECC42A1FE}" destId="{935CE0C7-21BB-436B-A7E9-B47AE39AC3DA}" srcOrd="0" destOrd="0" presId="urn:microsoft.com/office/officeart/2005/8/layout/process5"/>
    <dgm:cxn modelId="{78F20026-DCCF-40F9-A37A-36D58C83A799}" type="presOf" srcId="{F3B87EA3-7779-45D8-860E-628C5A973E94}" destId="{2F92EB6D-FBC2-4F9F-B104-632618C98500}" srcOrd="0" destOrd="0" presId="urn:microsoft.com/office/officeart/2005/8/layout/process5"/>
    <dgm:cxn modelId="{B270093D-8789-4797-91B7-26226CF7E9A7}" type="presOf" srcId="{D2461473-261E-46CA-BF7F-7BB7AD128BDF}" destId="{B37EC13A-D18A-4F66-8528-6D7D37C7C0AA}" srcOrd="0" destOrd="0" presId="urn:microsoft.com/office/officeart/2005/8/layout/process5"/>
    <dgm:cxn modelId="{7A4E1540-D38F-4082-A9BE-4AD4527C11A1}" type="presOf" srcId="{52DA1273-FE78-4347-9601-9A41E7927E21}" destId="{B26716B6-D5E7-408B-A9D8-130E7AC87F4A}" srcOrd="0" destOrd="0" presId="urn:microsoft.com/office/officeart/2005/8/layout/process5"/>
    <dgm:cxn modelId="{830C544B-96A0-4472-AFD5-A44976699B15}" type="presOf" srcId="{B8BC04E3-AFBC-4F8E-B96F-29EE4DE07E73}" destId="{5D11111A-625C-4106-82A1-38992CC047C9}" srcOrd="1" destOrd="0" presId="urn:microsoft.com/office/officeart/2005/8/layout/process5"/>
    <dgm:cxn modelId="{EBBFB47D-22F4-45EF-B086-427B685C70D3}" type="presOf" srcId="{B8BC04E3-AFBC-4F8E-B96F-29EE4DE07E73}" destId="{5A41D63C-E73D-4759-8218-2C17E7089B52}" srcOrd="0" destOrd="0" presId="urn:microsoft.com/office/officeart/2005/8/layout/process5"/>
    <dgm:cxn modelId="{55BE7082-F8F3-4A34-88B5-DA7CF4F11646}" srcId="{D2461473-261E-46CA-BF7F-7BB7AD128BDF}" destId="{52DA1273-FE78-4347-9601-9A41E7927E21}" srcOrd="0" destOrd="0" parTransId="{E8F17DE0-5FA9-41C5-99FC-395758C2219A}" sibTransId="{E1CBB362-B5E6-448F-A83E-4D0D8618C5D0}"/>
    <dgm:cxn modelId="{116F5B98-B812-4E05-B97A-19C6AB7CB8C5}" type="presOf" srcId="{F561DA07-1380-40A8-AEF9-667218A5C159}" destId="{F1FA431E-26A5-439F-8493-EC25FCCCB88F}" srcOrd="0" destOrd="0" presId="urn:microsoft.com/office/officeart/2005/8/layout/process5"/>
    <dgm:cxn modelId="{88CF96A4-539A-4DBC-A5FA-9B0FEF0060B5}" srcId="{D2461473-261E-46CA-BF7F-7BB7AD128BDF}" destId="{F561DA07-1380-40A8-AEF9-667218A5C159}" srcOrd="2" destOrd="0" parTransId="{B5F65C44-C555-415D-8C0A-955E359E891F}" sibTransId="{B8BC04E3-AFBC-4F8E-B96F-29EE4DE07E73}"/>
    <dgm:cxn modelId="{D9505BC1-08BE-443C-9FCD-3294B7697A0A}" type="presOf" srcId="{E1CBB362-B5E6-448F-A83E-4D0D8618C5D0}" destId="{B56D9A1B-D741-49E7-BDB4-9352EE1F16AE}" srcOrd="1" destOrd="0" presId="urn:microsoft.com/office/officeart/2005/8/layout/process5"/>
    <dgm:cxn modelId="{1644AFD7-7B18-4F54-9441-BB7080CD66D1}" type="presOf" srcId="{F3B87EA3-7779-45D8-860E-628C5A973E94}" destId="{AFA06A30-2956-4B7B-AA1A-BF39DF54652C}" srcOrd="1" destOrd="0" presId="urn:microsoft.com/office/officeart/2005/8/layout/process5"/>
    <dgm:cxn modelId="{E0E9C5F9-8808-4E0F-9111-EB69564A8E77}" srcId="{D2461473-261E-46CA-BF7F-7BB7AD128BDF}" destId="{660DF1EA-2B92-4141-8675-859ECC42A1FE}" srcOrd="3" destOrd="0" parTransId="{48BA3EC0-477C-4D69-8FC1-97A17A3768A3}" sibTransId="{90BE3303-720E-4B61-87BB-6AEFF4049AE3}"/>
    <dgm:cxn modelId="{BE919A33-7DA5-40B5-99BA-36F7873A8FB6}" type="presParOf" srcId="{B37EC13A-D18A-4F66-8528-6D7D37C7C0AA}" destId="{B26716B6-D5E7-408B-A9D8-130E7AC87F4A}" srcOrd="0" destOrd="0" presId="urn:microsoft.com/office/officeart/2005/8/layout/process5"/>
    <dgm:cxn modelId="{8FA69BC0-422F-48E6-A610-95602918DAD3}" type="presParOf" srcId="{B37EC13A-D18A-4F66-8528-6D7D37C7C0AA}" destId="{8ECD690E-3F33-49C5-8B51-26CB02E2E06C}" srcOrd="1" destOrd="0" presId="urn:microsoft.com/office/officeart/2005/8/layout/process5"/>
    <dgm:cxn modelId="{6008A73A-0C64-4B91-B052-7DFD50886BEB}" type="presParOf" srcId="{8ECD690E-3F33-49C5-8B51-26CB02E2E06C}" destId="{B56D9A1B-D741-49E7-BDB4-9352EE1F16AE}" srcOrd="0" destOrd="0" presId="urn:microsoft.com/office/officeart/2005/8/layout/process5"/>
    <dgm:cxn modelId="{FC6E08BC-6E60-400D-B794-3682997BA9C5}" type="presParOf" srcId="{B37EC13A-D18A-4F66-8528-6D7D37C7C0AA}" destId="{5DC7E865-7A0B-4DDC-A787-4A550FA90151}" srcOrd="2" destOrd="0" presId="urn:microsoft.com/office/officeart/2005/8/layout/process5"/>
    <dgm:cxn modelId="{D3637E63-024C-4F87-BDF6-EB889C8436C6}" type="presParOf" srcId="{B37EC13A-D18A-4F66-8528-6D7D37C7C0AA}" destId="{2F92EB6D-FBC2-4F9F-B104-632618C98500}" srcOrd="3" destOrd="0" presId="urn:microsoft.com/office/officeart/2005/8/layout/process5"/>
    <dgm:cxn modelId="{CAFBA8D9-A85A-4BFA-9399-11B323E7AFE2}" type="presParOf" srcId="{2F92EB6D-FBC2-4F9F-B104-632618C98500}" destId="{AFA06A30-2956-4B7B-AA1A-BF39DF54652C}" srcOrd="0" destOrd="0" presId="urn:microsoft.com/office/officeart/2005/8/layout/process5"/>
    <dgm:cxn modelId="{C7D1C475-50EE-48C7-AFFB-980EC46BF13F}" type="presParOf" srcId="{B37EC13A-D18A-4F66-8528-6D7D37C7C0AA}" destId="{F1FA431E-26A5-439F-8493-EC25FCCCB88F}" srcOrd="4" destOrd="0" presId="urn:microsoft.com/office/officeart/2005/8/layout/process5"/>
    <dgm:cxn modelId="{EE4744CD-36DC-48E4-8920-9E5DA297E488}" type="presParOf" srcId="{B37EC13A-D18A-4F66-8528-6D7D37C7C0AA}" destId="{5A41D63C-E73D-4759-8218-2C17E7089B52}" srcOrd="5" destOrd="0" presId="urn:microsoft.com/office/officeart/2005/8/layout/process5"/>
    <dgm:cxn modelId="{4734AEE6-9BB8-465B-B68F-9A46506923CA}" type="presParOf" srcId="{5A41D63C-E73D-4759-8218-2C17E7089B52}" destId="{5D11111A-625C-4106-82A1-38992CC047C9}" srcOrd="0" destOrd="0" presId="urn:microsoft.com/office/officeart/2005/8/layout/process5"/>
    <dgm:cxn modelId="{B097F592-2BB9-4816-B2B2-8E6A674C42FE}" type="presParOf" srcId="{B37EC13A-D18A-4F66-8528-6D7D37C7C0AA}" destId="{935CE0C7-21BB-436B-A7E9-B47AE39AC3DA}" srcOrd="6" destOrd="0" presId="urn:microsoft.com/office/officeart/2005/8/layout/process5"/>
  </dgm:cxnLst>
  <dgm:bg>
    <a:effectLst>
      <a:outerShdw blurRad="63500" sx="102000" sy="102000" algn="ctr"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9B4A223-B366-4E68-A976-47AA6977D01E}" type="doc">
      <dgm:prSet loTypeId="urn:microsoft.com/office/officeart/2005/8/layout/vList2" loCatId="list" qsTypeId="urn:microsoft.com/office/officeart/2005/8/quickstyle/simple1" qsCatId="simple" csTypeId="urn:microsoft.com/office/officeart/2005/8/colors/accent1_2" csCatId="accent1" phldr="1"/>
      <dgm:spPr>
        <a:scene3d>
          <a:camera prst="orthographicFront">
            <a:rot lat="0" lon="0" rev="0"/>
          </a:camera>
          <a:lightRig rig="balanced" dir="t">
            <a:rot lat="0" lon="0" rev="8700000"/>
          </a:lightRig>
        </a:scene3d>
      </dgm:spPr>
      <dgm:t>
        <a:bodyPr/>
        <a:lstStyle/>
        <a:p>
          <a:endParaRPr lang="en-IN"/>
        </a:p>
      </dgm:t>
    </dgm:pt>
    <dgm:pt modelId="{9F9BE06A-F1BF-4F7B-91C0-3704DAE7E02B}">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r>
            <a:rPr lang="en-IN" dirty="0">
              <a:latin typeface="Times New Roman" panose="02020603050405020304" pitchFamily="18" charset="0"/>
              <a:cs typeface="Times New Roman" panose="02020603050405020304" pitchFamily="18" charset="0"/>
            </a:rPr>
            <a:t>The work of Covid 19 tracker is to analyse the covid 19 cases data across the world using the data provided, and it shows the result in the form of graphs that includes the categories like :</a:t>
          </a:r>
        </a:p>
      </dgm:t>
    </dgm:pt>
    <dgm:pt modelId="{EC0EDBB0-BE2B-4697-8CF9-8B16326005E6}" type="parTrans" cxnId="{3054EBCF-C22A-474B-B583-F14023AD748B}">
      <dgm:prSet/>
      <dgm:spPr/>
      <dgm:t>
        <a:bodyPr/>
        <a:lstStyle/>
        <a:p>
          <a:endParaRPr lang="en-IN"/>
        </a:p>
      </dgm:t>
    </dgm:pt>
    <dgm:pt modelId="{04FA3CFC-D4FF-4786-9D17-25059F0C8E19}" type="sibTrans" cxnId="{3054EBCF-C22A-474B-B583-F14023AD748B}">
      <dgm:prSet/>
      <dgm:spPr/>
      <dgm:t>
        <a:bodyPr/>
        <a:lstStyle/>
        <a:p>
          <a:endParaRPr lang="en-IN"/>
        </a:p>
      </dgm:t>
    </dgm:pt>
    <dgm:pt modelId="{169FD07C-BF85-432E-9A0F-397D0604BF07}" type="pres">
      <dgm:prSet presAssocID="{59B4A223-B366-4E68-A976-47AA6977D01E}" presName="linear" presStyleCnt="0">
        <dgm:presLayoutVars>
          <dgm:animLvl val="lvl"/>
          <dgm:resizeHandles val="exact"/>
        </dgm:presLayoutVars>
      </dgm:prSet>
      <dgm:spPr/>
    </dgm:pt>
    <dgm:pt modelId="{FA9759C5-81B5-4B95-9DDA-4EDC555B018F}" type="pres">
      <dgm:prSet presAssocID="{9F9BE06A-F1BF-4F7B-91C0-3704DAE7E02B}" presName="parentText" presStyleLbl="node1" presStyleIdx="0" presStyleCnt="1">
        <dgm:presLayoutVars>
          <dgm:chMax val="0"/>
          <dgm:bulletEnabled val="1"/>
        </dgm:presLayoutVars>
      </dgm:prSet>
      <dgm:spPr/>
    </dgm:pt>
  </dgm:ptLst>
  <dgm:cxnLst>
    <dgm:cxn modelId="{CBCC421B-0363-4682-8A09-C97CE34F5B74}" type="presOf" srcId="{59B4A223-B366-4E68-A976-47AA6977D01E}" destId="{169FD07C-BF85-432E-9A0F-397D0604BF07}" srcOrd="0" destOrd="0" presId="urn:microsoft.com/office/officeart/2005/8/layout/vList2"/>
    <dgm:cxn modelId="{3054EBCF-C22A-474B-B583-F14023AD748B}" srcId="{59B4A223-B366-4E68-A976-47AA6977D01E}" destId="{9F9BE06A-F1BF-4F7B-91C0-3704DAE7E02B}" srcOrd="0" destOrd="0" parTransId="{EC0EDBB0-BE2B-4697-8CF9-8B16326005E6}" sibTransId="{04FA3CFC-D4FF-4786-9D17-25059F0C8E19}"/>
    <dgm:cxn modelId="{7FE6A8F8-207F-47F3-9D1F-9BAB76518436}" type="presOf" srcId="{9F9BE06A-F1BF-4F7B-91C0-3704DAE7E02B}" destId="{FA9759C5-81B5-4B95-9DDA-4EDC555B018F}" srcOrd="0" destOrd="0" presId="urn:microsoft.com/office/officeart/2005/8/layout/vList2"/>
    <dgm:cxn modelId="{426E2CE1-4652-41A0-BDC0-73899CB97BE8}" type="presParOf" srcId="{169FD07C-BF85-432E-9A0F-397D0604BF07}" destId="{FA9759C5-81B5-4B95-9DDA-4EDC555B018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95EB14B-77DB-44ED-BD24-3A001ECFB5A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F8EA1DF-1360-4A73-8F9A-9A4DC50DF1FB}">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r>
            <a:rPr lang="en-IN" dirty="0">
              <a:latin typeface="Times New Roman" panose="02020603050405020304" pitchFamily="18" charset="0"/>
              <a:cs typeface="Times New Roman" panose="02020603050405020304" pitchFamily="18" charset="0"/>
            </a:rPr>
            <a:t>The tracker can able to show the results according to the user requirements like if user want to see a particular country details then user can able to see that particular country in separate graph. This is a user-friendly tracker which is easy to use and gives accurate results and live results.</a:t>
          </a:r>
        </a:p>
      </dgm:t>
    </dgm:pt>
    <dgm:pt modelId="{006490C1-2C6F-4105-A4A6-F25FD05605B4}" type="parTrans" cxnId="{1F6C6E75-B23F-4737-A1B3-03741A3D6D48}">
      <dgm:prSet/>
      <dgm:spPr/>
      <dgm:t>
        <a:bodyPr/>
        <a:lstStyle/>
        <a:p>
          <a:endParaRPr lang="en-IN"/>
        </a:p>
      </dgm:t>
    </dgm:pt>
    <dgm:pt modelId="{2ED65637-0DF2-4E2D-AD25-DE9E5B8287FE}" type="sibTrans" cxnId="{1F6C6E75-B23F-4737-A1B3-03741A3D6D48}">
      <dgm:prSet/>
      <dgm:spPr/>
      <dgm:t>
        <a:bodyPr/>
        <a:lstStyle/>
        <a:p>
          <a:endParaRPr lang="en-IN"/>
        </a:p>
      </dgm:t>
    </dgm:pt>
    <dgm:pt modelId="{104C37A8-F62A-4532-B8BF-AA4763B22566}" type="pres">
      <dgm:prSet presAssocID="{895EB14B-77DB-44ED-BD24-3A001ECFB5AF}" presName="linear" presStyleCnt="0">
        <dgm:presLayoutVars>
          <dgm:animLvl val="lvl"/>
          <dgm:resizeHandles val="exact"/>
        </dgm:presLayoutVars>
      </dgm:prSet>
      <dgm:spPr/>
    </dgm:pt>
    <dgm:pt modelId="{B94174BC-1ABC-47FD-B05C-8DD764E6D5DC}" type="pres">
      <dgm:prSet presAssocID="{5F8EA1DF-1360-4A73-8F9A-9A4DC50DF1FB}" presName="parentText" presStyleLbl="node1" presStyleIdx="0" presStyleCnt="1">
        <dgm:presLayoutVars>
          <dgm:chMax val="0"/>
          <dgm:bulletEnabled val="1"/>
        </dgm:presLayoutVars>
      </dgm:prSet>
      <dgm:spPr/>
    </dgm:pt>
  </dgm:ptLst>
  <dgm:cxnLst>
    <dgm:cxn modelId="{1F6C6E75-B23F-4737-A1B3-03741A3D6D48}" srcId="{895EB14B-77DB-44ED-BD24-3A001ECFB5AF}" destId="{5F8EA1DF-1360-4A73-8F9A-9A4DC50DF1FB}" srcOrd="0" destOrd="0" parTransId="{006490C1-2C6F-4105-A4A6-F25FD05605B4}" sibTransId="{2ED65637-0DF2-4E2D-AD25-DE9E5B8287FE}"/>
    <dgm:cxn modelId="{0720205A-8CDF-4E2B-B66B-05F89B4F040D}" type="presOf" srcId="{5F8EA1DF-1360-4A73-8F9A-9A4DC50DF1FB}" destId="{B94174BC-1ABC-47FD-B05C-8DD764E6D5DC}" srcOrd="0" destOrd="0" presId="urn:microsoft.com/office/officeart/2005/8/layout/vList2"/>
    <dgm:cxn modelId="{46C2D9C2-E6C6-4D0E-AA95-6664DC39477F}" type="presOf" srcId="{895EB14B-77DB-44ED-BD24-3A001ECFB5AF}" destId="{104C37A8-F62A-4532-B8BF-AA4763B22566}" srcOrd="0" destOrd="0" presId="urn:microsoft.com/office/officeart/2005/8/layout/vList2"/>
    <dgm:cxn modelId="{57826DA3-4353-4665-BA2D-21953183954A}" type="presParOf" srcId="{104C37A8-F62A-4532-B8BF-AA4763B22566}" destId="{B94174BC-1ABC-47FD-B05C-8DD764E6D5DC}"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458402A-F536-45A6-879A-FAB600CFCD4C}" type="doc">
      <dgm:prSet loTypeId="urn:microsoft.com/office/officeart/2005/8/layout/vList2" loCatId="list" qsTypeId="urn:microsoft.com/office/officeart/2005/8/quickstyle/simple1" qsCatId="simple" csTypeId="urn:microsoft.com/office/officeart/2005/8/colors/accent1_2" csCatId="accent1" phldr="1"/>
      <dgm:spPr>
        <a:scene3d>
          <a:camera prst="orthographicFront">
            <a:rot lat="0" lon="0" rev="0"/>
          </a:camera>
          <a:lightRig rig="balanced" dir="t">
            <a:rot lat="0" lon="0" rev="8700000"/>
          </a:lightRig>
        </a:scene3d>
      </dgm:spPr>
      <dgm:t>
        <a:bodyPr/>
        <a:lstStyle/>
        <a:p>
          <a:endParaRPr lang="en-IN"/>
        </a:p>
      </dgm:t>
    </dgm:pt>
    <dgm:pt modelId="{6DA48067-0969-48E7-BE0A-8776FE112E1F}">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r>
            <a:rPr lang="en-IN" sz="2400" dirty="0">
              <a:latin typeface="Times New Roman" panose="02020603050405020304" pitchFamily="18" charset="0"/>
              <a:cs typeface="Times New Roman" panose="02020603050405020304" pitchFamily="18" charset="0"/>
            </a:rPr>
            <a:t>With this project</a:t>
          </a:r>
          <a:r>
            <a:rPr lang="en-IN" sz="2400">
              <a:latin typeface="Times New Roman" panose="02020603050405020304" pitchFamily="18" charset="0"/>
              <a:cs typeface="Times New Roman" panose="02020603050405020304" pitchFamily="18" charset="0"/>
            </a:rPr>
            <a:t>, one </a:t>
          </a:r>
          <a:r>
            <a:rPr lang="en-IN" sz="2400" dirty="0">
              <a:latin typeface="Times New Roman" panose="02020603050405020304" pitchFamily="18" charset="0"/>
              <a:cs typeface="Times New Roman" panose="02020603050405020304" pitchFamily="18" charset="0"/>
            </a:rPr>
            <a:t>hope to educate people on how easily viruses can be transmitted and infect an entire population and how social distancing and home isolation are key strategies in halting the spread of the virus. </a:t>
          </a:r>
        </a:p>
      </dgm:t>
    </dgm:pt>
    <dgm:pt modelId="{FE88D940-D2A4-429A-ACD2-72E888239B71}" type="parTrans" cxnId="{C754D116-36D8-4858-93B1-01E2EC3FDBCA}">
      <dgm:prSet/>
      <dgm:spPr/>
      <dgm:t>
        <a:bodyPr/>
        <a:lstStyle/>
        <a:p>
          <a:endParaRPr lang="en-IN"/>
        </a:p>
      </dgm:t>
    </dgm:pt>
    <dgm:pt modelId="{1A67F254-C98C-4351-AA7E-B967D5BEB161}" type="sibTrans" cxnId="{C754D116-36D8-4858-93B1-01E2EC3FDBCA}">
      <dgm:prSet/>
      <dgm:spPr/>
      <dgm:t>
        <a:bodyPr/>
        <a:lstStyle/>
        <a:p>
          <a:endParaRPr lang="en-IN"/>
        </a:p>
      </dgm:t>
    </dgm:pt>
    <dgm:pt modelId="{67FEDEA6-A1E7-4162-BE9E-E76FCF3B1C28}">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r>
            <a:rPr lang="en-IN" sz="2400" dirty="0">
              <a:latin typeface="Times New Roman" panose="02020603050405020304" pitchFamily="18" charset="0"/>
              <a:cs typeface="Times New Roman" panose="02020603050405020304" pitchFamily="18" charset="0"/>
            </a:rPr>
            <a:t>This project will help people to know the situation of their country and, they come to know where exactly the covid spreading rapidly and they will plan according to that.</a:t>
          </a:r>
        </a:p>
      </dgm:t>
    </dgm:pt>
    <dgm:pt modelId="{9EEE8358-83D5-4968-9057-52008ABA5FEF}" type="parTrans" cxnId="{6058A3D8-1876-43D6-B344-F1AB36CBABA9}">
      <dgm:prSet/>
      <dgm:spPr/>
      <dgm:t>
        <a:bodyPr/>
        <a:lstStyle/>
        <a:p>
          <a:endParaRPr lang="en-IN"/>
        </a:p>
      </dgm:t>
    </dgm:pt>
    <dgm:pt modelId="{7D59F370-C787-409C-8C3D-3103E84B56B5}" type="sibTrans" cxnId="{6058A3D8-1876-43D6-B344-F1AB36CBABA9}">
      <dgm:prSet/>
      <dgm:spPr/>
      <dgm:t>
        <a:bodyPr/>
        <a:lstStyle/>
        <a:p>
          <a:endParaRPr lang="en-IN"/>
        </a:p>
      </dgm:t>
    </dgm:pt>
    <dgm:pt modelId="{C66204EC-21B2-4C80-9F5A-1BB64C55BDD3}" type="pres">
      <dgm:prSet presAssocID="{3458402A-F536-45A6-879A-FAB600CFCD4C}" presName="linear" presStyleCnt="0">
        <dgm:presLayoutVars>
          <dgm:animLvl val="lvl"/>
          <dgm:resizeHandles val="exact"/>
        </dgm:presLayoutVars>
      </dgm:prSet>
      <dgm:spPr/>
    </dgm:pt>
    <dgm:pt modelId="{4DA24D54-8BF9-47DE-9785-5AFFFC1F0BF7}" type="pres">
      <dgm:prSet presAssocID="{6DA48067-0969-48E7-BE0A-8776FE112E1F}" presName="parentText" presStyleLbl="node1" presStyleIdx="0" presStyleCnt="2" custLinFactY="-13629" custLinFactNeighborY="-100000">
        <dgm:presLayoutVars>
          <dgm:chMax val="0"/>
          <dgm:bulletEnabled val="1"/>
        </dgm:presLayoutVars>
      </dgm:prSet>
      <dgm:spPr/>
    </dgm:pt>
    <dgm:pt modelId="{FFDE39D4-16C2-4604-B5E4-8ECA65E772ED}" type="pres">
      <dgm:prSet presAssocID="{1A67F254-C98C-4351-AA7E-B967D5BEB161}" presName="spacer"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FDA87FC1-0D88-4A75-B79C-4963CFA3433A}" type="pres">
      <dgm:prSet presAssocID="{67FEDEA6-A1E7-4162-BE9E-E76FCF3B1C28}" presName="parentText" presStyleLbl="node1" presStyleIdx="1" presStyleCnt="2" custLinFactNeighborY="-65408">
        <dgm:presLayoutVars>
          <dgm:chMax val="0"/>
          <dgm:bulletEnabled val="1"/>
        </dgm:presLayoutVars>
      </dgm:prSet>
      <dgm:spPr/>
    </dgm:pt>
  </dgm:ptLst>
  <dgm:cxnLst>
    <dgm:cxn modelId="{C754D116-36D8-4858-93B1-01E2EC3FDBCA}" srcId="{3458402A-F536-45A6-879A-FAB600CFCD4C}" destId="{6DA48067-0969-48E7-BE0A-8776FE112E1F}" srcOrd="0" destOrd="0" parTransId="{FE88D940-D2A4-429A-ACD2-72E888239B71}" sibTransId="{1A67F254-C98C-4351-AA7E-B967D5BEB161}"/>
    <dgm:cxn modelId="{83E48870-6963-446F-B719-8FC1896F6AA6}" type="presOf" srcId="{6DA48067-0969-48E7-BE0A-8776FE112E1F}" destId="{4DA24D54-8BF9-47DE-9785-5AFFFC1F0BF7}" srcOrd="0" destOrd="0" presId="urn:microsoft.com/office/officeart/2005/8/layout/vList2"/>
    <dgm:cxn modelId="{372EF4C5-8656-4405-A47B-203D73F30391}" type="presOf" srcId="{3458402A-F536-45A6-879A-FAB600CFCD4C}" destId="{C66204EC-21B2-4C80-9F5A-1BB64C55BDD3}" srcOrd="0" destOrd="0" presId="urn:microsoft.com/office/officeart/2005/8/layout/vList2"/>
    <dgm:cxn modelId="{8DCE3AD5-8606-4E22-A322-3C104ECC8EAE}" type="presOf" srcId="{67FEDEA6-A1E7-4162-BE9E-E76FCF3B1C28}" destId="{FDA87FC1-0D88-4A75-B79C-4963CFA3433A}" srcOrd="0" destOrd="0" presId="urn:microsoft.com/office/officeart/2005/8/layout/vList2"/>
    <dgm:cxn modelId="{6058A3D8-1876-43D6-B344-F1AB36CBABA9}" srcId="{3458402A-F536-45A6-879A-FAB600CFCD4C}" destId="{67FEDEA6-A1E7-4162-BE9E-E76FCF3B1C28}" srcOrd="1" destOrd="0" parTransId="{9EEE8358-83D5-4968-9057-52008ABA5FEF}" sibTransId="{7D59F370-C787-409C-8C3D-3103E84B56B5}"/>
    <dgm:cxn modelId="{6F7B3080-FBEF-4EF2-BC93-EB2B12D1E38C}" type="presParOf" srcId="{C66204EC-21B2-4C80-9F5A-1BB64C55BDD3}" destId="{4DA24D54-8BF9-47DE-9785-5AFFFC1F0BF7}" srcOrd="0" destOrd="0" presId="urn:microsoft.com/office/officeart/2005/8/layout/vList2"/>
    <dgm:cxn modelId="{CC6D64DC-F806-4E4C-BBCE-8153772F82AE}" type="presParOf" srcId="{C66204EC-21B2-4C80-9F5A-1BB64C55BDD3}" destId="{FFDE39D4-16C2-4604-B5E4-8ECA65E772ED}" srcOrd="1" destOrd="0" presId="urn:microsoft.com/office/officeart/2005/8/layout/vList2"/>
    <dgm:cxn modelId="{DA796EA6-9B51-4669-86A5-D8F8FF32CEDB}" type="presParOf" srcId="{C66204EC-21B2-4C80-9F5A-1BB64C55BDD3}" destId="{FDA87FC1-0D88-4A75-B79C-4963CFA3433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50E0067-0F9D-4E1D-8931-EF9B7A298C2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BFA7C82-2D59-4541-A2A2-3D7883AD93C9}">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r>
            <a:rPr lang="en-IN" sz="2400" dirty="0">
              <a:latin typeface="Times New Roman" panose="02020603050405020304" pitchFamily="18" charset="0"/>
              <a:cs typeface="Times New Roman" panose="02020603050405020304" pitchFamily="18" charset="0"/>
            </a:rPr>
            <a:t>In future may the tracking analysis will change with the different technologies developing day by day and lot of features can add.</a:t>
          </a:r>
        </a:p>
      </dgm:t>
    </dgm:pt>
    <dgm:pt modelId="{728A5272-BB25-46AB-ACE9-2F4566EEF48D}" type="parTrans" cxnId="{9BFBEC80-AF26-4FEA-B19E-1C7C2B4C132A}">
      <dgm:prSet/>
      <dgm:spPr/>
      <dgm:t>
        <a:bodyPr/>
        <a:lstStyle/>
        <a:p>
          <a:endParaRPr lang="en-IN"/>
        </a:p>
      </dgm:t>
    </dgm:pt>
    <dgm:pt modelId="{E528FB85-5E2E-4D2E-90A3-D122D5F69469}" type="sibTrans" cxnId="{9BFBEC80-AF26-4FEA-B19E-1C7C2B4C132A}">
      <dgm:prSet/>
      <dgm:spPr/>
      <dgm:t>
        <a:bodyPr/>
        <a:lstStyle/>
        <a:p>
          <a:endParaRPr lang="en-IN"/>
        </a:p>
      </dgm:t>
    </dgm:pt>
    <dgm:pt modelId="{1C31E737-FAEB-4550-B970-7B81851789AD}">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r>
            <a:rPr lang="en-IN" sz="2400" dirty="0">
              <a:latin typeface="Times New Roman" panose="02020603050405020304" pitchFamily="18" charset="0"/>
              <a:cs typeface="Times New Roman" panose="02020603050405020304" pitchFamily="18" charset="0"/>
            </a:rPr>
            <a:t>This tracker can be developed in so many ways for example the tracking will not only in countries but also can develop in states and districts.</a:t>
          </a:r>
        </a:p>
      </dgm:t>
    </dgm:pt>
    <dgm:pt modelId="{8AD712A5-0349-470A-A66F-8B1CFFF22360}" type="parTrans" cxnId="{2483C98D-DEE0-43A7-A079-8FAB5BE55883}">
      <dgm:prSet/>
      <dgm:spPr/>
      <dgm:t>
        <a:bodyPr/>
        <a:lstStyle/>
        <a:p>
          <a:endParaRPr lang="en-IN"/>
        </a:p>
      </dgm:t>
    </dgm:pt>
    <dgm:pt modelId="{0011D3C5-17E8-47B0-B0E4-BAD188DC80B1}" type="sibTrans" cxnId="{2483C98D-DEE0-43A7-A079-8FAB5BE55883}">
      <dgm:prSet/>
      <dgm:spPr/>
      <dgm:t>
        <a:bodyPr/>
        <a:lstStyle/>
        <a:p>
          <a:endParaRPr lang="en-IN"/>
        </a:p>
      </dgm:t>
    </dgm:pt>
    <dgm:pt modelId="{744765EA-A942-4C4B-AF93-0C93A472DC49}" type="pres">
      <dgm:prSet presAssocID="{950E0067-0F9D-4E1D-8931-EF9B7A298C27}" presName="linear" presStyleCnt="0">
        <dgm:presLayoutVars>
          <dgm:animLvl val="lvl"/>
          <dgm:resizeHandles val="exact"/>
        </dgm:presLayoutVars>
      </dgm:prSet>
      <dgm:spPr/>
    </dgm:pt>
    <dgm:pt modelId="{7594ECDD-58CC-4A11-BE4E-FC28DEDCED5F}" type="pres">
      <dgm:prSet presAssocID="{BBFA7C82-2D59-4541-A2A2-3D7883AD93C9}" presName="parentText" presStyleLbl="node1" presStyleIdx="0" presStyleCnt="2" custLinFactY="-7336" custLinFactNeighborY="-100000">
        <dgm:presLayoutVars>
          <dgm:chMax val="0"/>
          <dgm:bulletEnabled val="1"/>
        </dgm:presLayoutVars>
      </dgm:prSet>
      <dgm:spPr/>
    </dgm:pt>
    <dgm:pt modelId="{BC046F07-BB7D-4AA0-ABF9-B49FFAA50A51}" type="pres">
      <dgm:prSet presAssocID="{E528FB85-5E2E-4D2E-90A3-D122D5F69469}" presName="spacer" presStyleCnt="0"/>
      <dgm:spPr/>
    </dgm:pt>
    <dgm:pt modelId="{858BBD9D-2451-4B2F-B8B8-30C288D05161}" type="pres">
      <dgm:prSet presAssocID="{1C31E737-FAEB-4550-B970-7B81851789AD}" presName="parentText" presStyleLbl="node1" presStyleIdx="1" presStyleCnt="2">
        <dgm:presLayoutVars>
          <dgm:chMax val="0"/>
          <dgm:bulletEnabled val="1"/>
        </dgm:presLayoutVars>
      </dgm:prSet>
      <dgm:spPr/>
    </dgm:pt>
  </dgm:ptLst>
  <dgm:cxnLst>
    <dgm:cxn modelId="{34237D0D-1E2F-45D0-A1A5-AA6A145D4158}" type="presOf" srcId="{950E0067-0F9D-4E1D-8931-EF9B7A298C27}" destId="{744765EA-A942-4C4B-AF93-0C93A472DC49}" srcOrd="0" destOrd="0" presId="urn:microsoft.com/office/officeart/2005/8/layout/vList2"/>
    <dgm:cxn modelId="{9BFBEC80-AF26-4FEA-B19E-1C7C2B4C132A}" srcId="{950E0067-0F9D-4E1D-8931-EF9B7A298C27}" destId="{BBFA7C82-2D59-4541-A2A2-3D7883AD93C9}" srcOrd="0" destOrd="0" parTransId="{728A5272-BB25-46AB-ACE9-2F4566EEF48D}" sibTransId="{E528FB85-5E2E-4D2E-90A3-D122D5F69469}"/>
    <dgm:cxn modelId="{04425A8A-A322-4B1E-A9CF-92E909392081}" type="presOf" srcId="{1C31E737-FAEB-4550-B970-7B81851789AD}" destId="{858BBD9D-2451-4B2F-B8B8-30C288D05161}" srcOrd="0" destOrd="0" presId="urn:microsoft.com/office/officeart/2005/8/layout/vList2"/>
    <dgm:cxn modelId="{2483C98D-DEE0-43A7-A079-8FAB5BE55883}" srcId="{950E0067-0F9D-4E1D-8931-EF9B7A298C27}" destId="{1C31E737-FAEB-4550-B970-7B81851789AD}" srcOrd="1" destOrd="0" parTransId="{8AD712A5-0349-470A-A66F-8B1CFFF22360}" sibTransId="{0011D3C5-17E8-47B0-B0E4-BAD188DC80B1}"/>
    <dgm:cxn modelId="{72F1618E-62C2-45F0-9462-A99C7D580BEA}" type="presOf" srcId="{BBFA7C82-2D59-4541-A2A2-3D7883AD93C9}" destId="{7594ECDD-58CC-4A11-BE4E-FC28DEDCED5F}" srcOrd="0" destOrd="0" presId="urn:microsoft.com/office/officeart/2005/8/layout/vList2"/>
    <dgm:cxn modelId="{0835B047-24E7-4DB5-9F9E-C175D74F8BE9}" type="presParOf" srcId="{744765EA-A942-4C4B-AF93-0C93A472DC49}" destId="{7594ECDD-58CC-4A11-BE4E-FC28DEDCED5F}" srcOrd="0" destOrd="0" presId="urn:microsoft.com/office/officeart/2005/8/layout/vList2"/>
    <dgm:cxn modelId="{C2F49A31-5CAD-4D71-860D-99B7C7227786}" type="presParOf" srcId="{744765EA-A942-4C4B-AF93-0C93A472DC49}" destId="{BC046F07-BB7D-4AA0-ABF9-B49FFAA50A51}" srcOrd="1" destOrd="0" presId="urn:microsoft.com/office/officeart/2005/8/layout/vList2"/>
    <dgm:cxn modelId="{F3B4B771-5A05-4362-9A06-5DA1A9A2A193}" type="presParOf" srcId="{744765EA-A942-4C4B-AF93-0C93A472DC49}" destId="{858BBD9D-2451-4B2F-B8B8-30C288D0516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97E3C5-D15E-412F-910C-873F5A8A32D8}">
      <dsp:nvSpPr>
        <dsp:cNvPr id="0" name=""/>
        <dsp:cNvSpPr/>
      </dsp:nvSpPr>
      <dsp:spPr>
        <a:xfrm rot="10800000">
          <a:off x="-2" y="275911"/>
          <a:ext cx="12009124" cy="4096976"/>
        </a:xfrm>
        <a:prstGeom prst="homePlate">
          <a:avLst/>
        </a:prstGeom>
        <a:solidFill>
          <a:schemeClr val="accent1">
            <a:hueOff val="0"/>
            <a:satOff val="0"/>
            <a:lumOff val="0"/>
            <a:alphaOff val="0"/>
          </a:schemeClr>
        </a:solidFill>
        <a:ln w="1587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772323" tIns="91440" rIns="170688" bIns="91440" numCol="1" spcCol="1270" anchor="ctr" anchorCtr="0">
          <a:noAutofit/>
        </a:bodyPr>
        <a:lstStyle/>
        <a:p>
          <a:pPr marL="0" lvl="0" indent="0" algn="just" defTabSz="1066800">
            <a:lnSpc>
              <a:spcPct val="90000"/>
            </a:lnSpc>
            <a:spcBef>
              <a:spcPct val="0"/>
            </a:spcBef>
            <a:spcAft>
              <a:spcPct val="35000"/>
            </a:spcAft>
            <a:buClrTx/>
            <a:buSzPts val="2400"/>
            <a:buFont typeface="Arial" panose="020B0604020202020204" pitchFamily="34" charset="0"/>
            <a:buNone/>
          </a:pPr>
          <a:endParaRPr lang="en-IN" sz="2400" kern="1200" dirty="0">
            <a:latin typeface="Times New Roman" panose="02020603050405020304" pitchFamily="18" charset="0"/>
            <a:cs typeface="Times New Roman" panose="02020603050405020304" pitchFamily="18" charset="0"/>
          </a:endParaRPr>
        </a:p>
      </dsp:txBody>
      <dsp:txXfrm rot="10800000">
        <a:off x="1024242" y="275911"/>
        <a:ext cx="10984880" cy="4096976"/>
      </dsp:txXfrm>
    </dsp:sp>
    <dsp:sp modelId="{FF4F3079-6C8C-442F-9730-1BBC29DFA13B}">
      <dsp:nvSpPr>
        <dsp:cNvPr id="0" name=""/>
        <dsp:cNvSpPr/>
      </dsp:nvSpPr>
      <dsp:spPr>
        <a:xfrm>
          <a:off x="0" y="1102042"/>
          <a:ext cx="2312002" cy="2215543"/>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6000" b="-6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71F927-3E5B-419A-A6A7-27F5F3EDD5BB}">
      <dsp:nvSpPr>
        <dsp:cNvPr id="0" name=""/>
        <dsp:cNvSpPr/>
      </dsp:nvSpPr>
      <dsp:spPr>
        <a:xfrm>
          <a:off x="0" y="37255"/>
          <a:ext cx="11775440" cy="941850"/>
        </a:xfrm>
        <a:prstGeom prst="roundRect">
          <a:avLst/>
        </a:prstGeom>
        <a:solidFill>
          <a:schemeClr val="accent1">
            <a:hueOff val="0"/>
            <a:satOff val="0"/>
            <a:lumOff val="0"/>
            <a:alphaOff val="0"/>
          </a:schemeClr>
        </a:solidFill>
        <a:ln w="1587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[1] The New York Times. COVID-19 Data in the United States. https://github.com/nytimes/covid-19-data, 2020. Accessed on 04-01-2020 at https://github.com/nytimes/covid-19-data. </a:t>
          </a:r>
        </a:p>
      </dsp:txBody>
      <dsp:txXfrm>
        <a:off x="45977" y="83232"/>
        <a:ext cx="11683486" cy="849896"/>
      </dsp:txXfrm>
    </dsp:sp>
    <dsp:sp modelId="{7B7A0AA2-895E-4ED1-AF0E-EADFC00705DA}">
      <dsp:nvSpPr>
        <dsp:cNvPr id="0" name=""/>
        <dsp:cNvSpPr/>
      </dsp:nvSpPr>
      <dsp:spPr>
        <a:xfrm>
          <a:off x="0" y="1111585"/>
          <a:ext cx="11775440" cy="941850"/>
        </a:xfrm>
        <a:prstGeom prst="roundRect">
          <a:avLst/>
        </a:prstGeom>
        <a:solidFill>
          <a:schemeClr val="accent1">
            <a:hueOff val="0"/>
            <a:satOff val="0"/>
            <a:lumOff val="0"/>
            <a:alphaOff val="0"/>
          </a:schemeClr>
        </a:solidFill>
        <a:ln w="1587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[2] </a:t>
          </a:r>
          <a:r>
            <a:rPr lang="en-IN" sz="1800" kern="1200" dirty="0" err="1">
              <a:latin typeface="Times New Roman" panose="02020603050405020304" pitchFamily="18" charset="0"/>
              <a:cs typeface="Times New Roman" panose="02020603050405020304" pitchFamily="18" charset="0"/>
            </a:rPr>
            <a:t>Ensheng</a:t>
          </a:r>
          <a:r>
            <a:rPr lang="en-IN" sz="1800" kern="1200" dirty="0">
              <a:latin typeface="Times New Roman" panose="02020603050405020304" pitchFamily="18" charset="0"/>
              <a:cs typeface="Times New Roman" panose="02020603050405020304" pitchFamily="18" charset="0"/>
            </a:rPr>
            <a:t> Dong, </a:t>
          </a:r>
          <a:r>
            <a:rPr lang="en-IN" sz="1800" kern="1200" dirty="0" err="1">
              <a:latin typeface="Times New Roman" panose="02020603050405020304" pitchFamily="18" charset="0"/>
              <a:cs typeface="Times New Roman" panose="02020603050405020304" pitchFamily="18" charset="0"/>
            </a:rPr>
            <a:t>Hongru</a:t>
          </a:r>
          <a:r>
            <a:rPr lang="en-IN" sz="1800" kern="1200" dirty="0">
              <a:latin typeface="Times New Roman" panose="02020603050405020304" pitchFamily="18" charset="0"/>
              <a:cs typeface="Times New Roman" panose="02020603050405020304" pitchFamily="18" charset="0"/>
            </a:rPr>
            <a:t> Du, and Lauren Gardner. An interactive web-based dashboard to track covid-19 in real time. The Lancet infectious diseases, 20(5):533–534, 2020. </a:t>
          </a:r>
        </a:p>
      </dsp:txBody>
      <dsp:txXfrm>
        <a:off x="45977" y="1157562"/>
        <a:ext cx="11683486" cy="849896"/>
      </dsp:txXfrm>
    </dsp:sp>
    <dsp:sp modelId="{F50CDE8A-21B0-4292-918D-D6EF6B805894}">
      <dsp:nvSpPr>
        <dsp:cNvPr id="0" name=""/>
        <dsp:cNvSpPr/>
      </dsp:nvSpPr>
      <dsp:spPr>
        <a:xfrm>
          <a:off x="0" y="2185915"/>
          <a:ext cx="11775440" cy="941850"/>
        </a:xfrm>
        <a:prstGeom prst="roundRect">
          <a:avLst/>
        </a:prstGeom>
        <a:solidFill>
          <a:schemeClr val="accent1">
            <a:hueOff val="0"/>
            <a:satOff val="0"/>
            <a:lumOff val="0"/>
            <a:alphaOff val="0"/>
          </a:schemeClr>
        </a:solidFill>
        <a:ln w="1587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[3] Benjamin D </a:t>
          </a:r>
          <a:r>
            <a:rPr lang="en-IN" sz="1800" kern="1200" dirty="0" err="1">
              <a:latin typeface="Times New Roman" panose="02020603050405020304" pitchFamily="18" charset="0"/>
              <a:cs typeface="Times New Roman" panose="02020603050405020304" pitchFamily="18" charset="0"/>
            </a:rPr>
            <a:t>Wissel</a:t>
          </a:r>
          <a:r>
            <a:rPr lang="en-IN" sz="1800" kern="1200" dirty="0">
              <a:latin typeface="Times New Roman" panose="02020603050405020304" pitchFamily="18" charset="0"/>
              <a:cs typeface="Times New Roman" panose="02020603050405020304" pitchFamily="18" charset="0"/>
            </a:rPr>
            <a:t>, PJ Van Camp, Michal </a:t>
          </a:r>
          <a:r>
            <a:rPr lang="en-IN" sz="1800" kern="1200" dirty="0" err="1">
              <a:latin typeface="Times New Roman" panose="02020603050405020304" pitchFamily="18" charset="0"/>
              <a:cs typeface="Times New Roman" panose="02020603050405020304" pitchFamily="18" charset="0"/>
            </a:rPr>
            <a:t>Kouril</a:t>
          </a:r>
          <a:r>
            <a:rPr lang="en-IN" sz="1800" kern="1200" dirty="0">
              <a:latin typeface="Times New Roman" panose="02020603050405020304" pitchFamily="18" charset="0"/>
              <a:cs typeface="Times New Roman" panose="02020603050405020304" pitchFamily="18" charset="0"/>
            </a:rPr>
            <a:t>, Chad Weis, Tracy A </a:t>
          </a:r>
          <a:r>
            <a:rPr lang="en-IN" sz="1800" kern="1200" dirty="0" err="1">
              <a:latin typeface="Times New Roman" panose="02020603050405020304" pitchFamily="18" charset="0"/>
              <a:cs typeface="Times New Roman" panose="02020603050405020304" pitchFamily="18" charset="0"/>
            </a:rPr>
            <a:t>Glauser</a:t>
          </a:r>
          <a:r>
            <a:rPr lang="en-IN" sz="1800" kern="1200" dirty="0">
              <a:latin typeface="Times New Roman" panose="02020603050405020304" pitchFamily="18" charset="0"/>
              <a:cs typeface="Times New Roman" panose="02020603050405020304" pitchFamily="18" charset="0"/>
            </a:rPr>
            <a:t>, Peter S White, Isaac S </a:t>
          </a:r>
          <a:r>
            <a:rPr lang="en-IN" sz="1800" kern="1200" dirty="0" err="1">
              <a:latin typeface="Times New Roman" panose="02020603050405020304" pitchFamily="18" charset="0"/>
              <a:cs typeface="Times New Roman" panose="02020603050405020304" pitchFamily="18" charset="0"/>
            </a:rPr>
            <a:t>Kohane</a:t>
          </a:r>
          <a:r>
            <a:rPr lang="en-IN" sz="1800" kern="1200" dirty="0">
              <a:latin typeface="Times New Roman" panose="02020603050405020304" pitchFamily="18" charset="0"/>
              <a:cs typeface="Times New Roman" panose="02020603050405020304" pitchFamily="18" charset="0"/>
            </a:rPr>
            <a:t>, and Judith W </a:t>
          </a:r>
          <a:r>
            <a:rPr lang="en-IN" sz="1800" kern="1200" dirty="0" err="1">
              <a:latin typeface="Times New Roman" panose="02020603050405020304" pitchFamily="18" charset="0"/>
              <a:cs typeface="Times New Roman" panose="02020603050405020304" pitchFamily="18" charset="0"/>
            </a:rPr>
            <a:t>Dexheimer</a:t>
          </a:r>
          <a:r>
            <a:rPr lang="en-IN" sz="1800" kern="1200" dirty="0">
              <a:latin typeface="Times New Roman" panose="02020603050405020304" pitchFamily="18" charset="0"/>
              <a:cs typeface="Times New Roman" panose="02020603050405020304" pitchFamily="18" charset="0"/>
            </a:rPr>
            <a:t>. An interactive online dashboard for tracking covid-19 in us counties, cities, and states in real time. Journal of the American Medical Informatics Association, 2020. </a:t>
          </a:r>
        </a:p>
      </dsp:txBody>
      <dsp:txXfrm>
        <a:off x="45977" y="2231892"/>
        <a:ext cx="11683486" cy="849896"/>
      </dsp:txXfrm>
    </dsp:sp>
    <dsp:sp modelId="{F3D98B69-D036-4252-B607-B5AC9931EB33}">
      <dsp:nvSpPr>
        <dsp:cNvPr id="0" name=""/>
        <dsp:cNvSpPr/>
      </dsp:nvSpPr>
      <dsp:spPr>
        <a:xfrm>
          <a:off x="0" y="3260245"/>
          <a:ext cx="11775440" cy="941850"/>
        </a:xfrm>
        <a:prstGeom prst="roundRect">
          <a:avLst/>
        </a:prstGeom>
        <a:solidFill>
          <a:schemeClr val="accent1">
            <a:hueOff val="0"/>
            <a:satOff val="0"/>
            <a:lumOff val="0"/>
            <a:alphaOff val="0"/>
          </a:schemeClr>
        </a:solidFill>
        <a:ln w="1587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[4] Douglas Arneson, Matthew Elliott, Arman </a:t>
          </a:r>
          <a:r>
            <a:rPr lang="en-IN" sz="1800" kern="1200" dirty="0" err="1">
              <a:latin typeface="Times New Roman" panose="02020603050405020304" pitchFamily="18" charset="0"/>
              <a:cs typeface="Times New Roman" panose="02020603050405020304" pitchFamily="18" charset="0"/>
            </a:rPr>
            <a:t>Mosenia</a:t>
          </a:r>
          <a:r>
            <a:rPr lang="en-IN" sz="1800" kern="1200" dirty="0">
              <a:latin typeface="Times New Roman" panose="02020603050405020304" pitchFamily="18" charset="0"/>
              <a:cs typeface="Times New Roman" panose="02020603050405020304" pitchFamily="18" charset="0"/>
            </a:rPr>
            <a:t>, Boris </a:t>
          </a:r>
          <a:r>
            <a:rPr lang="en-IN" sz="1800" kern="1200" dirty="0" err="1">
              <a:latin typeface="Times New Roman" panose="02020603050405020304" pitchFamily="18" charset="0"/>
              <a:cs typeface="Times New Roman" panose="02020603050405020304" pitchFamily="18" charset="0"/>
            </a:rPr>
            <a:t>Oskotsky</a:t>
          </a:r>
          <a:r>
            <a:rPr lang="en-IN" sz="1800" kern="1200" dirty="0">
              <a:latin typeface="Times New Roman" panose="02020603050405020304" pitchFamily="18" charset="0"/>
              <a:cs typeface="Times New Roman" panose="02020603050405020304" pitchFamily="18" charset="0"/>
            </a:rPr>
            <a:t>, Rohit </a:t>
          </a:r>
          <a:r>
            <a:rPr lang="en-IN" sz="1800" kern="1200" dirty="0" err="1">
              <a:latin typeface="Times New Roman" panose="02020603050405020304" pitchFamily="18" charset="0"/>
              <a:cs typeface="Times New Roman" panose="02020603050405020304" pitchFamily="18" charset="0"/>
            </a:rPr>
            <a:t>Vashisht</a:t>
          </a:r>
          <a:r>
            <a:rPr lang="en-IN" sz="1800" kern="1200" dirty="0">
              <a:latin typeface="Times New Roman" panose="02020603050405020304" pitchFamily="18" charset="0"/>
              <a:cs typeface="Times New Roman" panose="02020603050405020304" pitchFamily="18" charset="0"/>
            </a:rPr>
            <a:t>, Travis Zack, Paul </a:t>
          </a:r>
          <a:r>
            <a:rPr lang="en-IN" sz="1800" kern="1200" dirty="0" err="1">
              <a:latin typeface="Times New Roman" panose="02020603050405020304" pitchFamily="18" charset="0"/>
              <a:cs typeface="Times New Roman" panose="02020603050405020304" pitchFamily="18" charset="0"/>
            </a:rPr>
            <a:t>Bleicher</a:t>
          </a:r>
          <a:r>
            <a:rPr lang="en-IN" sz="1800" kern="1200" dirty="0">
              <a:latin typeface="Times New Roman" panose="02020603050405020304" pitchFamily="18" charset="0"/>
              <a:cs typeface="Times New Roman" panose="02020603050405020304" pitchFamily="18" charset="0"/>
            </a:rPr>
            <a:t>, Atul J Butte, and Vivek A </a:t>
          </a:r>
          <a:r>
            <a:rPr lang="en-IN" sz="1800" kern="1200" dirty="0" err="1">
              <a:latin typeface="Times New Roman" panose="02020603050405020304" pitchFamily="18" charset="0"/>
              <a:cs typeface="Times New Roman" panose="02020603050405020304" pitchFamily="18" charset="0"/>
            </a:rPr>
            <a:t>Rudrapatna</a:t>
          </a:r>
          <a:r>
            <a:rPr lang="en-IN" sz="1800" kern="1200" dirty="0">
              <a:latin typeface="Times New Roman" panose="02020603050405020304" pitchFamily="18" charset="0"/>
              <a:cs typeface="Times New Roman" panose="02020603050405020304" pitchFamily="18" charset="0"/>
            </a:rPr>
            <a:t>. </a:t>
          </a:r>
          <a:r>
            <a:rPr lang="en-IN" sz="1800" kern="1200" dirty="0" err="1">
              <a:latin typeface="Times New Roman" panose="02020603050405020304" pitchFamily="18" charset="0"/>
              <a:cs typeface="Times New Roman" panose="02020603050405020304" pitchFamily="18" charset="0"/>
            </a:rPr>
            <a:t>Covidcounties</a:t>
          </a:r>
          <a:r>
            <a:rPr lang="en-IN" sz="1800" kern="1200" dirty="0">
              <a:latin typeface="Times New Roman" panose="02020603050405020304" pitchFamily="18" charset="0"/>
              <a:cs typeface="Times New Roman" panose="02020603050405020304" pitchFamily="18" charset="0"/>
            </a:rPr>
            <a:t>-an interactive, real-time tracker of the covid-19 pandemic at the level of us counties. </a:t>
          </a:r>
          <a:r>
            <a:rPr lang="en-IN" sz="1800" kern="1200" dirty="0" err="1">
              <a:latin typeface="Times New Roman" panose="02020603050405020304" pitchFamily="18" charset="0"/>
              <a:cs typeface="Times New Roman" panose="02020603050405020304" pitchFamily="18" charset="0"/>
            </a:rPr>
            <a:t>medRxiv</a:t>
          </a:r>
          <a:r>
            <a:rPr lang="en-IN" sz="1800" kern="1200" dirty="0">
              <a:latin typeface="Times New Roman" panose="02020603050405020304" pitchFamily="18" charset="0"/>
              <a:cs typeface="Times New Roman" panose="02020603050405020304" pitchFamily="18" charset="0"/>
            </a:rPr>
            <a:t>, 2020. </a:t>
          </a:r>
        </a:p>
      </dsp:txBody>
      <dsp:txXfrm>
        <a:off x="45977" y="3306222"/>
        <a:ext cx="11683486" cy="849896"/>
      </dsp:txXfrm>
    </dsp:sp>
    <dsp:sp modelId="{CEB5F84A-A69A-4FC9-B198-3A6D735ACCD7}">
      <dsp:nvSpPr>
        <dsp:cNvPr id="0" name=""/>
        <dsp:cNvSpPr/>
      </dsp:nvSpPr>
      <dsp:spPr>
        <a:xfrm>
          <a:off x="0" y="4334575"/>
          <a:ext cx="11775440" cy="941850"/>
        </a:xfrm>
        <a:prstGeom prst="roundRect">
          <a:avLst/>
        </a:prstGeom>
        <a:solidFill>
          <a:schemeClr val="accent1">
            <a:hueOff val="0"/>
            <a:satOff val="0"/>
            <a:lumOff val="0"/>
            <a:alphaOff val="0"/>
          </a:schemeClr>
        </a:solidFill>
        <a:ln w="1587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[5] </a:t>
          </a:r>
          <a:r>
            <a:rPr lang="en-IN" sz="1800" kern="1200" dirty="0" err="1">
              <a:latin typeface="Times New Roman" panose="02020603050405020304" pitchFamily="18" charset="0"/>
              <a:cs typeface="Times New Roman" panose="02020603050405020304" pitchFamily="18" charset="0"/>
            </a:rPr>
            <a:t>Plotly</a:t>
          </a:r>
          <a:r>
            <a:rPr lang="en-IN" sz="1800" kern="1200" dirty="0">
              <a:latin typeface="Times New Roman" panose="02020603050405020304" pitchFamily="18" charset="0"/>
              <a:cs typeface="Times New Roman" panose="02020603050405020304" pitchFamily="18" charset="0"/>
            </a:rPr>
            <a:t> Technologies Inc. Collaborative data science. 2015. </a:t>
          </a:r>
        </a:p>
      </dsp:txBody>
      <dsp:txXfrm>
        <a:off x="45977" y="4380552"/>
        <a:ext cx="11683486" cy="84989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2624F-8437-473A-95BE-7633F1144407}">
      <dsp:nvSpPr>
        <dsp:cNvPr id="0" name=""/>
        <dsp:cNvSpPr/>
      </dsp:nvSpPr>
      <dsp:spPr>
        <a:xfrm>
          <a:off x="0" y="97772"/>
          <a:ext cx="11501120" cy="895050"/>
        </a:xfrm>
        <a:prstGeom prst="roundRect">
          <a:avLst/>
        </a:prstGeom>
        <a:solidFill>
          <a:schemeClr val="accent1">
            <a:hueOff val="0"/>
            <a:satOff val="0"/>
            <a:lumOff val="0"/>
            <a:alphaOff val="0"/>
          </a:schemeClr>
        </a:solidFill>
        <a:ln w="1587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[6] Nick Altieri, Rebecca L Barter, James Duncan, Raaz Dwivedi, Karl </a:t>
          </a:r>
          <a:r>
            <a:rPr lang="en-IN" sz="1700" kern="1200" dirty="0" err="1"/>
            <a:t>Kumbier</a:t>
          </a:r>
          <a:r>
            <a:rPr lang="en-IN" sz="1700" kern="1200" dirty="0"/>
            <a:t>, Xiao Li, Robert </a:t>
          </a:r>
          <a:r>
            <a:rPr lang="en-IN" sz="1700" kern="1200" dirty="0" err="1"/>
            <a:t>Netzorg</a:t>
          </a:r>
          <a:r>
            <a:rPr lang="en-IN" sz="1700" kern="1200" dirty="0"/>
            <a:t>, Briton Park, Chandan Singh, Yan Shoo Tan, Tiffany Tang, Yu Wang, Chao Zhang, and Bin Yu. Curating a covid-19 data repository and forecasting county-level death counts in the united states. Harvard Data Science Review, 11 2020. https://hdsr.mitpress.mit.edu/pub/p6isyf0g. </a:t>
          </a:r>
          <a:endParaRPr lang="en-US" sz="1700" kern="1200" dirty="0"/>
        </a:p>
      </dsp:txBody>
      <dsp:txXfrm>
        <a:off x="43693" y="141465"/>
        <a:ext cx="11413734" cy="807664"/>
      </dsp:txXfrm>
    </dsp:sp>
    <dsp:sp modelId="{17B1F7AE-E23A-4886-B23C-B77A5D1CE81D}">
      <dsp:nvSpPr>
        <dsp:cNvPr id="0" name=""/>
        <dsp:cNvSpPr/>
      </dsp:nvSpPr>
      <dsp:spPr>
        <a:xfrm>
          <a:off x="0" y="1153546"/>
          <a:ext cx="11501120" cy="895050"/>
        </a:xfrm>
        <a:prstGeom prst="roundRect">
          <a:avLst/>
        </a:prstGeom>
        <a:solidFill>
          <a:schemeClr val="accent1">
            <a:hueOff val="0"/>
            <a:satOff val="0"/>
            <a:lumOff val="0"/>
            <a:alphaOff val="0"/>
          </a:schemeClr>
        </a:solidFill>
        <a:ln w="1587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[7] USA Facts. COVID-19 Deaths Data. Accessed on 03-31-2020 at https://www.reuters.com/article/ us-health-coronavirus-who/covid-19-spread-map. </a:t>
          </a:r>
          <a:endParaRPr lang="en-US" sz="1700" kern="1200"/>
        </a:p>
      </dsp:txBody>
      <dsp:txXfrm>
        <a:off x="43693" y="1197239"/>
        <a:ext cx="11413734" cy="807664"/>
      </dsp:txXfrm>
    </dsp:sp>
    <dsp:sp modelId="{EEAFECEF-87F5-4995-9FA6-C60494EE4E29}">
      <dsp:nvSpPr>
        <dsp:cNvPr id="0" name=""/>
        <dsp:cNvSpPr/>
      </dsp:nvSpPr>
      <dsp:spPr>
        <a:xfrm>
          <a:off x="0" y="2219471"/>
          <a:ext cx="11501120" cy="895050"/>
        </a:xfrm>
        <a:prstGeom prst="roundRect">
          <a:avLst/>
        </a:prstGeom>
        <a:solidFill>
          <a:schemeClr val="accent1">
            <a:hueOff val="0"/>
            <a:satOff val="0"/>
            <a:lumOff val="0"/>
            <a:alphaOff val="0"/>
          </a:schemeClr>
        </a:solidFill>
        <a:ln w="1587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[8] Response4life. Response4life. https://response4life.org, 2020. Accessed on 10-01-2020 at https://github.com/ nytimes/covid-19-data.</a:t>
          </a:r>
          <a:endParaRPr lang="en-US" sz="1700" kern="1200"/>
        </a:p>
      </dsp:txBody>
      <dsp:txXfrm>
        <a:off x="43693" y="2263164"/>
        <a:ext cx="11413734" cy="807664"/>
      </dsp:txXfrm>
    </dsp:sp>
    <dsp:sp modelId="{83541919-0F03-4C47-BE59-36D86118BAF0}">
      <dsp:nvSpPr>
        <dsp:cNvPr id="0" name=""/>
        <dsp:cNvSpPr/>
      </dsp:nvSpPr>
      <dsp:spPr>
        <a:xfrm>
          <a:off x="0" y="3305721"/>
          <a:ext cx="11501120" cy="895050"/>
        </a:xfrm>
        <a:prstGeom prst="roundRect">
          <a:avLst/>
        </a:prstGeom>
        <a:solidFill>
          <a:schemeClr val="accent1">
            <a:hueOff val="0"/>
            <a:satOff val="0"/>
            <a:lumOff val="0"/>
            <a:alphaOff val="0"/>
          </a:schemeClr>
        </a:solidFill>
        <a:ln w="1587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[9]  COVID-19: A History of Coronavirus.https:// www.labmanager.com › lab-health-andsafety. </a:t>
          </a:r>
        </a:p>
      </dsp:txBody>
      <dsp:txXfrm>
        <a:off x="43693" y="3349414"/>
        <a:ext cx="11413734" cy="807664"/>
      </dsp:txXfrm>
    </dsp:sp>
    <dsp:sp modelId="{6EE21D5B-088B-45C8-AEA3-E5063C7B9961}">
      <dsp:nvSpPr>
        <dsp:cNvPr id="0" name=""/>
        <dsp:cNvSpPr/>
      </dsp:nvSpPr>
      <dsp:spPr>
        <a:xfrm>
          <a:off x="0" y="4381817"/>
          <a:ext cx="11501120" cy="895050"/>
        </a:xfrm>
        <a:prstGeom prst="roundRect">
          <a:avLst/>
        </a:prstGeom>
        <a:solidFill>
          <a:schemeClr val="accent1">
            <a:hueOff val="0"/>
            <a:satOff val="0"/>
            <a:lumOff val="0"/>
            <a:alphaOff val="0"/>
          </a:schemeClr>
        </a:solidFill>
        <a:ln w="1587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[10]  Coronavirus Update (Live).https:// www.worldometers.info › coronavirus</a:t>
          </a:r>
        </a:p>
      </dsp:txBody>
      <dsp:txXfrm>
        <a:off x="43693" y="4425510"/>
        <a:ext cx="11413734" cy="8076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F85E83-BE41-42FE-9D6D-236AF9C19A6E}">
      <dsp:nvSpPr>
        <dsp:cNvPr id="0" name=""/>
        <dsp:cNvSpPr/>
      </dsp:nvSpPr>
      <dsp:spPr>
        <a:xfrm>
          <a:off x="0" y="153035"/>
          <a:ext cx="11734799" cy="3954624"/>
        </a:xfrm>
        <a:prstGeom prst="roundRect">
          <a:avLst/>
        </a:prstGeom>
        <a:solidFill>
          <a:schemeClr val="accent1">
            <a:hueOff val="0"/>
            <a:satOff val="0"/>
            <a:lumOff val="0"/>
            <a:alphaOff val="0"/>
          </a:schemeClr>
        </a:solidFill>
        <a:ln w="1587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solidFill>
                <a:schemeClr val="bg1"/>
              </a:solidFill>
              <a:latin typeface="Times New Roman" panose="02020603050405020304" pitchFamily="18" charset="0"/>
              <a:cs typeface="Times New Roman" panose="02020603050405020304" pitchFamily="18" charset="0"/>
            </a:rPr>
            <a:t>	COVID-19 continues to spread across the United States. As of Oct 29, 2020, more than 9 million confirmed cases and 225 thousand deaths have been reported due to COVID-19 in the US. Outbreaks are not isolated to small geographic regions in the US and continue to appear across the country. Though many visualization tools exist to track these outbreaks, there is still a need for a rigorous and accessible interface for short-term forecasting and comparative exploration of COVID19 outbreaks at the county-level. We develop such an interface at covidseverity.com to provide the public with information and short-term forecasts on COVID-19 outbreaks for individual counties. The interface allows users to explore eight different metrics for every US county as well as compare each county with counties like it based on several characteristics. </a:t>
          </a:r>
          <a:endParaRPr lang="en-IN" sz="2400" kern="1200" dirty="0">
            <a:solidFill>
              <a:schemeClr val="bg1"/>
            </a:solidFill>
            <a:latin typeface="Times New Roman" panose="02020603050405020304" pitchFamily="18" charset="0"/>
            <a:cs typeface="Times New Roman" panose="02020603050405020304" pitchFamily="18" charset="0"/>
          </a:endParaRPr>
        </a:p>
      </dsp:txBody>
      <dsp:txXfrm>
        <a:off x="193049" y="346084"/>
        <a:ext cx="11348701" cy="35685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AD2A5A-3546-4C11-BD16-31B82FD93F78}">
      <dsp:nvSpPr>
        <dsp:cNvPr id="0" name=""/>
        <dsp:cNvSpPr/>
      </dsp:nvSpPr>
      <dsp:spPr>
        <a:xfrm>
          <a:off x="0" y="0"/>
          <a:ext cx="9753600" cy="835069"/>
        </a:xfrm>
        <a:prstGeom prst="roundRect">
          <a:avLst/>
        </a:prstGeom>
        <a:solidFill>
          <a:schemeClr val="accent1">
            <a:hueOff val="0"/>
            <a:satOff val="0"/>
            <a:lumOff val="0"/>
            <a:alphaOff val="0"/>
          </a:schemeClr>
        </a:solidFill>
        <a:ln w="1587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u="sng" kern="1200">
              <a:latin typeface="Times New Roman" panose="02020603050405020304" pitchFamily="18" charset="0"/>
              <a:cs typeface="Times New Roman" panose="02020603050405020304" pitchFamily="18" charset="0"/>
            </a:rPr>
            <a:t>STUDY OBJECTIVES</a:t>
          </a:r>
          <a:endParaRPr lang="en-US" sz="2400" kern="1200">
            <a:latin typeface="Times New Roman" panose="02020603050405020304" pitchFamily="18" charset="0"/>
            <a:cs typeface="Times New Roman" panose="02020603050405020304" pitchFamily="18" charset="0"/>
          </a:endParaRPr>
        </a:p>
      </dsp:txBody>
      <dsp:txXfrm>
        <a:off x="40765" y="40765"/>
        <a:ext cx="9672070" cy="753539"/>
      </dsp:txXfrm>
    </dsp:sp>
    <dsp:sp modelId="{1AEFB2AB-A6F4-4B5A-9D66-0C029A9F610E}">
      <dsp:nvSpPr>
        <dsp:cNvPr id="0" name=""/>
        <dsp:cNvSpPr/>
      </dsp:nvSpPr>
      <dsp:spPr>
        <a:xfrm>
          <a:off x="0" y="927510"/>
          <a:ext cx="9753600" cy="805275"/>
        </a:xfrm>
        <a:prstGeom prst="roundRect">
          <a:avLst/>
        </a:prstGeom>
        <a:solidFill>
          <a:schemeClr val="accent1">
            <a:hueOff val="0"/>
            <a:satOff val="0"/>
            <a:lumOff val="0"/>
            <a:alphaOff val="0"/>
          </a:schemeClr>
        </a:solidFill>
        <a:ln w="1587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The </a:t>
          </a:r>
          <a:r>
            <a:rPr lang="en-US" sz="2400" b="0" i="0" kern="1200">
              <a:latin typeface="Times New Roman" panose="02020603050405020304" pitchFamily="18" charset="0"/>
              <a:cs typeface="Times New Roman" panose="02020603050405020304" pitchFamily="18" charset="0"/>
            </a:rPr>
            <a:t>main objectives are</a:t>
          </a:r>
          <a:r>
            <a:rPr lang="en-US" sz="2400" b="0" i="0" kern="1200" dirty="0">
              <a:latin typeface="Times New Roman" panose="02020603050405020304" pitchFamily="18" charset="0"/>
              <a:cs typeface="Times New Roman" panose="02020603050405020304" pitchFamily="18" charset="0"/>
            </a:rPr>
            <a:t>:</a:t>
          </a:r>
          <a:endParaRPr lang="en-US" sz="2400" kern="1200" dirty="0">
            <a:latin typeface="Times New Roman" panose="02020603050405020304" pitchFamily="18" charset="0"/>
            <a:cs typeface="Times New Roman" panose="02020603050405020304" pitchFamily="18" charset="0"/>
          </a:endParaRPr>
        </a:p>
      </dsp:txBody>
      <dsp:txXfrm>
        <a:off x="39310" y="966820"/>
        <a:ext cx="9674980" cy="726655"/>
      </dsp:txXfrm>
    </dsp:sp>
    <dsp:sp modelId="{A3D247E8-E469-4AF7-97D9-87B1E3D5585F}">
      <dsp:nvSpPr>
        <dsp:cNvPr id="0" name=""/>
        <dsp:cNvSpPr/>
      </dsp:nvSpPr>
      <dsp:spPr>
        <a:xfrm>
          <a:off x="0" y="1822066"/>
          <a:ext cx="9753600" cy="1269449"/>
        </a:xfrm>
        <a:prstGeom prst="roundRect">
          <a:avLst/>
        </a:prstGeom>
        <a:solidFill>
          <a:schemeClr val="accent1">
            <a:hueOff val="0"/>
            <a:satOff val="0"/>
            <a:lumOff val="0"/>
            <a:alphaOff val="0"/>
          </a:schemeClr>
        </a:solidFill>
        <a:ln w="1587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b="0" i="0" kern="1200">
              <a:latin typeface="Times New Roman" panose="02020603050405020304" pitchFamily="18" charset="0"/>
              <a:cs typeface="Times New Roman" panose="02020603050405020304" pitchFamily="18" charset="0"/>
            </a:rPr>
            <a:t>To quantify hospital-based outcomes and deaths, including in relation to sociodemographic characteristics and comorbidities as ascertained from hospital AND general practice data.</a:t>
          </a:r>
          <a:endParaRPr lang="en-US" sz="2400" kern="1200">
            <a:latin typeface="Times New Roman" panose="02020603050405020304" pitchFamily="18" charset="0"/>
            <a:cs typeface="Times New Roman" panose="02020603050405020304" pitchFamily="18" charset="0"/>
          </a:endParaRPr>
        </a:p>
      </dsp:txBody>
      <dsp:txXfrm>
        <a:off x="61969" y="1884035"/>
        <a:ext cx="9629662" cy="1145511"/>
      </dsp:txXfrm>
    </dsp:sp>
    <dsp:sp modelId="{DA0990BC-25B3-4CC5-A5F8-42D27849C382}">
      <dsp:nvSpPr>
        <dsp:cNvPr id="0" name=""/>
        <dsp:cNvSpPr/>
      </dsp:nvSpPr>
      <dsp:spPr>
        <a:xfrm>
          <a:off x="0" y="3180796"/>
          <a:ext cx="9753600" cy="1269449"/>
        </a:xfrm>
        <a:prstGeom prst="roundRect">
          <a:avLst/>
        </a:prstGeom>
        <a:solidFill>
          <a:schemeClr val="accent1">
            <a:hueOff val="0"/>
            <a:satOff val="0"/>
            <a:lumOff val="0"/>
            <a:alphaOff val="0"/>
          </a:schemeClr>
        </a:solidFill>
        <a:ln w="1587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b="0" i="0" kern="1200">
              <a:latin typeface="Times New Roman" panose="02020603050405020304" pitchFamily="18" charset="0"/>
              <a:cs typeface="Times New Roman" panose="02020603050405020304" pitchFamily="18" charset="0"/>
            </a:rPr>
            <a:t>To estimate the strength of association between these outcomes and sociodemographic and health characteristics.</a:t>
          </a:r>
          <a:endParaRPr lang="en-US" sz="2400" kern="1200">
            <a:latin typeface="Times New Roman" panose="02020603050405020304" pitchFamily="18" charset="0"/>
            <a:cs typeface="Times New Roman" panose="02020603050405020304" pitchFamily="18" charset="0"/>
          </a:endParaRPr>
        </a:p>
      </dsp:txBody>
      <dsp:txXfrm>
        <a:off x="61969" y="3242765"/>
        <a:ext cx="9629662" cy="11455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17DF8-AD2B-43BA-B4C4-7B2FDEFE9C7F}">
      <dsp:nvSpPr>
        <dsp:cNvPr id="0" name=""/>
        <dsp:cNvSpPr/>
      </dsp:nvSpPr>
      <dsp:spPr>
        <a:xfrm>
          <a:off x="0" y="681062"/>
          <a:ext cx="9489440" cy="1635075"/>
        </a:xfrm>
        <a:prstGeom prst="roundRect">
          <a:avLst/>
        </a:prstGeom>
        <a:solidFill>
          <a:schemeClr val="accent1">
            <a:hueOff val="0"/>
            <a:satOff val="0"/>
            <a:lumOff val="0"/>
            <a:alphaOff val="0"/>
          </a:schemeClr>
        </a:solidFill>
        <a:ln w="1587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Maintaining the data of Covid 19 cases day to day and analysing the data is a huge factor. To maintain the data and analyse the situation across the world is not so simple and will not get that accurate results so need a good efficient algorithms to get the accurate results.</a:t>
          </a:r>
        </a:p>
      </dsp:txBody>
      <dsp:txXfrm>
        <a:off x="79818" y="760880"/>
        <a:ext cx="9329804" cy="14754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716B6-D5E7-408B-A9D8-130E7AC87F4A}">
      <dsp:nvSpPr>
        <dsp:cNvPr id="0" name=""/>
        <dsp:cNvSpPr/>
      </dsp:nvSpPr>
      <dsp:spPr>
        <a:xfrm>
          <a:off x="1323" y="252054"/>
          <a:ext cx="2821472" cy="1692883"/>
        </a:xfrm>
        <a:prstGeom prst="roundRect">
          <a:avLst>
            <a:gd name="adj" fmla="val 10000"/>
          </a:avLst>
        </a:prstGeom>
        <a:solidFill>
          <a:schemeClr val="accent1">
            <a:hueOff val="0"/>
            <a:satOff val="0"/>
            <a:lumOff val="0"/>
            <a:alphaOff val="0"/>
          </a:schemeClr>
        </a:solidFill>
        <a:ln w="15875"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Times New Roman" panose="02020603050405020304" pitchFamily="18" charset="0"/>
              <a:cs typeface="Times New Roman" panose="02020603050405020304" pitchFamily="18" charset="0"/>
            </a:rPr>
            <a:t>Data Collection</a:t>
          </a:r>
        </a:p>
      </dsp:txBody>
      <dsp:txXfrm>
        <a:off x="50906" y="301637"/>
        <a:ext cx="2722306" cy="1593717"/>
      </dsp:txXfrm>
    </dsp:sp>
    <dsp:sp modelId="{8ECD690E-3F33-49C5-8B51-26CB02E2E06C}">
      <dsp:nvSpPr>
        <dsp:cNvPr id="0" name=""/>
        <dsp:cNvSpPr/>
      </dsp:nvSpPr>
      <dsp:spPr>
        <a:xfrm>
          <a:off x="3071085" y="748633"/>
          <a:ext cx="598152" cy="699725"/>
        </a:xfrm>
        <a:prstGeom prst="rightArrow">
          <a:avLst>
            <a:gd name="adj1" fmla="val 60000"/>
            <a:gd name="adj2" fmla="val 50000"/>
          </a:avLst>
        </a:prstGeom>
        <a:solidFill>
          <a:schemeClr val="accent1">
            <a:tint val="60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IN" sz="3100" kern="1200"/>
        </a:p>
      </dsp:txBody>
      <dsp:txXfrm>
        <a:off x="3071085" y="888578"/>
        <a:ext cx="418706" cy="419835"/>
      </dsp:txXfrm>
    </dsp:sp>
    <dsp:sp modelId="{5DC7E865-7A0B-4DDC-A787-4A550FA90151}">
      <dsp:nvSpPr>
        <dsp:cNvPr id="0" name=""/>
        <dsp:cNvSpPr/>
      </dsp:nvSpPr>
      <dsp:spPr>
        <a:xfrm>
          <a:off x="3951384" y="252054"/>
          <a:ext cx="2821472" cy="1692883"/>
        </a:xfrm>
        <a:prstGeom prst="roundRect">
          <a:avLst>
            <a:gd name="adj" fmla="val 10000"/>
          </a:avLst>
        </a:prstGeom>
        <a:solidFill>
          <a:schemeClr val="accent1">
            <a:hueOff val="0"/>
            <a:satOff val="0"/>
            <a:lumOff val="0"/>
            <a:alphaOff val="0"/>
          </a:schemeClr>
        </a:solidFill>
        <a:ln w="15875"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Times New Roman" panose="02020603050405020304" pitchFamily="18" charset="0"/>
              <a:cs typeface="Times New Roman" panose="02020603050405020304" pitchFamily="18" charset="0"/>
            </a:rPr>
            <a:t>Data Pre Processing</a:t>
          </a:r>
        </a:p>
      </dsp:txBody>
      <dsp:txXfrm>
        <a:off x="4000967" y="301637"/>
        <a:ext cx="2722306" cy="1593717"/>
      </dsp:txXfrm>
    </dsp:sp>
    <dsp:sp modelId="{2F92EB6D-FBC2-4F9F-B104-632618C98500}">
      <dsp:nvSpPr>
        <dsp:cNvPr id="0" name=""/>
        <dsp:cNvSpPr/>
      </dsp:nvSpPr>
      <dsp:spPr>
        <a:xfrm rot="5400000">
          <a:off x="5063044" y="2142441"/>
          <a:ext cx="598152" cy="699725"/>
        </a:xfrm>
        <a:prstGeom prst="rightArrow">
          <a:avLst>
            <a:gd name="adj1" fmla="val 60000"/>
            <a:gd name="adj2" fmla="val 50000"/>
          </a:avLst>
        </a:prstGeom>
        <a:solidFill>
          <a:schemeClr val="accent1">
            <a:tint val="60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IN" sz="3100" kern="1200"/>
        </a:p>
      </dsp:txBody>
      <dsp:txXfrm rot="-5400000">
        <a:off x="5152203" y="2193227"/>
        <a:ext cx="419835" cy="418706"/>
      </dsp:txXfrm>
    </dsp:sp>
    <dsp:sp modelId="{F1FA431E-26A5-439F-8493-EC25FCCCB88F}">
      <dsp:nvSpPr>
        <dsp:cNvPr id="0" name=""/>
        <dsp:cNvSpPr/>
      </dsp:nvSpPr>
      <dsp:spPr>
        <a:xfrm>
          <a:off x="3951384" y="3073526"/>
          <a:ext cx="2821472" cy="1692883"/>
        </a:xfrm>
        <a:prstGeom prst="roundRect">
          <a:avLst>
            <a:gd name="adj" fmla="val 10000"/>
          </a:avLst>
        </a:prstGeom>
        <a:solidFill>
          <a:schemeClr val="accent1">
            <a:hueOff val="0"/>
            <a:satOff val="0"/>
            <a:lumOff val="0"/>
            <a:alphaOff val="0"/>
          </a:schemeClr>
        </a:solidFill>
        <a:ln w="15875"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Times New Roman" panose="02020603050405020304" pitchFamily="18" charset="0"/>
              <a:cs typeface="Times New Roman" panose="02020603050405020304" pitchFamily="18" charset="0"/>
            </a:rPr>
            <a:t>Exploratory Data Analysis</a:t>
          </a:r>
        </a:p>
      </dsp:txBody>
      <dsp:txXfrm>
        <a:off x="4000967" y="3123109"/>
        <a:ext cx="2722306" cy="1593717"/>
      </dsp:txXfrm>
    </dsp:sp>
    <dsp:sp modelId="{5A41D63C-E73D-4759-8218-2C17E7089B52}">
      <dsp:nvSpPr>
        <dsp:cNvPr id="0" name=""/>
        <dsp:cNvSpPr/>
      </dsp:nvSpPr>
      <dsp:spPr>
        <a:xfrm rot="10800000">
          <a:off x="3104942" y="3570106"/>
          <a:ext cx="598152" cy="699725"/>
        </a:xfrm>
        <a:prstGeom prst="rightArrow">
          <a:avLst>
            <a:gd name="adj1" fmla="val 60000"/>
            <a:gd name="adj2" fmla="val 50000"/>
          </a:avLst>
        </a:prstGeom>
        <a:solidFill>
          <a:schemeClr val="accent1">
            <a:tint val="60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IN" sz="3100" kern="1200"/>
        </a:p>
      </dsp:txBody>
      <dsp:txXfrm rot="10800000">
        <a:off x="3284388" y="3710051"/>
        <a:ext cx="418706" cy="419835"/>
      </dsp:txXfrm>
    </dsp:sp>
    <dsp:sp modelId="{935CE0C7-21BB-436B-A7E9-B47AE39AC3DA}">
      <dsp:nvSpPr>
        <dsp:cNvPr id="0" name=""/>
        <dsp:cNvSpPr/>
      </dsp:nvSpPr>
      <dsp:spPr>
        <a:xfrm>
          <a:off x="1323" y="3073526"/>
          <a:ext cx="2821472" cy="1692883"/>
        </a:xfrm>
        <a:prstGeom prst="roundRect">
          <a:avLst>
            <a:gd name="adj" fmla="val 10000"/>
          </a:avLst>
        </a:prstGeom>
        <a:solidFill>
          <a:schemeClr val="accent1">
            <a:hueOff val="0"/>
            <a:satOff val="0"/>
            <a:lumOff val="0"/>
            <a:alphaOff val="0"/>
          </a:schemeClr>
        </a:solidFill>
        <a:ln w="15875"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Times New Roman" panose="02020603050405020304" pitchFamily="18" charset="0"/>
              <a:cs typeface="Times New Roman" panose="02020603050405020304" pitchFamily="18" charset="0"/>
            </a:rPr>
            <a:t>Conclusion </a:t>
          </a:r>
        </a:p>
      </dsp:txBody>
      <dsp:txXfrm>
        <a:off x="50906" y="3123109"/>
        <a:ext cx="2722306" cy="15937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9759C5-81B5-4B95-9DDA-4EDC555B018F}">
      <dsp:nvSpPr>
        <dsp:cNvPr id="0" name=""/>
        <dsp:cNvSpPr/>
      </dsp:nvSpPr>
      <dsp:spPr>
        <a:xfrm>
          <a:off x="0" y="19220"/>
          <a:ext cx="11913020" cy="926639"/>
        </a:xfrm>
        <a:prstGeom prst="roundRect">
          <a:avLst/>
        </a:prstGeom>
        <a:solidFill>
          <a:schemeClr val="accent1">
            <a:hueOff val="0"/>
            <a:satOff val="0"/>
            <a:lumOff val="0"/>
            <a:alphaOff val="0"/>
          </a:schemeClr>
        </a:solidFill>
        <a:ln w="1587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The work of Covid 19 tracker is to analyse the covid 19 cases data across the world using the data provided, and it shows the result in the form of graphs that includes the categories like :</a:t>
          </a:r>
        </a:p>
      </dsp:txBody>
      <dsp:txXfrm>
        <a:off x="45235" y="64455"/>
        <a:ext cx="11822550" cy="8361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174BC-1ABC-47FD-B05C-8DD764E6D5DC}">
      <dsp:nvSpPr>
        <dsp:cNvPr id="0" name=""/>
        <dsp:cNvSpPr/>
      </dsp:nvSpPr>
      <dsp:spPr>
        <a:xfrm>
          <a:off x="0" y="18001"/>
          <a:ext cx="11913020" cy="1628639"/>
        </a:xfrm>
        <a:prstGeom prst="roundRect">
          <a:avLst/>
        </a:prstGeom>
        <a:solidFill>
          <a:schemeClr val="accent1">
            <a:hueOff val="0"/>
            <a:satOff val="0"/>
            <a:lumOff val="0"/>
            <a:alphaOff val="0"/>
          </a:schemeClr>
        </a:solidFill>
        <a:ln w="1587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The tracker can able to show the results according to the user requirements like if user want to see a particular country details then user can able to see that particular country in separate graph. This is a user-friendly tracker which is easy to use and gives accurate results and live results.</a:t>
          </a:r>
        </a:p>
      </dsp:txBody>
      <dsp:txXfrm>
        <a:off x="79504" y="97505"/>
        <a:ext cx="11754012" cy="146963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A24D54-8BF9-47DE-9785-5AFFFC1F0BF7}">
      <dsp:nvSpPr>
        <dsp:cNvPr id="0" name=""/>
        <dsp:cNvSpPr/>
      </dsp:nvSpPr>
      <dsp:spPr>
        <a:xfrm>
          <a:off x="0" y="0"/>
          <a:ext cx="10556240" cy="1254825"/>
        </a:xfrm>
        <a:prstGeom prst="roundRect">
          <a:avLst/>
        </a:prstGeom>
        <a:solidFill>
          <a:schemeClr val="accent1">
            <a:hueOff val="0"/>
            <a:satOff val="0"/>
            <a:lumOff val="0"/>
            <a:alphaOff val="0"/>
          </a:schemeClr>
        </a:solidFill>
        <a:ln w="1587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With this project</a:t>
          </a:r>
          <a:r>
            <a:rPr lang="en-IN" sz="2400" kern="1200">
              <a:latin typeface="Times New Roman" panose="02020603050405020304" pitchFamily="18" charset="0"/>
              <a:cs typeface="Times New Roman" panose="02020603050405020304" pitchFamily="18" charset="0"/>
            </a:rPr>
            <a:t>, one </a:t>
          </a:r>
          <a:r>
            <a:rPr lang="en-IN" sz="2400" kern="1200" dirty="0">
              <a:latin typeface="Times New Roman" panose="02020603050405020304" pitchFamily="18" charset="0"/>
              <a:cs typeface="Times New Roman" panose="02020603050405020304" pitchFamily="18" charset="0"/>
            </a:rPr>
            <a:t>hope to educate people on how easily viruses can be transmitted and infect an entire population and how social distancing and home isolation are key strategies in halting the spread of the virus. </a:t>
          </a:r>
        </a:p>
      </dsp:txBody>
      <dsp:txXfrm>
        <a:off x="61256" y="61256"/>
        <a:ext cx="10433728" cy="1132313"/>
      </dsp:txXfrm>
    </dsp:sp>
    <dsp:sp modelId="{FDA87FC1-0D88-4A75-B79C-4963CFA3433A}">
      <dsp:nvSpPr>
        <dsp:cNvPr id="0" name=""/>
        <dsp:cNvSpPr/>
      </dsp:nvSpPr>
      <dsp:spPr>
        <a:xfrm>
          <a:off x="0" y="1491777"/>
          <a:ext cx="10556240" cy="1254825"/>
        </a:xfrm>
        <a:prstGeom prst="roundRect">
          <a:avLst/>
        </a:prstGeom>
        <a:solidFill>
          <a:schemeClr val="accent1">
            <a:hueOff val="0"/>
            <a:satOff val="0"/>
            <a:lumOff val="0"/>
            <a:alphaOff val="0"/>
          </a:schemeClr>
        </a:solidFill>
        <a:ln w="1587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This project will help people to know the situation of their country and, they come to know where exactly the covid spreading rapidly and they will plan according to that.</a:t>
          </a:r>
        </a:p>
      </dsp:txBody>
      <dsp:txXfrm>
        <a:off x="61256" y="1553033"/>
        <a:ext cx="10433728" cy="113231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94ECDD-58CC-4A11-BE4E-FC28DEDCED5F}">
      <dsp:nvSpPr>
        <dsp:cNvPr id="0" name=""/>
        <dsp:cNvSpPr/>
      </dsp:nvSpPr>
      <dsp:spPr>
        <a:xfrm>
          <a:off x="0" y="0"/>
          <a:ext cx="9763760" cy="1216800"/>
        </a:xfrm>
        <a:prstGeom prst="roundRect">
          <a:avLst/>
        </a:prstGeom>
        <a:solidFill>
          <a:schemeClr val="accent1">
            <a:hueOff val="0"/>
            <a:satOff val="0"/>
            <a:lumOff val="0"/>
            <a:alphaOff val="0"/>
          </a:schemeClr>
        </a:solidFill>
        <a:ln w="1587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In future may the tracking analysis will change with the different technologies developing day by day and lot of features can add.</a:t>
          </a:r>
        </a:p>
      </dsp:txBody>
      <dsp:txXfrm>
        <a:off x="59399" y="59399"/>
        <a:ext cx="9644962" cy="1098002"/>
      </dsp:txXfrm>
    </dsp:sp>
    <dsp:sp modelId="{858BBD9D-2451-4B2F-B8B8-30C288D05161}">
      <dsp:nvSpPr>
        <dsp:cNvPr id="0" name=""/>
        <dsp:cNvSpPr/>
      </dsp:nvSpPr>
      <dsp:spPr>
        <a:xfrm>
          <a:off x="0" y="1442639"/>
          <a:ext cx="9763760" cy="1216800"/>
        </a:xfrm>
        <a:prstGeom prst="roundRect">
          <a:avLst/>
        </a:prstGeom>
        <a:solidFill>
          <a:schemeClr val="accent1">
            <a:hueOff val="0"/>
            <a:satOff val="0"/>
            <a:lumOff val="0"/>
            <a:alphaOff val="0"/>
          </a:schemeClr>
        </a:solidFill>
        <a:ln w="1587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This tracker can be developed in so many ways for example the tracking will not only in countries but also can develop in states and districts.</a:t>
          </a:r>
        </a:p>
      </dsp:txBody>
      <dsp:txXfrm>
        <a:off x="59399" y="1502038"/>
        <a:ext cx="9644962"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smtClean="0"/>
              <a:t>10/26/2022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625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0869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4582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914400" y="2130480"/>
            <a:ext cx="1036224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609600" y="1604520"/>
            <a:ext cx="10728480" cy="3976920"/>
          </a:xfrm>
          <a:prstGeom prst="rect">
            <a:avLst/>
          </a:prstGeom>
        </p:spPr>
        <p:txBody>
          <a:bodyPr wrap="none" lIns="0" tIns="0" rIns="0" bIns="0"/>
          <a:lstStyle/>
          <a:p>
            <a:endParaRPr/>
          </a:p>
        </p:txBody>
      </p:sp>
    </p:spTree>
    <p:extLst>
      <p:ext uri="{BB962C8B-B14F-4D97-AF65-F5344CB8AC3E}">
        <p14:creationId xmlns:p14="http://schemas.microsoft.com/office/powerpoint/2010/main" val="504681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1979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8159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4874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10/26/2022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3166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10/26/2022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4130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582572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2052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10/26/2022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155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10/26/2022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09487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hyperlink" Target="https://pixabay.com/illustrations/virus-mask-corona-coronavirus-4974193/"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Layout" Target="../diagrams/layout6.xml"/><Relationship Id="rId7" Type="http://schemas.openxmlformats.org/officeDocument/2006/relationships/image" Target="../media/image6.png"/><Relationship Id="rId12" Type="http://schemas.microsoft.com/office/2007/relationships/diagramDrawing" Target="../diagrams/drawing7.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11" Type="http://schemas.openxmlformats.org/officeDocument/2006/relationships/diagramColors" Target="../diagrams/colors7.xml"/><Relationship Id="rId5" Type="http://schemas.openxmlformats.org/officeDocument/2006/relationships/diagramColors" Target="../diagrams/colors6.xml"/><Relationship Id="rId10" Type="http://schemas.openxmlformats.org/officeDocument/2006/relationships/diagramQuickStyle" Target="../diagrams/quickStyle7.xml"/><Relationship Id="rId4" Type="http://schemas.openxmlformats.org/officeDocument/2006/relationships/diagramQuickStyle" Target="../diagrams/quickStyle6.xml"/><Relationship Id="rId9"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worldometers.info/coronavirus/" TargetMode="External"/><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6" name="AutoShape 6" descr="CMRCET HYDERABAD - 2021 Admission Process, Ranking, Reviews, Affiliations"/>
          <p:cNvSpPr>
            <a:spLocks noChangeAspect="1" noChangeArrowheads="1"/>
          </p:cNvSpPr>
          <p:nvPr/>
        </p:nvSpPr>
        <p:spPr bwMode="auto">
          <a:xfrm>
            <a:off x="1822036" y="-23260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C6540F97-D281-47FC-376D-DEEC35660280}"/>
              </a:ext>
            </a:extLst>
          </p:cNvPr>
          <p:cNvSpPr txBox="1"/>
          <p:nvPr/>
        </p:nvSpPr>
        <p:spPr>
          <a:xfrm>
            <a:off x="1571914" y="2038104"/>
            <a:ext cx="9048172" cy="769441"/>
          </a:xfrm>
          <a:prstGeom prst="rect">
            <a:avLst/>
          </a:prstGeom>
          <a:blipFill>
            <a:blip r:embed="rId2"/>
            <a:tile tx="0" ty="0" sx="100000" sy="100000" flip="none" algn="tl"/>
          </a:blipFill>
          <a:scene3d>
            <a:camera prst="orthographicFront"/>
            <a:lightRig rig="threePt" dir="t"/>
          </a:scene3d>
          <a:sp3d>
            <a:bevelT w="152400" h="50800" prst="softRound"/>
          </a:sp3d>
        </p:spPr>
        <p:txBody>
          <a:bodyPr wrap="square" rtlCol="0">
            <a:spAutoFit/>
          </a:bodyPr>
          <a:lstStyle/>
          <a:p>
            <a:pPr algn="ctr"/>
            <a:r>
              <a:rPr lang="en-IN" sz="4400" b="1" u="sng" dirty="0">
                <a:solidFill>
                  <a:srgbClr val="C00000"/>
                </a:solidFill>
                <a:latin typeface="Times New Roman" panose="02020603050405020304" pitchFamily="18" charset="0"/>
                <a:cs typeface="Times New Roman" panose="02020603050405020304" pitchFamily="18" charset="0"/>
              </a:rPr>
              <a:t>COVID19  TRACKER</a:t>
            </a:r>
            <a:endParaRPr lang="en-US" sz="4400" b="1" u="sng" dirty="0">
              <a:ln w="1905"/>
              <a:solidFill>
                <a:srgbClr val="C00000"/>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2E31FF9-9571-96E1-8647-AC3D5BC3856E}"/>
              </a:ext>
            </a:extLst>
          </p:cNvPr>
          <p:cNvSpPr txBox="1"/>
          <p:nvPr/>
        </p:nvSpPr>
        <p:spPr>
          <a:xfrm>
            <a:off x="7162800" y="3060737"/>
            <a:ext cx="5029200" cy="1883657"/>
          </a:xfrm>
          <a:prstGeom prst="rect">
            <a:avLst/>
          </a:prstGeom>
          <a:noFill/>
        </p:spPr>
        <p:txBody>
          <a:bodyPr wrap="square" rtlCol="0">
            <a:spAutoFit/>
          </a:bodyPr>
          <a:lstStyle/>
          <a:p>
            <a:pPr>
              <a:lnSpc>
                <a:spcPct val="150000"/>
              </a:lnSpc>
            </a:pPr>
            <a:r>
              <a:rPr lang="en-US" sz="2000" b="1" u="sng" dirty="0">
                <a:solidFill>
                  <a:schemeClr val="tx2">
                    <a:lumMod val="75000"/>
                  </a:schemeClr>
                </a:solidFill>
                <a:latin typeface="Times New Roman" panose="02020603050405020304" pitchFamily="18" charset="0"/>
                <a:cs typeface="Times New Roman" panose="02020603050405020304" pitchFamily="18" charset="0"/>
              </a:rPr>
              <a:t>NAME OF THE STUDENT &amp; ROLL NO</a:t>
            </a:r>
            <a:r>
              <a:rPr lang="en-US" sz="2000" b="1" dirty="0">
                <a:solidFill>
                  <a:schemeClr val="tx2">
                    <a:lumMod val="75000"/>
                  </a:schemeClr>
                </a:solidFill>
                <a:latin typeface="Times New Roman" panose="02020603050405020304" pitchFamily="18" charset="0"/>
                <a:cs typeface="Times New Roman" panose="02020603050405020304" pitchFamily="18" charset="0"/>
              </a:rPr>
              <a:t>:</a:t>
            </a:r>
            <a:endParaRPr lang="en-IN" sz="2000" b="1" dirty="0">
              <a:solidFill>
                <a:schemeClr val="tx2">
                  <a:lumMod val="75000"/>
                </a:schemeClr>
              </a:solidFill>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G. ARCHITH KUMAR - 19H51A05D5</a:t>
            </a:r>
          </a:p>
          <a:p>
            <a:pPr algn="just">
              <a:lnSpc>
                <a:spcPct val="150000"/>
              </a:lnSpc>
            </a:pPr>
            <a:r>
              <a:rPr lang="en-IN" sz="2000" dirty="0">
                <a:latin typeface="Times New Roman" panose="02020603050405020304" pitchFamily="18" charset="0"/>
                <a:cs typeface="Times New Roman" panose="02020603050405020304" pitchFamily="18" charset="0"/>
              </a:rPr>
              <a:t>MOHD IFTEQUARUDDIN - 19H51A05E0</a:t>
            </a:r>
          </a:p>
          <a:p>
            <a:pPr algn="just">
              <a:lnSpc>
                <a:spcPct val="150000"/>
              </a:lnSpc>
            </a:pPr>
            <a:r>
              <a:rPr lang="en-IN" sz="2000" dirty="0">
                <a:latin typeface="Times New Roman" panose="02020603050405020304" pitchFamily="18" charset="0"/>
                <a:cs typeface="Times New Roman" panose="02020603050405020304" pitchFamily="18" charset="0"/>
              </a:rPr>
              <a:t>R. ROHITH REDDY - 19H51A05E8</a:t>
            </a:r>
            <a:endParaRPr lang="en-US" sz="2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01051D9-CA92-6D45-457B-EFEEE9853EE2}"/>
              </a:ext>
            </a:extLst>
          </p:cNvPr>
          <p:cNvSpPr txBox="1"/>
          <p:nvPr/>
        </p:nvSpPr>
        <p:spPr>
          <a:xfrm>
            <a:off x="436880" y="4968240"/>
            <a:ext cx="9377680" cy="1144993"/>
          </a:xfrm>
          <a:prstGeom prst="rect">
            <a:avLst/>
          </a:prstGeom>
          <a:noFill/>
        </p:spPr>
        <p:txBody>
          <a:bodyPr wrap="square" rtlCol="0">
            <a:spAutoFit/>
          </a:bodyPr>
          <a:lstStyle/>
          <a:p>
            <a:pPr marR="64006">
              <a:lnSpc>
                <a:spcPct val="150000"/>
              </a:lnSpc>
              <a:spcBef>
                <a:spcPts val="400"/>
              </a:spcBef>
              <a:buClr>
                <a:schemeClr val="accent1"/>
              </a:buClr>
              <a:buSzPct val="68000"/>
              <a:defRPr/>
            </a:pPr>
            <a:r>
              <a:rPr lang="en-US" sz="2800" b="1" u="sng" dirty="0">
                <a:solidFill>
                  <a:srgbClr val="C00000"/>
                </a:solidFill>
                <a:latin typeface="Times New Roman" panose="02020603050405020304" pitchFamily="18" charset="0"/>
                <a:cs typeface="Times New Roman" panose="02020603050405020304" pitchFamily="18" charset="0"/>
              </a:rPr>
              <a:t>Under Esteemed Guidance Of</a:t>
            </a:r>
            <a:endParaRPr lang="en-US" sz="2400" b="1" u="sng" dirty="0">
              <a:solidFill>
                <a:srgbClr val="C00000"/>
              </a:solidFill>
              <a:latin typeface="Times New Roman" panose="02020603050405020304" pitchFamily="18" charset="0"/>
              <a:cs typeface="Times New Roman" panose="02020603050405020304" pitchFamily="18" charset="0"/>
            </a:endParaRPr>
          </a:p>
          <a:p>
            <a:pPr>
              <a:lnSpc>
                <a:spcPct val="150000"/>
              </a:lnSpc>
            </a:pPr>
            <a:r>
              <a:rPr lang="en-IN" sz="2000" b="1" dirty="0">
                <a:latin typeface="Times New Roman" panose="02020603050405020304" pitchFamily="18" charset="0"/>
                <a:cs typeface="Times New Roman" panose="02020603050405020304" pitchFamily="18" charset="0"/>
              </a:rPr>
              <a:t>MAJOR Dr. V.A. NARAYANA - PROFESSOR, PRINCIPAL</a:t>
            </a:r>
            <a:endParaRPr lang="en-US" sz="2000" b="1" dirty="0">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E5F56792-846E-9F67-2519-587405E3D3D1}"/>
              </a:ext>
            </a:extLst>
          </p:cNvPr>
          <p:cNvGraphicFramePr>
            <a:graphicFrameLocks noGrp="1"/>
          </p:cNvGraphicFramePr>
          <p:nvPr>
            <p:extLst>
              <p:ext uri="{D42A27DB-BD31-4B8C-83A1-F6EECF244321}">
                <p14:modId xmlns:p14="http://schemas.microsoft.com/office/powerpoint/2010/main" val="2125407359"/>
              </p:ext>
            </p:extLst>
          </p:nvPr>
        </p:nvGraphicFramePr>
        <p:xfrm>
          <a:off x="2136650" y="198748"/>
          <a:ext cx="9768676" cy="1357365"/>
        </p:xfrm>
        <a:graphic>
          <a:graphicData uri="http://schemas.openxmlformats.org/drawingml/2006/table">
            <a:tbl>
              <a:tblPr>
                <a:tableStyleId>{2D5ABB26-0587-4C30-8999-92F81FD0307C}</a:tableStyleId>
              </a:tblPr>
              <a:tblGrid>
                <a:gridCol w="9768676">
                  <a:extLst>
                    <a:ext uri="{9D8B030D-6E8A-4147-A177-3AD203B41FA5}">
                      <a16:colId xmlns:a16="http://schemas.microsoft.com/office/drawing/2014/main" val="20000"/>
                    </a:ext>
                  </a:extLst>
                </a:gridCol>
              </a:tblGrid>
              <a:tr h="435072">
                <a:tc>
                  <a:txBody>
                    <a:bodyPr/>
                    <a:lstStyle/>
                    <a:p>
                      <a:pPr algn="ctr" rtl="0" fontAlgn="b"/>
                      <a:r>
                        <a:rPr lang="en-US" sz="2700" b="1" u="none" dirty="0">
                          <a:solidFill>
                            <a:srgbClr val="002060"/>
                          </a:solidFill>
                          <a:latin typeface="Arial" panose="020B0604020202020204" pitchFamily="34" charset="0"/>
                          <a:cs typeface="Arial" panose="020B0604020202020204" pitchFamily="34" charset="0"/>
                        </a:rPr>
                        <a:t>CMR COLLEGE OF ENGINEERING &amp; TECHNOLOGY</a:t>
                      </a:r>
                    </a:p>
                  </a:txBody>
                  <a:tcPr marL="9199" marR="9199" marT="6133" marB="6133" anchor="b"/>
                </a:tc>
                <a:extLst>
                  <a:ext uri="{0D108BD9-81ED-4DB2-BD59-A6C34878D82A}">
                    <a16:rowId xmlns:a16="http://schemas.microsoft.com/office/drawing/2014/main" val="10000"/>
                  </a:ext>
                </a:extLst>
              </a:tr>
              <a:tr h="487221">
                <a:tc>
                  <a:txBody>
                    <a:bodyPr/>
                    <a:lstStyle/>
                    <a:p>
                      <a:pPr algn="ctr" rtl="0" fontAlgn="b"/>
                      <a:r>
                        <a:rPr lang="en-US" sz="2400" b="0" u="none" dirty="0">
                          <a:solidFill>
                            <a:srgbClr val="002060"/>
                          </a:solidFill>
                          <a:latin typeface="Arial" panose="020B0604020202020204" pitchFamily="34" charset="0"/>
                          <a:cs typeface="Arial" panose="020B0604020202020204" pitchFamily="34" charset="0"/>
                        </a:rPr>
                        <a:t>Kandlakoya, Medchal, Hyderabad - 501401</a:t>
                      </a:r>
                    </a:p>
                  </a:txBody>
                  <a:tcPr marL="9199" marR="9199" marT="6133" marB="6133" anchor="b"/>
                </a:tc>
                <a:extLst>
                  <a:ext uri="{0D108BD9-81ED-4DB2-BD59-A6C34878D82A}">
                    <a16:rowId xmlns:a16="http://schemas.microsoft.com/office/drawing/2014/main" val="10001"/>
                  </a:ext>
                </a:extLst>
              </a:tr>
              <a:tr h="435072">
                <a:tc>
                  <a:txBody>
                    <a:bodyPr/>
                    <a:lstStyle/>
                    <a:p>
                      <a:pPr algn="ctr" rtl="0" fontAlgn="b"/>
                      <a:r>
                        <a:rPr lang="en-US" sz="2400" b="1" u="none" dirty="0">
                          <a:solidFill>
                            <a:srgbClr val="002060"/>
                          </a:solidFill>
                          <a:latin typeface="Arial" panose="020B0604020202020204" pitchFamily="34" charset="0"/>
                          <a:cs typeface="Arial" panose="020B0604020202020204" pitchFamily="34" charset="0"/>
                        </a:rPr>
                        <a:t>DEPARTMENT OF COMPUTER SCIENCE AND ENGINEERING</a:t>
                      </a:r>
                    </a:p>
                  </a:txBody>
                  <a:tcPr marL="9199" marR="9199" marT="6133" marB="6133" anchor="b"/>
                </a:tc>
                <a:extLst>
                  <a:ext uri="{0D108BD9-81ED-4DB2-BD59-A6C34878D82A}">
                    <a16:rowId xmlns:a16="http://schemas.microsoft.com/office/drawing/2014/main" val="10002"/>
                  </a:ext>
                </a:extLst>
              </a:tr>
            </a:tbl>
          </a:graphicData>
        </a:graphic>
      </p:graphicFrame>
      <p:pic>
        <p:nvPicPr>
          <p:cNvPr id="11" name="Picture 4" descr="CMR College of Pharmacy updated... - CMR College of Pharmacy">
            <a:extLst>
              <a:ext uri="{FF2B5EF4-FFF2-40B4-BE49-F238E27FC236}">
                <a16:creationId xmlns:a16="http://schemas.microsoft.com/office/drawing/2014/main" id="{95EF2D2B-2EFA-8FF4-A831-12327267DCAA}"/>
              </a:ext>
            </a:extLst>
          </p:cNvPr>
          <p:cNvPicPr>
            <a:picLocks noChangeAspect="1" noChangeArrowheads="1"/>
          </p:cNvPicPr>
          <p:nvPr/>
        </p:nvPicPr>
        <p:blipFill>
          <a:blip r:embed="rId3"/>
          <a:srcRect/>
          <a:stretch>
            <a:fillRect/>
          </a:stretch>
        </p:blipFill>
        <p:spPr bwMode="auto">
          <a:xfrm>
            <a:off x="591128" y="198748"/>
            <a:ext cx="1752600" cy="1546412"/>
          </a:xfrm>
          <a:prstGeom prst="rect">
            <a:avLst/>
          </a:prstGeom>
          <a:noFill/>
        </p:spPr>
      </p:pic>
      <p:pic>
        <p:nvPicPr>
          <p:cNvPr id="3" name="Picture 2" descr="yA picture containing text">
            <a:extLst>
              <a:ext uri="{FF2B5EF4-FFF2-40B4-BE49-F238E27FC236}">
                <a16:creationId xmlns:a16="http://schemas.microsoft.com/office/drawing/2014/main" id="{EF223FF6-625B-A279-73BC-8A44E8CFE0B2}"/>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220200" y="1784912"/>
            <a:ext cx="1295400" cy="1022633"/>
          </a:xfrm>
          <a:prstGeom prst="rect">
            <a:avLst/>
          </a:prstGeom>
        </p:spPr>
      </p:pic>
      <p:pic>
        <p:nvPicPr>
          <p:cNvPr id="4" name="Picture 3" descr="yA picture containing text">
            <a:extLst>
              <a:ext uri="{FF2B5EF4-FFF2-40B4-BE49-F238E27FC236}">
                <a16:creationId xmlns:a16="http://schemas.microsoft.com/office/drawing/2014/main" id="{914B629A-2AB2-5D4E-A920-2D4EC167627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751772" y="1784912"/>
            <a:ext cx="1295400" cy="10226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1981200" y="1066800"/>
            <a:ext cx="8381160" cy="75600"/>
          </a:xfrm>
          <a:prstGeom prst="rect">
            <a:avLst/>
          </a:prstGeom>
          <a:solidFill>
            <a:srgbClr val="7030A0"/>
          </a:solidFill>
          <a:ln w="25560">
            <a:solidFill>
              <a:srgbClr val="3A5F8B"/>
            </a:solidFill>
            <a:round/>
          </a:ln>
        </p:spPr>
      </p:sp>
      <p:sp>
        <p:nvSpPr>
          <p:cNvPr id="7" name="TextBox 6"/>
          <p:cNvSpPr txBox="1"/>
          <p:nvPr/>
        </p:nvSpPr>
        <p:spPr>
          <a:xfrm>
            <a:off x="1981200" y="482025"/>
            <a:ext cx="4343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graphicFrame>
        <p:nvGraphicFramePr>
          <p:cNvPr id="9" name="TextBox 2">
            <a:extLst>
              <a:ext uri="{FF2B5EF4-FFF2-40B4-BE49-F238E27FC236}">
                <a16:creationId xmlns:a16="http://schemas.microsoft.com/office/drawing/2014/main" id="{1AE60FE2-5EEE-6E3B-293B-9B0C3684C52A}"/>
              </a:ext>
            </a:extLst>
          </p:cNvPr>
          <p:cNvGraphicFramePr/>
          <p:nvPr>
            <p:extLst>
              <p:ext uri="{D42A27DB-BD31-4B8C-83A1-F6EECF244321}">
                <p14:modId xmlns:p14="http://schemas.microsoft.com/office/powerpoint/2010/main" val="1413263922"/>
              </p:ext>
            </p:extLst>
          </p:nvPr>
        </p:nvGraphicFramePr>
        <p:xfrm>
          <a:off x="1219200" y="1448400"/>
          <a:ext cx="9753600" cy="4453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2057520" y="4267080"/>
            <a:ext cx="8076600" cy="75600"/>
          </a:xfrm>
          <a:prstGeom prst="rect">
            <a:avLst/>
          </a:prstGeom>
          <a:solidFill>
            <a:srgbClr val="7030A0"/>
          </a:solidFill>
          <a:ln w="25560">
            <a:solidFill>
              <a:srgbClr val="3A5F8B"/>
            </a:solidFill>
            <a:round/>
          </a:ln>
        </p:spPr>
      </p:sp>
      <p:sp>
        <p:nvSpPr>
          <p:cNvPr id="83" name="CustomShape 2"/>
          <p:cNvSpPr/>
          <p:nvPr/>
        </p:nvSpPr>
        <p:spPr>
          <a:xfrm>
            <a:off x="1981200" y="3574080"/>
            <a:ext cx="8152560" cy="760320"/>
          </a:xfrm>
          <a:prstGeom prst="rect">
            <a:avLst/>
          </a:prstGeom>
        </p:spPr>
        <p:txBody>
          <a:bodyPr lIns="90000" tIns="45000" rIns="90000" bIns="45000"/>
          <a:lstStyle/>
          <a:p>
            <a:pPr algn="ctr">
              <a:lnSpc>
                <a:spcPct val="100000"/>
              </a:lnSpc>
            </a:pPr>
            <a:r>
              <a:rPr lang="en-IN" sz="4400" b="1">
                <a:solidFill>
                  <a:srgbClr val="000000"/>
                </a:solidFill>
                <a:latin typeface="Arial Black" pitchFamily="34" charset="0"/>
              </a:rPr>
              <a:t>PROBLEM DEFINITION </a:t>
            </a:r>
            <a:endParaRPr lang="en-IN">
              <a:latin typeface="Arial Black" pitchFamily="34" charset="0"/>
            </a:endParaRPr>
          </a:p>
        </p:txBody>
      </p:sp>
      <p:sp>
        <p:nvSpPr>
          <p:cNvPr id="84" name="CustomShape 3"/>
          <p:cNvSpPr/>
          <p:nvPr/>
        </p:nvSpPr>
        <p:spPr>
          <a:xfrm>
            <a:off x="2209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1981200" y="1066800"/>
            <a:ext cx="8381160" cy="75600"/>
          </a:xfrm>
          <a:prstGeom prst="rect">
            <a:avLst/>
          </a:prstGeom>
          <a:solidFill>
            <a:srgbClr val="7030A0"/>
          </a:solidFill>
          <a:ln w="25560">
            <a:solidFill>
              <a:srgbClr val="3A5F8B"/>
            </a:solidFill>
            <a:round/>
          </a:ln>
        </p:spPr>
      </p:sp>
      <p:sp>
        <p:nvSpPr>
          <p:cNvPr id="3" name="TextBox 2"/>
          <p:cNvSpPr txBox="1"/>
          <p:nvPr/>
        </p:nvSpPr>
        <p:spPr>
          <a:xfrm>
            <a:off x="1981200" y="482025"/>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graphicFrame>
        <p:nvGraphicFramePr>
          <p:cNvPr id="6" name="Diagram 5">
            <a:extLst>
              <a:ext uri="{FF2B5EF4-FFF2-40B4-BE49-F238E27FC236}">
                <a16:creationId xmlns:a16="http://schemas.microsoft.com/office/drawing/2014/main" id="{570EB554-6D7A-2F1D-D949-ABF185932802}"/>
              </a:ext>
            </a:extLst>
          </p:cNvPr>
          <p:cNvGraphicFramePr/>
          <p:nvPr>
            <p:extLst>
              <p:ext uri="{D42A27DB-BD31-4B8C-83A1-F6EECF244321}">
                <p14:modId xmlns:p14="http://schemas.microsoft.com/office/powerpoint/2010/main" val="813019193"/>
              </p:ext>
            </p:extLst>
          </p:nvPr>
        </p:nvGraphicFramePr>
        <p:xfrm>
          <a:off x="1427060" y="1041976"/>
          <a:ext cx="9489440" cy="299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2057520" y="4267080"/>
            <a:ext cx="8076600" cy="75600"/>
          </a:xfrm>
          <a:prstGeom prst="rect">
            <a:avLst/>
          </a:prstGeom>
          <a:solidFill>
            <a:srgbClr val="7030A0"/>
          </a:solidFill>
          <a:ln w="25560">
            <a:solidFill>
              <a:srgbClr val="3A5F8B"/>
            </a:solidFill>
            <a:round/>
          </a:ln>
        </p:spPr>
      </p:sp>
      <p:sp>
        <p:nvSpPr>
          <p:cNvPr id="83" name="CustomShape 2"/>
          <p:cNvSpPr/>
          <p:nvPr/>
        </p:nvSpPr>
        <p:spPr>
          <a:xfrm>
            <a:off x="1981200" y="358140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RESEARCH WORK </a:t>
            </a:r>
            <a:endParaRPr lang="en-IN" dirty="0"/>
          </a:p>
        </p:txBody>
      </p:sp>
      <p:sp>
        <p:nvSpPr>
          <p:cNvPr id="84" name="CustomShape 3"/>
          <p:cNvSpPr/>
          <p:nvPr/>
        </p:nvSpPr>
        <p:spPr>
          <a:xfrm>
            <a:off x="2209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1981200" y="990600"/>
            <a:ext cx="8381160" cy="75600"/>
          </a:xfrm>
          <a:prstGeom prst="rect">
            <a:avLst/>
          </a:prstGeom>
          <a:solidFill>
            <a:srgbClr val="7030A0"/>
          </a:solidFill>
          <a:ln w="25560">
            <a:solidFill>
              <a:srgbClr val="3A5F8B"/>
            </a:solidFill>
            <a:round/>
          </a:ln>
        </p:spPr>
      </p:sp>
      <p:sp>
        <p:nvSpPr>
          <p:cNvPr id="6" name="TextBox 5"/>
          <p:cNvSpPr txBox="1"/>
          <p:nvPr/>
        </p:nvSpPr>
        <p:spPr>
          <a:xfrm>
            <a:off x="1981200" y="405825"/>
            <a:ext cx="6959600" cy="584775"/>
          </a:xfrm>
          <a:prstGeom prst="rect">
            <a:avLst/>
          </a:prstGeom>
          <a:noFill/>
        </p:spPr>
        <p:txBody>
          <a:bodyPr wrap="square" rtlCol="0">
            <a:spAutoFit/>
          </a:bodyPr>
          <a:lstStyle/>
          <a:p>
            <a:r>
              <a:rPr lang="en-US" sz="3200" b="1" dirty="0">
                <a:solidFill>
                  <a:srgbClr val="C00000"/>
                </a:solidFill>
                <a:latin typeface="Calibri" pitchFamily="34" charset="0"/>
              </a:rPr>
              <a:t>PROPOSED SYSTEM ARCHITECTURE </a:t>
            </a:r>
          </a:p>
        </p:txBody>
      </p:sp>
      <p:graphicFrame>
        <p:nvGraphicFramePr>
          <p:cNvPr id="4" name="Diagram 3">
            <a:extLst>
              <a:ext uri="{FF2B5EF4-FFF2-40B4-BE49-F238E27FC236}">
                <a16:creationId xmlns:a16="http://schemas.microsoft.com/office/drawing/2014/main" id="{2F178F0C-69D0-1E5F-4FFD-2C5CBF587AC6}"/>
              </a:ext>
            </a:extLst>
          </p:cNvPr>
          <p:cNvGraphicFramePr/>
          <p:nvPr>
            <p:extLst>
              <p:ext uri="{D42A27DB-BD31-4B8C-83A1-F6EECF244321}">
                <p14:modId xmlns:p14="http://schemas.microsoft.com/office/powerpoint/2010/main" val="2858496904"/>
              </p:ext>
            </p:extLst>
          </p:nvPr>
        </p:nvGraphicFramePr>
        <p:xfrm>
          <a:off x="2708910" y="1148655"/>
          <a:ext cx="6774180" cy="50184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1981200" y="990600"/>
            <a:ext cx="8381160" cy="75600"/>
          </a:xfrm>
          <a:prstGeom prst="rect">
            <a:avLst/>
          </a:prstGeom>
          <a:solidFill>
            <a:srgbClr val="7030A0"/>
          </a:solidFill>
          <a:ln w="25560">
            <a:solidFill>
              <a:srgbClr val="3A5F8B"/>
            </a:solidFill>
            <a:round/>
          </a:ln>
        </p:spPr>
      </p:sp>
      <p:sp>
        <p:nvSpPr>
          <p:cNvPr id="11" name="TextBox 10"/>
          <p:cNvSpPr txBox="1"/>
          <p:nvPr/>
        </p:nvSpPr>
        <p:spPr>
          <a:xfrm>
            <a:off x="1905000" y="457201"/>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sp>
        <p:nvSpPr>
          <p:cNvPr id="2" name="TextBox 1">
            <a:extLst>
              <a:ext uri="{FF2B5EF4-FFF2-40B4-BE49-F238E27FC236}">
                <a16:creationId xmlns:a16="http://schemas.microsoft.com/office/drawing/2014/main" id="{64D5E187-2411-4A40-84B9-13579FFBA10F}"/>
              </a:ext>
            </a:extLst>
          </p:cNvPr>
          <p:cNvSpPr txBox="1"/>
          <p:nvPr/>
        </p:nvSpPr>
        <p:spPr>
          <a:xfrm>
            <a:off x="157060" y="1198880"/>
            <a:ext cx="5181600" cy="523220"/>
          </a:xfrm>
          <a:prstGeom prst="rect">
            <a:avLst/>
          </a:prstGeom>
          <a:noFill/>
        </p:spPr>
        <p:txBody>
          <a:bodyPr wrap="square" rtlCol="0">
            <a:spAutoFit/>
          </a:bodyPr>
          <a:lstStyle/>
          <a:p>
            <a:r>
              <a:rPr lang="en-IN" sz="2800" b="1" u="sng" dirty="0">
                <a:solidFill>
                  <a:srgbClr val="0070C0"/>
                </a:solidFill>
                <a:latin typeface="Times New Roman" panose="02020603050405020304" pitchFamily="18" charset="0"/>
                <a:cs typeface="Times New Roman" panose="02020603050405020304" pitchFamily="18" charset="0"/>
              </a:rPr>
              <a:t>COVID 19 TRACKER </a:t>
            </a:r>
          </a:p>
        </p:txBody>
      </p:sp>
      <p:graphicFrame>
        <p:nvGraphicFramePr>
          <p:cNvPr id="12" name="Diagram 11">
            <a:extLst>
              <a:ext uri="{FF2B5EF4-FFF2-40B4-BE49-F238E27FC236}">
                <a16:creationId xmlns:a16="http://schemas.microsoft.com/office/drawing/2014/main" id="{F2B7A2C3-57E8-8B3C-C479-1BB1F38BA10C}"/>
              </a:ext>
            </a:extLst>
          </p:cNvPr>
          <p:cNvGraphicFramePr/>
          <p:nvPr>
            <p:extLst>
              <p:ext uri="{D42A27DB-BD31-4B8C-83A1-F6EECF244321}">
                <p14:modId xmlns:p14="http://schemas.microsoft.com/office/powerpoint/2010/main" val="2656851591"/>
              </p:ext>
            </p:extLst>
          </p:nvPr>
        </p:nvGraphicFramePr>
        <p:xfrm>
          <a:off x="157060" y="1839080"/>
          <a:ext cx="11913020" cy="965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6B6005B9-BF41-7BF8-8D5D-D8E7B2078900}"/>
              </a:ext>
            </a:extLst>
          </p:cNvPr>
          <p:cNvPicPr>
            <a:picLocks noChangeAspect="1"/>
          </p:cNvPicPr>
          <p:nvPr/>
        </p:nvPicPr>
        <p:blipFill>
          <a:blip r:embed="rId7"/>
          <a:stretch>
            <a:fillRect/>
          </a:stretch>
        </p:blipFill>
        <p:spPr>
          <a:xfrm>
            <a:off x="0" y="2987839"/>
            <a:ext cx="12192000" cy="822959"/>
          </a:xfrm>
          <a:prstGeom prst="rect">
            <a:avLst/>
          </a:prstGeom>
        </p:spPr>
      </p:pic>
      <p:graphicFrame>
        <p:nvGraphicFramePr>
          <p:cNvPr id="13" name="Diagram 12">
            <a:extLst>
              <a:ext uri="{FF2B5EF4-FFF2-40B4-BE49-F238E27FC236}">
                <a16:creationId xmlns:a16="http://schemas.microsoft.com/office/drawing/2014/main" id="{14421565-2FBE-228E-BB84-2D4E36ADD45F}"/>
              </a:ext>
            </a:extLst>
          </p:cNvPr>
          <p:cNvGraphicFramePr/>
          <p:nvPr>
            <p:extLst>
              <p:ext uri="{D42A27DB-BD31-4B8C-83A1-F6EECF244321}">
                <p14:modId xmlns:p14="http://schemas.microsoft.com/office/powerpoint/2010/main" val="3874567312"/>
              </p:ext>
            </p:extLst>
          </p:nvPr>
        </p:nvGraphicFramePr>
        <p:xfrm>
          <a:off x="157060" y="3994478"/>
          <a:ext cx="11913020" cy="166464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039AACE5-61A8-D6C0-3879-3335769AED56}"/>
              </a:ext>
            </a:extLst>
          </p:cNvPr>
          <p:cNvSpPr/>
          <p:nvPr/>
        </p:nvSpPr>
        <p:spPr>
          <a:xfrm>
            <a:off x="1922990" y="1031440"/>
            <a:ext cx="8381160" cy="75600"/>
          </a:xfrm>
          <a:prstGeom prst="rect">
            <a:avLst/>
          </a:prstGeom>
          <a:solidFill>
            <a:srgbClr val="7030A0"/>
          </a:solidFill>
          <a:ln w="25560">
            <a:solidFill>
              <a:srgbClr val="3A5F8B"/>
            </a:solidFill>
            <a:round/>
          </a:ln>
        </p:spPr>
      </p:sp>
      <p:sp>
        <p:nvSpPr>
          <p:cNvPr id="3" name="TextBox 2">
            <a:extLst>
              <a:ext uri="{FF2B5EF4-FFF2-40B4-BE49-F238E27FC236}">
                <a16:creationId xmlns:a16="http://schemas.microsoft.com/office/drawing/2014/main" id="{425502D4-C0C3-14CF-F225-530D0AFE60AD}"/>
              </a:ext>
            </a:extLst>
          </p:cNvPr>
          <p:cNvSpPr txBox="1"/>
          <p:nvPr/>
        </p:nvSpPr>
        <p:spPr>
          <a:xfrm>
            <a:off x="1887850" y="446665"/>
            <a:ext cx="4630210" cy="584775"/>
          </a:xfrm>
          <a:prstGeom prst="rect">
            <a:avLst/>
          </a:prstGeom>
          <a:noFill/>
        </p:spPr>
        <p:txBody>
          <a:bodyPr wrap="square" rtlCol="0">
            <a:spAutoFit/>
          </a:bodyPr>
          <a:lstStyle/>
          <a:p>
            <a:r>
              <a:rPr lang="en-IN" sz="3200" b="1" dirty="0">
                <a:solidFill>
                  <a:srgbClr val="C00000"/>
                </a:solidFill>
                <a:latin typeface="Calibri" panose="020F0502020204030204" pitchFamily="34" charset="0"/>
                <a:ea typeface="Calibri" panose="020F0502020204030204" pitchFamily="34" charset="0"/>
                <a:cs typeface="Calibri" panose="020F0502020204030204" pitchFamily="34" charset="0"/>
              </a:rPr>
              <a:t>SYSTEM REQUIREMENTS </a:t>
            </a:r>
          </a:p>
        </p:txBody>
      </p:sp>
      <p:sp>
        <p:nvSpPr>
          <p:cNvPr id="5" name="TextBox 4">
            <a:extLst>
              <a:ext uri="{FF2B5EF4-FFF2-40B4-BE49-F238E27FC236}">
                <a16:creationId xmlns:a16="http://schemas.microsoft.com/office/drawing/2014/main" id="{158D003B-EB4A-9EE0-AAF3-A36061EDA369}"/>
              </a:ext>
            </a:extLst>
          </p:cNvPr>
          <p:cNvSpPr txBox="1"/>
          <p:nvPr/>
        </p:nvSpPr>
        <p:spPr>
          <a:xfrm>
            <a:off x="770460" y="1310422"/>
            <a:ext cx="10862740" cy="3853427"/>
          </a:xfrm>
          <a:prstGeom prst="rect">
            <a:avLst/>
          </a:prstGeom>
          <a:noFill/>
        </p:spPr>
        <p:txBody>
          <a:bodyPr wrap="square">
            <a:spAutoFit/>
          </a:bodyPr>
          <a:lstStyle/>
          <a:p>
            <a:pPr algn="just"/>
            <a:r>
              <a:rPr lang="en-IN" sz="2400" b="1" u="sng" dirty="0">
                <a:solidFill>
                  <a:srgbClr val="0070C0"/>
                </a:solidFill>
                <a:latin typeface="Times New Roman" panose="02020603050405020304" pitchFamily="18" charset="0"/>
                <a:cs typeface="Times New Roman" panose="02020603050405020304" pitchFamily="18" charset="0"/>
              </a:rPr>
              <a:t>HARDWARE REQUIREMENTS</a:t>
            </a:r>
            <a:r>
              <a:rPr lang="en-IN" sz="2400" b="1" dirty="0">
                <a:solidFill>
                  <a:srgbClr val="0070C0"/>
                </a:solidFill>
                <a:latin typeface="Times New Roman" panose="02020603050405020304" pitchFamily="18" charset="0"/>
                <a:cs typeface="Times New Roman" panose="02020603050405020304" pitchFamily="18" charset="0"/>
              </a:rPr>
              <a:t>:</a:t>
            </a:r>
          </a:p>
          <a:p>
            <a:pPr algn="just">
              <a:lnSpc>
                <a:spcPct val="150000"/>
              </a:lnSpc>
            </a:pPr>
            <a:r>
              <a:rPr lang="en-IN" sz="2000" dirty="0">
                <a:latin typeface="Times New Roman" panose="02020603050405020304" pitchFamily="18" charset="0"/>
                <a:cs typeface="Times New Roman" panose="02020603050405020304" pitchFamily="18" charset="0"/>
              </a:rPr>
              <a:t>PROCESSOR : DUAL CORE 2 DUOS</a:t>
            </a:r>
          </a:p>
          <a:p>
            <a:pPr algn="just">
              <a:lnSpc>
                <a:spcPct val="150000"/>
              </a:lnSpc>
            </a:pPr>
            <a:r>
              <a:rPr lang="en-IN" sz="2000" dirty="0">
                <a:latin typeface="Times New Roman" panose="02020603050405020304" pitchFamily="18" charset="0"/>
                <a:cs typeface="Times New Roman" panose="02020603050405020304" pitchFamily="18" charset="0"/>
              </a:rPr>
              <a:t>RAM : 4 GB DD</a:t>
            </a:r>
          </a:p>
          <a:p>
            <a:pPr algn="just">
              <a:lnSpc>
                <a:spcPct val="150000"/>
              </a:lnSpc>
            </a:pPr>
            <a:r>
              <a:rPr lang="en-IN" sz="2000" dirty="0">
                <a:latin typeface="Times New Roman" panose="02020603050405020304" pitchFamily="18" charset="0"/>
                <a:cs typeface="Times New Roman" panose="02020603050405020304" pitchFamily="18" charset="0"/>
              </a:rPr>
              <a:t>HARD DISK : 250 GB</a:t>
            </a:r>
          </a:p>
          <a:p>
            <a:pPr algn="just"/>
            <a:endParaRPr lang="en-IN" sz="2000" dirty="0">
              <a:latin typeface="Times New Roman" panose="02020603050405020304" pitchFamily="18" charset="0"/>
              <a:cs typeface="Times New Roman" panose="02020603050405020304" pitchFamily="18" charset="0"/>
            </a:endParaRPr>
          </a:p>
          <a:p>
            <a:pPr algn="just"/>
            <a:r>
              <a:rPr lang="en-IN" sz="2400" b="1" u="sng" dirty="0">
                <a:solidFill>
                  <a:srgbClr val="0070C0"/>
                </a:solidFill>
                <a:latin typeface="Times New Roman" panose="02020603050405020304" pitchFamily="18" charset="0"/>
                <a:cs typeface="Times New Roman" panose="02020603050405020304" pitchFamily="18" charset="0"/>
              </a:rPr>
              <a:t>SOFTWARE REQUIREMENTS</a:t>
            </a:r>
            <a:r>
              <a:rPr lang="en-IN" sz="2400" b="1" dirty="0">
                <a:solidFill>
                  <a:srgbClr val="0070C0"/>
                </a:solidFill>
                <a:latin typeface="Times New Roman" panose="02020603050405020304" pitchFamily="18" charset="0"/>
                <a:cs typeface="Times New Roman" panose="02020603050405020304" pitchFamily="18" charset="0"/>
              </a:rPr>
              <a:t>:</a:t>
            </a:r>
          </a:p>
          <a:p>
            <a:pPr algn="just">
              <a:lnSpc>
                <a:spcPct val="150000"/>
              </a:lnSpc>
            </a:pPr>
            <a:r>
              <a:rPr lang="en-IN" sz="2000" dirty="0">
                <a:latin typeface="Times New Roman" panose="02020603050405020304" pitchFamily="18" charset="0"/>
                <a:cs typeface="Times New Roman" panose="02020603050405020304" pitchFamily="18" charset="0"/>
              </a:rPr>
              <a:t>OPERATING SYSTEM : WINDOWS 7/8/10/11</a:t>
            </a:r>
          </a:p>
          <a:p>
            <a:pPr algn="just">
              <a:lnSpc>
                <a:spcPct val="150000"/>
              </a:lnSpc>
            </a:pPr>
            <a:r>
              <a:rPr lang="en-IN" sz="2000" dirty="0">
                <a:latin typeface="Times New Roman" panose="02020603050405020304" pitchFamily="18" charset="0"/>
                <a:cs typeface="Times New Roman" panose="02020603050405020304" pitchFamily="18" charset="0"/>
              </a:rPr>
              <a:t>PLATFORM : GOOGLE COLAB</a:t>
            </a:r>
          </a:p>
          <a:p>
            <a:pPr algn="just">
              <a:lnSpc>
                <a:spcPct val="150000"/>
              </a:lnSpc>
            </a:pPr>
            <a:r>
              <a:rPr lang="en-IN" sz="2000" dirty="0">
                <a:latin typeface="Times New Roman" panose="02020603050405020304" pitchFamily="18" charset="0"/>
                <a:cs typeface="Times New Roman" panose="02020603050405020304" pitchFamily="18" charset="0"/>
              </a:rPr>
              <a:t>PROGRAMMING LANGUAGE : PYTHON WITH DATA ANALYSIS</a:t>
            </a:r>
          </a:p>
        </p:txBody>
      </p:sp>
    </p:spTree>
    <p:extLst>
      <p:ext uri="{BB962C8B-B14F-4D97-AF65-F5344CB8AC3E}">
        <p14:creationId xmlns:p14="http://schemas.microsoft.com/office/powerpoint/2010/main" val="3518886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AF4D35-DF41-4384-22BD-55AA880CEA54}"/>
              </a:ext>
            </a:extLst>
          </p:cNvPr>
          <p:cNvPicPr>
            <a:picLocks noChangeAspect="1"/>
          </p:cNvPicPr>
          <p:nvPr/>
        </p:nvPicPr>
        <p:blipFill>
          <a:blip r:embed="rId2"/>
          <a:stretch>
            <a:fillRect/>
          </a:stretch>
        </p:blipFill>
        <p:spPr>
          <a:xfrm>
            <a:off x="1890712" y="867092"/>
            <a:ext cx="8410575" cy="104775"/>
          </a:xfrm>
          <a:prstGeom prst="rect">
            <a:avLst/>
          </a:prstGeom>
        </p:spPr>
      </p:pic>
      <p:sp>
        <p:nvSpPr>
          <p:cNvPr id="4" name="TextBox 3">
            <a:extLst>
              <a:ext uri="{FF2B5EF4-FFF2-40B4-BE49-F238E27FC236}">
                <a16:creationId xmlns:a16="http://schemas.microsoft.com/office/drawing/2014/main" id="{65FA8FC8-D743-66F6-D1D2-5EAA422FF3E2}"/>
              </a:ext>
            </a:extLst>
          </p:cNvPr>
          <p:cNvSpPr txBox="1"/>
          <p:nvPr/>
        </p:nvSpPr>
        <p:spPr>
          <a:xfrm>
            <a:off x="1890712" y="241677"/>
            <a:ext cx="10026968" cy="584775"/>
          </a:xfrm>
          <a:prstGeom prst="rect">
            <a:avLst/>
          </a:prstGeom>
          <a:noFill/>
        </p:spPr>
        <p:txBody>
          <a:bodyPr wrap="square" rtlCol="0">
            <a:spAutoFit/>
          </a:bodyPr>
          <a:lstStyle/>
          <a:p>
            <a:r>
              <a:rPr lang="en-IN" sz="3200" b="1" dirty="0">
                <a:solidFill>
                  <a:srgbClr val="C00000"/>
                </a:solidFill>
                <a:latin typeface="Calibri" panose="020F0502020204030204" pitchFamily="34" charset="0"/>
                <a:ea typeface="Calibri" panose="020F0502020204030204" pitchFamily="34" charset="0"/>
                <a:cs typeface="Calibri" panose="020F0502020204030204" pitchFamily="34" charset="0"/>
              </a:rPr>
              <a:t>SOURCE – [ </a:t>
            </a:r>
            <a:r>
              <a:rPr lang="en-IN"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https://www.worldometers.info/coronavirus/ </a:t>
            </a:r>
            <a:r>
              <a:rPr lang="en-IN" sz="3200" b="1" dirty="0">
                <a:solidFill>
                  <a:srgbClr val="C00000"/>
                </a:solidFill>
                <a:latin typeface="Calibri" panose="020F0502020204030204" pitchFamily="34" charset="0"/>
                <a:ea typeface="Calibri" panose="020F0502020204030204" pitchFamily="34" charset="0"/>
                <a:cs typeface="Calibri" panose="020F0502020204030204" pitchFamily="34" charset="0"/>
              </a:rPr>
              <a:t>]</a:t>
            </a:r>
            <a:endParaRPr lang="en-IN" sz="3200"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95724165-7DB9-4550-324D-6F26A5133197}"/>
              </a:ext>
            </a:extLst>
          </p:cNvPr>
          <p:cNvPicPr>
            <a:picLocks noChangeAspect="1"/>
          </p:cNvPicPr>
          <p:nvPr/>
        </p:nvPicPr>
        <p:blipFill>
          <a:blip r:embed="rId4"/>
          <a:stretch>
            <a:fillRect/>
          </a:stretch>
        </p:blipFill>
        <p:spPr>
          <a:xfrm>
            <a:off x="101599" y="1187508"/>
            <a:ext cx="11988800" cy="5519304"/>
          </a:xfrm>
          <a:prstGeom prst="rect">
            <a:avLst/>
          </a:prstGeom>
        </p:spPr>
      </p:pic>
    </p:spTree>
    <p:extLst>
      <p:ext uri="{BB962C8B-B14F-4D97-AF65-F5344CB8AC3E}">
        <p14:creationId xmlns:p14="http://schemas.microsoft.com/office/powerpoint/2010/main" val="2105504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1981200" y="990600"/>
            <a:ext cx="8381160" cy="75600"/>
          </a:xfrm>
          <a:prstGeom prst="rect">
            <a:avLst/>
          </a:prstGeom>
          <a:solidFill>
            <a:srgbClr val="7030A0"/>
          </a:solidFill>
          <a:ln w="25560">
            <a:solidFill>
              <a:srgbClr val="3A5F8B"/>
            </a:solidFill>
            <a:round/>
          </a:ln>
        </p:spPr>
      </p:sp>
      <p:sp>
        <p:nvSpPr>
          <p:cNvPr id="8" name="TextBox 7"/>
          <p:cNvSpPr txBox="1"/>
          <p:nvPr/>
        </p:nvSpPr>
        <p:spPr>
          <a:xfrm>
            <a:off x="1981200" y="457200"/>
            <a:ext cx="3048000" cy="523220"/>
          </a:xfrm>
          <a:prstGeom prst="rect">
            <a:avLst/>
          </a:prstGeom>
          <a:noFill/>
        </p:spPr>
        <p:txBody>
          <a:bodyPr wrap="square" rtlCol="0">
            <a:spAutoFit/>
          </a:bodyPr>
          <a:lstStyle/>
          <a:p>
            <a:r>
              <a:rPr lang="en-US" sz="2800" b="1" dirty="0">
                <a:solidFill>
                  <a:srgbClr val="C00000"/>
                </a:solidFill>
                <a:latin typeface="Calibri" pitchFamily="34" charset="0"/>
              </a:rPr>
              <a:t>RESULT ANALYSIS</a:t>
            </a:r>
          </a:p>
        </p:txBody>
      </p:sp>
      <p:pic>
        <p:nvPicPr>
          <p:cNvPr id="4" name="Picture 3" descr="Chart, bar chart&#10;&#10;Description automatically generated">
            <a:extLst>
              <a:ext uri="{FF2B5EF4-FFF2-40B4-BE49-F238E27FC236}">
                <a16:creationId xmlns:a16="http://schemas.microsoft.com/office/drawing/2014/main" id="{4D21F6BA-F461-834C-41BA-2C1189D56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40" y="1188721"/>
            <a:ext cx="11765280" cy="5534972"/>
          </a:xfrm>
          <a:prstGeom prst="rect">
            <a:avLst/>
          </a:prstGeom>
        </p:spPr>
      </p:pic>
      <p:sp>
        <p:nvSpPr>
          <p:cNvPr id="11" name="TextBox 10">
            <a:extLst>
              <a:ext uri="{FF2B5EF4-FFF2-40B4-BE49-F238E27FC236}">
                <a16:creationId xmlns:a16="http://schemas.microsoft.com/office/drawing/2014/main" id="{3C0B2B72-B49F-7675-2B0C-1FEE00D31A39}"/>
              </a:ext>
            </a:extLst>
          </p:cNvPr>
          <p:cNvSpPr txBox="1"/>
          <p:nvPr/>
        </p:nvSpPr>
        <p:spPr>
          <a:xfrm>
            <a:off x="4183226" y="1188721"/>
            <a:ext cx="3977108" cy="461665"/>
          </a:xfrm>
          <a:prstGeom prst="rect">
            <a:avLst/>
          </a:prstGeom>
          <a:noFill/>
        </p:spPr>
        <p:txBody>
          <a:bodyPr wrap="square" rtlCol="0">
            <a:spAutoFit/>
          </a:bodyPr>
          <a:lstStyle/>
          <a:p>
            <a:r>
              <a:rPr lang="en-IN" sz="2400" b="1" u="sng" dirty="0">
                <a:solidFill>
                  <a:srgbClr val="0070C0"/>
                </a:solidFill>
                <a:latin typeface="Times New Roman" panose="02020603050405020304" pitchFamily="18" charset="0"/>
                <a:cs typeface="Times New Roman" panose="02020603050405020304" pitchFamily="18" charset="0"/>
              </a:rPr>
              <a:t>TOP 5 COUNTRIES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EE4D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bar chart&#10;&#10;Description automatically generated">
            <a:extLst>
              <a:ext uri="{FF2B5EF4-FFF2-40B4-BE49-F238E27FC236}">
                <a16:creationId xmlns:a16="http://schemas.microsoft.com/office/drawing/2014/main" id="{9DA3A438-22C6-96DF-1358-F773AECA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438" y="304800"/>
            <a:ext cx="11607123" cy="6272530"/>
          </a:xfrm>
          <a:prstGeom prst="rect">
            <a:avLst/>
          </a:prstGeom>
        </p:spPr>
      </p:pic>
      <p:sp>
        <p:nvSpPr>
          <p:cNvPr id="4" name="TextBox 3">
            <a:extLst>
              <a:ext uri="{FF2B5EF4-FFF2-40B4-BE49-F238E27FC236}">
                <a16:creationId xmlns:a16="http://schemas.microsoft.com/office/drawing/2014/main" id="{4039EC79-D14C-B907-7208-50B1E7CB4E53}"/>
              </a:ext>
            </a:extLst>
          </p:cNvPr>
          <p:cNvSpPr txBox="1"/>
          <p:nvPr/>
        </p:nvSpPr>
        <p:spPr>
          <a:xfrm>
            <a:off x="690880" y="751840"/>
            <a:ext cx="3149600" cy="461665"/>
          </a:xfrm>
          <a:prstGeom prst="rect">
            <a:avLst/>
          </a:prstGeom>
          <a:solidFill>
            <a:schemeClr val="bg1"/>
          </a:solidFill>
        </p:spPr>
        <p:txBody>
          <a:bodyPr wrap="square" rtlCol="0">
            <a:spAutoFit/>
          </a:bodyPr>
          <a:lstStyle/>
          <a:p>
            <a:endParaRPr lang="en-IN" sz="2400" b="1" u="sng" dirty="0">
              <a:solidFill>
                <a:schemeClr val="bg1"/>
              </a:solidFill>
              <a:highlight>
                <a:srgbClr val="000000"/>
              </a:highligh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648498D-2C49-D1E1-A31D-EF11041B75A0}"/>
              </a:ext>
            </a:extLst>
          </p:cNvPr>
          <p:cNvSpPr txBox="1"/>
          <p:nvPr/>
        </p:nvSpPr>
        <p:spPr>
          <a:xfrm>
            <a:off x="4348479" y="480060"/>
            <a:ext cx="3495040" cy="461665"/>
          </a:xfrm>
          <a:prstGeom prst="rect">
            <a:avLst/>
          </a:prstGeom>
          <a:noFill/>
        </p:spPr>
        <p:txBody>
          <a:bodyPr wrap="square" rtlCol="0">
            <a:spAutoFit/>
          </a:bodyPr>
          <a:lstStyle/>
          <a:p>
            <a:r>
              <a:rPr lang="en-IN" sz="2400" b="1" u="sng" dirty="0">
                <a:solidFill>
                  <a:srgbClr val="0070C0"/>
                </a:solidFill>
                <a:latin typeface="Times New Roman" panose="02020603050405020304" pitchFamily="18" charset="0"/>
                <a:cs typeface="Times New Roman" panose="02020603050405020304" pitchFamily="18" charset="0"/>
              </a:rPr>
              <a:t>SINGLE COUNTRY</a:t>
            </a:r>
          </a:p>
        </p:txBody>
      </p:sp>
    </p:spTree>
    <p:extLst>
      <p:ext uri="{BB962C8B-B14F-4D97-AF65-F5344CB8AC3E}">
        <p14:creationId xmlns:p14="http://schemas.microsoft.com/office/powerpoint/2010/main" val="1264310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981200" y="1066680"/>
            <a:ext cx="8381160" cy="75600"/>
          </a:xfrm>
          <a:prstGeom prst="rect">
            <a:avLst/>
          </a:prstGeom>
          <a:solidFill>
            <a:srgbClr val="7030A0"/>
          </a:solidFill>
          <a:ln w="25560">
            <a:solidFill>
              <a:srgbClr val="3A5F8B"/>
            </a:solidFill>
            <a:round/>
          </a:ln>
        </p:spPr>
      </p:sp>
      <p:sp>
        <p:nvSpPr>
          <p:cNvPr id="44" name="CustomShape 2"/>
          <p:cNvSpPr/>
          <p:nvPr/>
        </p:nvSpPr>
        <p:spPr>
          <a:xfrm>
            <a:off x="1981200" y="457200"/>
            <a:ext cx="8381160" cy="577440"/>
          </a:xfrm>
          <a:prstGeom prst="rect">
            <a:avLst/>
          </a:prstGeom>
        </p:spPr>
        <p:txBody>
          <a:bodyPr lIns="90000" tIns="45000" rIns="90000" bIns="45000"/>
          <a:lstStyle/>
          <a:p>
            <a:pPr>
              <a:lnSpc>
                <a:spcPct val="100000"/>
              </a:lnSpc>
            </a:pPr>
            <a:r>
              <a:rPr lang="en-IN" sz="3200" b="1">
                <a:solidFill>
                  <a:srgbClr val="C00000"/>
                </a:solidFill>
                <a:latin typeface="Calibri"/>
              </a:rPr>
              <a:t>OUTLINE</a:t>
            </a:r>
            <a:endParaRPr>
              <a:solidFill>
                <a:srgbClr val="C00000"/>
              </a:solidFill>
            </a:endParaRPr>
          </a:p>
        </p:txBody>
      </p:sp>
      <p:sp>
        <p:nvSpPr>
          <p:cNvPr id="45" name="CustomShape 3"/>
          <p:cNvSpPr/>
          <p:nvPr/>
        </p:nvSpPr>
        <p:spPr>
          <a:xfrm>
            <a:off x="1905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Existing system</a:t>
            </a:r>
          </a:p>
          <a:p>
            <a:pPr marL="1257300" lvl="2" indent="-342900">
              <a:buFontTx/>
              <a:buChar char="-"/>
            </a:pPr>
            <a:r>
              <a:rPr lang="en-IN" sz="2000" dirty="0">
                <a:solidFill>
                  <a:srgbClr val="000000"/>
                </a:solidFill>
                <a:latin typeface="Bookman Old Style" pitchFamily="18" charset="0"/>
              </a:rPr>
              <a:t>Problems in existed system</a:t>
            </a:r>
          </a:p>
          <a:p>
            <a:pPr marL="1257300" lvl="2" indent="-342900">
              <a:buFontTx/>
              <a:buChar char="-"/>
            </a:pP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r>
              <a:rPr lang="en-IN" sz="2000" dirty="0">
                <a:solidFill>
                  <a:srgbClr val="000000"/>
                </a:solidFill>
                <a:latin typeface="Bookman Old Style" pitchFamily="18" charset="0"/>
              </a:rPr>
              <a:t>	- Methods</a:t>
            </a:r>
          </a:p>
          <a:p>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lnSpc>
                <a:spcPct val="150000"/>
              </a:lnSpc>
            </a:pPr>
            <a:endParaRPr lang="en-IN" sz="2800" b="1" dirty="0">
              <a:solidFill>
                <a:srgbClr val="000000"/>
              </a:solidFill>
              <a:latin typeface="Calibri"/>
            </a:endParaRPr>
          </a:p>
          <a:p>
            <a:pPr>
              <a:lnSpc>
                <a:spcPct val="150000"/>
              </a:lnSpc>
            </a:pPr>
            <a:endParaRPr lang="en-IN" sz="2800" b="1" dirty="0">
              <a:solidFill>
                <a:srgbClr val="000000"/>
              </a:solidFill>
              <a:latin typeface="Calibri"/>
            </a:endParaRPr>
          </a:p>
          <a:p>
            <a:pPr>
              <a:lnSpc>
                <a:spcPct val="150000"/>
              </a:lnSpc>
            </a:pP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1981200" y="1066680"/>
            <a:ext cx="8381160" cy="75600"/>
          </a:xfrm>
          <a:prstGeom prst="rect">
            <a:avLst/>
          </a:prstGeom>
          <a:solidFill>
            <a:srgbClr val="7030A0"/>
          </a:solidFill>
          <a:ln w="25560">
            <a:solidFill>
              <a:srgbClr val="3A5F8B"/>
            </a:solidFill>
            <a:round/>
          </a:ln>
        </p:spPr>
      </p:sp>
      <p:sp>
        <p:nvSpPr>
          <p:cNvPr id="5" name="CustomShape 2"/>
          <p:cNvSpPr/>
          <p:nvPr/>
        </p:nvSpPr>
        <p:spPr>
          <a:xfrm>
            <a:off x="1981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lang="en-IN" sz="3200" dirty="0">
              <a:solidFill>
                <a:srgbClr val="C00000"/>
              </a:solidFill>
            </a:endParaRPr>
          </a:p>
        </p:txBody>
      </p:sp>
      <p:graphicFrame>
        <p:nvGraphicFramePr>
          <p:cNvPr id="8" name="Diagram 7">
            <a:extLst>
              <a:ext uri="{FF2B5EF4-FFF2-40B4-BE49-F238E27FC236}">
                <a16:creationId xmlns:a16="http://schemas.microsoft.com/office/drawing/2014/main" id="{DBA26C20-E239-B8A9-49A7-B9C3240EBD0F}"/>
              </a:ext>
            </a:extLst>
          </p:cNvPr>
          <p:cNvGraphicFramePr/>
          <p:nvPr>
            <p:extLst>
              <p:ext uri="{D42A27DB-BD31-4B8C-83A1-F6EECF244321}">
                <p14:modId xmlns:p14="http://schemas.microsoft.com/office/powerpoint/2010/main" val="50551235"/>
              </p:ext>
            </p:extLst>
          </p:nvPr>
        </p:nvGraphicFramePr>
        <p:xfrm>
          <a:off x="893660" y="1601876"/>
          <a:ext cx="10556240" cy="3041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1981200" y="1067400"/>
            <a:ext cx="8381160" cy="75600"/>
          </a:xfrm>
          <a:prstGeom prst="rect">
            <a:avLst/>
          </a:prstGeom>
          <a:solidFill>
            <a:srgbClr val="7030A0"/>
          </a:solidFill>
          <a:ln w="25560">
            <a:solidFill>
              <a:srgbClr val="3A5F8B"/>
            </a:solidFill>
            <a:round/>
          </a:ln>
        </p:spPr>
      </p:sp>
      <p:sp>
        <p:nvSpPr>
          <p:cNvPr id="3" name="Rectangle 2"/>
          <p:cNvSpPr/>
          <p:nvPr/>
        </p:nvSpPr>
        <p:spPr>
          <a:xfrm>
            <a:off x="1981200" y="533401"/>
            <a:ext cx="2722027"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graphicFrame>
        <p:nvGraphicFramePr>
          <p:cNvPr id="6" name="Diagram 5">
            <a:extLst>
              <a:ext uri="{FF2B5EF4-FFF2-40B4-BE49-F238E27FC236}">
                <a16:creationId xmlns:a16="http://schemas.microsoft.com/office/drawing/2014/main" id="{8A36C348-D188-2125-79DF-AD205AEDB21F}"/>
              </a:ext>
            </a:extLst>
          </p:cNvPr>
          <p:cNvGraphicFramePr/>
          <p:nvPr>
            <p:extLst>
              <p:ext uri="{D42A27DB-BD31-4B8C-83A1-F6EECF244321}">
                <p14:modId xmlns:p14="http://schemas.microsoft.com/office/powerpoint/2010/main" val="2917242392"/>
              </p:ext>
            </p:extLst>
          </p:nvPr>
        </p:nvGraphicFramePr>
        <p:xfrm>
          <a:off x="1214120" y="1447201"/>
          <a:ext cx="9763760" cy="2698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1752600" y="914400"/>
            <a:ext cx="8381160" cy="75600"/>
          </a:xfrm>
          <a:prstGeom prst="rect">
            <a:avLst/>
          </a:prstGeom>
          <a:solidFill>
            <a:srgbClr val="7030A0"/>
          </a:solidFill>
          <a:ln w="25560">
            <a:solidFill>
              <a:srgbClr val="3A5F8B"/>
            </a:solidFill>
            <a:round/>
          </a:ln>
        </p:spPr>
      </p:sp>
      <p:sp>
        <p:nvSpPr>
          <p:cNvPr id="5" name="TextBox 4"/>
          <p:cNvSpPr txBox="1"/>
          <p:nvPr/>
        </p:nvSpPr>
        <p:spPr>
          <a:xfrm>
            <a:off x="1676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graphicFrame>
        <p:nvGraphicFramePr>
          <p:cNvPr id="6" name="Diagram 5">
            <a:extLst>
              <a:ext uri="{FF2B5EF4-FFF2-40B4-BE49-F238E27FC236}">
                <a16:creationId xmlns:a16="http://schemas.microsoft.com/office/drawing/2014/main" id="{E1C92CA7-EDCE-F56C-11B5-9EAB29926AA7}"/>
              </a:ext>
            </a:extLst>
          </p:cNvPr>
          <p:cNvGraphicFramePr/>
          <p:nvPr>
            <p:extLst>
              <p:ext uri="{D42A27DB-BD31-4B8C-83A1-F6EECF244321}">
                <p14:modId xmlns:p14="http://schemas.microsoft.com/office/powerpoint/2010/main" val="76904847"/>
              </p:ext>
            </p:extLst>
          </p:nvPr>
        </p:nvGraphicFramePr>
        <p:xfrm>
          <a:off x="203200" y="1168400"/>
          <a:ext cx="11775440" cy="5313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extBox 3">
            <a:extLst>
              <a:ext uri="{FF2B5EF4-FFF2-40B4-BE49-F238E27FC236}">
                <a16:creationId xmlns:a16="http://schemas.microsoft.com/office/drawing/2014/main" id="{E60E7540-04F9-CB39-7A0A-638476D993DD}"/>
              </a:ext>
            </a:extLst>
          </p:cNvPr>
          <p:cNvGraphicFramePr/>
          <p:nvPr>
            <p:extLst>
              <p:ext uri="{D42A27DB-BD31-4B8C-83A1-F6EECF244321}">
                <p14:modId xmlns:p14="http://schemas.microsoft.com/office/powerpoint/2010/main" val="83017969"/>
              </p:ext>
            </p:extLst>
          </p:nvPr>
        </p:nvGraphicFramePr>
        <p:xfrm>
          <a:off x="314960" y="406400"/>
          <a:ext cx="11501120" cy="5598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1679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F7C9DDBD-224D-765A-419C-69EB88D8304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2057520" y="4267080"/>
            <a:ext cx="8076600" cy="75600"/>
          </a:xfrm>
          <a:prstGeom prst="rect">
            <a:avLst/>
          </a:prstGeom>
          <a:solidFill>
            <a:srgbClr val="7030A0"/>
          </a:solidFill>
          <a:ln w="25560">
            <a:solidFill>
              <a:srgbClr val="3A5F8B"/>
            </a:solidFill>
            <a:round/>
          </a:ln>
        </p:spPr>
      </p:sp>
      <p:sp>
        <p:nvSpPr>
          <p:cNvPr id="83" name="CustomShape 2"/>
          <p:cNvSpPr/>
          <p:nvPr/>
        </p:nvSpPr>
        <p:spPr>
          <a:xfrm>
            <a:off x="1981200" y="3574080"/>
            <a:ext cx="8152560" cy="760320"/>
          </a:xfrm>
          <a:prstGeom prst="rect">
            <a:avLst/>
          </a:prstGeom>
        </p:spPr>
        <p:txBody>
          <a:bodyPr lIns="90000" tIns="45000" rIns="90000" bIns="45000"/>
          <a:lstStyle/>
          <a:p>
            <a:pPr algn="ctr">
              <a:lnSpc>
                <a:spcPct val="100000"/>
              </a:lnSpc>
            </a:pPr>
            <a:r>
              <a:rPr lang="en-IN" sz="4400" b="1">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2209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1981200" y="1066800"/>
            <a:ext cx="8381160" cy="75600"/>
          </a:xfrm>
          <a:prstGeom prst="rect">
            <a:avLst/>
          </a:prstGeom>
          <a:solidFill>
            <a:srgbClr val="7030A0"/>
          </a:solidFill>
          <a:ln w="25560">
            <a:solidFill>
              <a:srgbClr val="3A5F8B"/>
            </a:solidFill>
            <a:round/>
          </a:ln>
        </p:spPr>
      </p:sp>
      <p:sp>
        <p:nvSpPr>
          <p:cNvPr id="5" name="TextBox 4"/>
          <p:cNvSpPr txBox="1"/>
          <p:nvPr/>
        </p:nvSpPr>
        <p:spPr>
          <a:xfrm>
            <a:off x="2057400" y="545069"/>
            <a:ext cx="3657600" cy="584775"/>
          </a:xfrm>
          <a:prstGeom prst="rect">
            <a:avLst/>
          </a:prstGeom>
          <a:noFill/>
        </p:spPr>
        <p:txBody>
          <a:bodyPr wrap="square" rtlCol="0">
            <a:spAutoFit/>
          </a:bodyPr>
          <a:lstStyle/>
          <a:p>
            <a:r>
              <a:rPr lang="en-US" sz="3200" b="1">
                <a:solidFill>
                  <a:srgbClr val="C00000"/>
                </a:solidFill>
                <a:latin typeface="Calibri" pitchFamily="34" charset="0"/>
              </a:rPr>
              <a:t>ABSTRACT</a:t>
            </a:r>
          </a:p>
        </p:txBody>
      </p:sp>
      <p:graphicFrame>
        <p:nvGraphicFramePr>
          <p:cNvPr id="6" name="Diagram 5">
            <a:extLst>
              <a:ext uri="{FF2B5EF4-FFF2-40B4-BE49-F238E27FC236}">
                <a16:creationId xmlns:a16="http://schemas.microsoft.com/office/drawing/2014/main" id="{ECED81E6-4256-0FC2-CDFC-37E16431A2A0}"/>
              </a:ext>
            </a:extLst>
          </p:cNvPr>
          <p:cNvGraphicFramePr/>
          <p:nvPr>
            <p:extLst>
              <p:ext uri="{D42A27DB-BD31-4B8C-83A1-F6EECF244321}">
                <p14:modId xmlns:p14="http://schemas.microsoft.com/office/powerpoint/2010/main" val="2087685897"/>
              </p:ext>
            </p:extLst>
          </p:nvPr>
        </p:nvGraphicFramePr>
        <p:xfrm>
          <a:off x="71120" y="1219201"/>
          <a:ext cx="12009120" cy="464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106371B9-EC21-B55C-9D8B-43F9D6979FA0}"/>
              </a:ext>
            </a:extLst>
          </p:cNvPr>
          <p:cNvSpPr txBox="1"/>
          <p:nvPr/>
        </p:nvSpPr>
        <p:spPr>
          <a:xfrm>
            <a:off x="2743200" y="1896177"/>
            <a:ext cx="8980371"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sz="2400" dirty="0">
                <a:solidFill>
                  <a:schemeClr val="bg1"/>
                </a:solidFill>
                <a:effectLst/>
                <a:latin typeface="Times New Roman" panose="02020603050405020304" pitchFamily="18" charset="0"/>
                <a:cs typeface="Times New Roman" panose="02020603050405020304" pitchFamily="18" charset="0"/>
              </a:rPr>
              <a:t>The novel coronavirus (COVID-19) that was first reported at the end of 2019 has impacted almost every aspect of life as we know it. </a:t>
            </a:r>
          </a:p>
          <a:p>
            <a:pPr algn="just"/>
            <a:endParaRPr lang="en-IN" sz="2400" dirty="0">
              <a:solidFill>
                <a:schemeClr val="bg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b="0" i="0" dirty="0">
                <a:solidFill>
                  <a:schemeClr val="bg1"/>
                </a:solidFill>
                <a:effectLst/>
                <a:latin typeface="Times New Roman" panose="02020603050405020304" pitchFamily="18" charset="0"/>
                <a:cs typeface="Times New Roman" panose="02020603050405020304" pitchFamily="18" charset="0"/>
              </a:rPr>
              <a:t>It is a novel infection with serious clinical manifestations, including death, and it has reached at least 124 countries and territories. </a:t>
            </a:r>
          </a:p>
          <a:p>
            <a:pPr algn="just"/>
            <a:endParaRPr lang="en-IN" sz="2400" dirty="0">
              <a:solidFill>
                <a:schemeClr val="bg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b="0" i="0" dirty="0">
                <a:solidFill>
                  <a:schemeClr val="bg1"/>
                </a:solidFill>
                <a:effectLst/>
                <a:latin typeface="Times New Roman" panose="02020603050405020304" pitchFamily="18" charset="0"/>
                <a:cs typeface="Times New Roman" panose="02020603050405020304" pitchFamily="18" charset="0"/>
              </a:rPr>
              <a:t>Modeling the Covid-19 pandemic spread is challenging. But there are data that can be used to project resource demands. </a:t>
            </a:r>
            <a:endParaRPr lang="en-IN" sz="2400" dirty="0">
              <a:solidFill>
                <a:schemeClr val="bg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endParaRPr lang="en-IN"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1752600" y="4267200"/>
            <a:ext cx="8381520" cy="75480"/>
          </a:xfrm>
          <a:prstGeom prst="rect">
            <a:avLst/>
          </a:prstGeom>
          <a:solidFill>
            <a:srgbClr val="7030A0"/>
          </a:solidFill>
          <a:ln w="25560">
            <a:solidFill>
              <a:srgbClr val="3A5F8B"/>
            </a:solidFill>
            <a:round/>
          </a:ln>
        </p:spPr>
      </p:sp>
      <p:sp>
        <p:nvSpPr>
          <p:cNvPr id="47" name="CustomShape 2"/>
          <p:cNvSpPr/>
          <p:nvPr/>
        </p:nvSpPr>
        <p:spPr>
          <a:xfrm>
            <a:off x="609600" y="3429000"/>
            <a:ext cx="10896600" cy="760320"/>
          </a:xfrm>
          <a:prstGeom prst="rect">
            <a:avLst/>
          </a:prstGeom>
        </p:spPr>
        <p:txBody>
          <a:bodyPr lIns="90000" tIns="45000" rIns="90000" bIns="45000"/>
          <a:lstStyle/>
          <a:p>
            <a:pPr algn="ctr">
              <a:lnSpc>
                <a:spcPct val="100000"/>
              </a:lnSpc>
            </a:pPr>
            <a:r>
              <a:rPr lang="en-IN" sz="4400" b="1">
                <a:solidFill>
                  <a:srgbClr val="000000"/>
                </a:solidFill>
                <a:latin typeface="Arial Black"/>
              </a:rPr>
              <a:t>INTRODUCTION</a:t>
            </a:r>
            <a:endParaRPr sz="4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1981200" y="1066680"/>
            <a:ext cx="8381160" cy="75600"/>
          </a:xfrm>
          <a:prstGeom prst="rect">
            <a:avLst/>
          </a:prstGeom>
          <a:solidFill>
            <a:srgbClr val="7030A0"/>
          </a:solidFill>
          <a:ln w="25560">
            <a:solidFill>
              <a:srgbClr val="3A5F8B"/>
            </a:solidFill>
            <a:round/>
          </a:ln>
        </p:spPr>
      </p:sp>
      <p:sp>
        <p:nvSpPr>
          <p:cNvPr id="50" name="CustomShape 2"/>
          <p:cNvSpPr/>
          <p:nvPr/>
        </p:nvSpPr>
        <p:spPr>
          <a:xfrm>
            <a:off x="1981200" y="489360"/>
            <a:ext cx="8381160" cy="577440"/>
          </a:xfrm>
          <a:prstGeom prst="rect">
            <a:avLst/>
          </a:prstGeom>
        </p:spPr>
        <p:txBody>
          <a:bodyPr lIns="90000" tIns="45000" rIns="90000" bIns="45000"/>
          <a:lstStyle/>
          <a:p>
            <a:pPr>
              <a:lnSpc>
                <a:spcPct val="100000"/>
              </a:lnSpc>
            </a:pPr>
            <a:r>
              <a:rPr lang="en-IN" sz="3200" b="1">
                <a:solidFill>
                  <a:srgbClr val="C00000"/>
                </a:solidFill>
                <a:latin typeface="Calibri"/>
              </a:rPr>
              <a:t>INTRODUCTION</a:t>
            </a:r>
            <a:endParaRPr>
              <a:solidFill>
                <a:srgbClr val="C00000"/>
              </a:solidFill>
            </a:endParaRPr>
          </a:p>
        </p:txBody>
      </p:sp>
      <p:sp>
        <p:nvSpPr>
          <p:cNvPr id="5" name="TextBox 4"/>
          <p:cNvSpPr txBox="1"/>
          <p:nvPr/>
        </p:nvSpPr>
        <p:spPr>
          <a:xfrm>
            <a:off x="1828800" y="1447800"/>
            <a:ext cx="7620000" cy="369332"/>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A1C53F85-862C-FB6F-2AA2-D5D99BEA4F6E}"/>
              </a:ext>
            </a:extLst>
          </p:cNvPr>
          <p:cNvSpPr txBox="1"/>
          <p:nvPr/>
        </p:nvSpPr>
        <p:spPr>
          <a:xfrm>
            <a:off x="553251" y="1201910"/>
            <a:ext cx="11324323" cy="489364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lgn="just">
              <a:buFont typeface="Wingdings" panose="05000000000000000000" pitchFamily="2" charset="2"/>
              <a:buChar char="v"/>
            </a:pPr>
            <a:r>
              <a:rPr lang="en-US" sz="2400" b="0" i="0" dirty="0">
                <a:solidFill>
                  <a:schemeClr val="bg1"/>
                </a:solidFill>
                <a:effectLst/>
                <a:latin typeface="Times New Roman" panose="02020603050405020304" pitchFamily="18" charset="0"/>
                <a:cs typeface="Times New Roman" panose="02020603050405020304" pitchFamily="18" charset="0"/>
              </a:rPr>
              <a:t>Coronavirus disease (COVID-19) is an infectious disease caused by the SARS-CoV-2 virus. Anyone can get sick with COVID-19 and become seriously ill or die at any age.</a:t>
            </a:r>
          </a:p>
          <a:p>
            <a:pPr algn="just"/>
            <a:r>
              <a:rPr lang="en-US" sz="2400" b="0" i="0" dirty="0">
                <a:solidFill>
                  <a:schemeClr val="bg1"/>
                </a:solidFill>
                <a:effectLst/>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b="0" i="0" dirty="0">
                <a:solidFill>
                  <a:schemeClr val="bg1"/>
                </a:solidFill>
                <a:effectLst/>
                <a:latin typeface="Times New Roman" panose="02020603050405020304" pitchFamily="18" charset="0"/>
                <a:cs typeface="Times New Roman" panose="02020603050405020304" pitchFamily="18" charset="0"/>
              </a:rPr>
              <a:t>Most people infected with the virus will experience mild to moderate respiratory illness and recover without requiring special treatment.</a:t>
            </a:r>
          </a:p>
          <a:p>
            <a:pPr algn="just"/>
            <a:r>
              <a:rPr lang="en-US" sz="2400" b="0" i="0" dirty="0">
                <a:solidFill>
                  <a:schemeClr val="bg1"/>
                </a:solidFill>
                <a:effectLst/>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v"/>
            </a:pPr>
            <a:r>
              <a:rPr lang="en-US" sz="2400" b="0" i="0" dirty="0">
                <a:solidFill>
                  <a:schemeClr val="bg1"/>
                </a:solidFill>
                <a:effectLst/>
                <a:latin typeface="Times New Roman" panose="02020603050405020304" pitchFamily="18" charset="0"/>
                <a:cs typeface="Times New Roman" panose="02020603050405020304" pitchFamily="18" charset="0"/>
              </a:rPr>
              <a:t>However, some will become seriously ill and require medical attention. Older people and those with underlying medical conditions like cardiovascular disease, diabetes, chronic respiratory disease, or cancer are more likely to develop serious illness.</a:t>
            </a:r>
          </a:p>
          <a:p>
            <a:pPr algn="just"/>
            <a:r>
              <a:rPr lang="en-US" sz="2400" b="0" i="0" dirty="0">
                <a:solidFill>
                  <a:schemeClr val="bg1"/>
                </a:solidFill>
                <a:effectLst/>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v"/>
            </a:pPr>
            <a:r>
              <a:rPr lang="en-US" sz="2400" b="0" i="0" dirty="0">
                <a:solidFill>
                  <a:schemeClr val="bg1"/>
                </a:solidFill>
                <a:effectLst/>
                <a:latin typeface="Times New Roman" panose="02020603050405020304" pitchFamily="18" charset="0"/>
                <a:cs typeface="Times New Roman" panose="02020603050405020304" pitchFamily="18" charset="0"/>
              </a:rPr>
              <a:t>The best way to prevent and slow down transmission is to be well informed about the disease and how the virus spreads. Get vaccinated when it’s your turn and follow local guidance.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2057520" y="4267080"/>
            <a:ext cx="8076600" cy="75600"/>
          </a:xfrm>
          <a:prstGeom prst="rect">
            <a:avLst/>
          </a:prstGeom>
          <a:solidFill>
            <a:srgbClr val="7030A0"/>
          </a:solidFill>
          <a:ln w="25560">
            <a:solidFill>
              <a:srgbClr val="3A5F8B"/>
            </a:solidFill>
            <a:round/>
          </a:ln>
        </p:spPr>
      </p:sp>
      <p:sp>
        <p:nvSpPr>
          <p:cNvPr id="62" name="CustomShape 2"/>
          <p:cNvSpPr/>
          <p:nvPr/>
        </p:nvSpPr>
        <p:spPr>
          <a:xfrm>
            <a:off x="1981200" y="3574080"/>
            <a:ext cx="8152560" cy="760320"/>
          </a:xfrm>
          <a:prstGeom prst="rect">
            <a:avLst/>
          </a:prstGeom>
        </p:spPr>
        <p:txBody>
          <a:bodyPr lIns="90000" tIns="45000" rIns="90000" bIns="45000"/>
          <a:lstStyle/>
          <a:p>
            <a:pPr algn="ctr">
              <a:lnSpc>
                <a:spcPct val="100000"/>
              </a:lnSpc>
            </a:pPr>
            <a:r>
              <a:rPr lang="en-IN" sz="4400" b="1">
                <a:solidFill>
                  <a:srgbClr val="000000"/>
                </a:solidFill>
                <a:latin typeface="Arial Black"/>
              </a:rPr>
              <a:t>LITERATURE SURVEY</a:t>
            </a:r>
            <a:endParaRPr lang="en-IN"/>
          </a:p>
        </p:txBody>
      </p:sp>
      <p:sp>
        <p:nvSpPr>
          <p:cNvPr id="63" name="CustomShape 3"/>
          <p:cNvSpPr/>
          <p:nvPr/>
        </p:nvSpPr>
        <p:spPr>
          <a:xfrm>
            <a:off x="2209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1981200" y="990600"/>
            <a:ext cx="8381160" cy="75600"/>
          </a:xfrm>
          <a:prstGeom prst="rect">
            <a:avLst/>
          </a:prstGeom>
          <a:solidFill>
            <a:srgbClr val="7030A0"/>
          </a:solidFill>
          <a:ln w="25560">
            <a:solidFill>
              <a:srgbClr val="3A5F8B"/>
            </a:solidFill>
            <a:round/>
          </a:ln>
        </p:spPr>
      </p:sp>
      <p:sp>
        <p:nvSpPr>
          <p:cNvPr id="65" name="CustomShape 2"/>
          <p:cNvSpPr/>
          <p:nvPr/>
        </p:nvSpPr>
        <p:spPr>
          <a:xfrm>
            <a:off x="1981200" y="457200"/>
            <a:ext cx="8381160" cy="577440"/>
          </a:xfrm>
          <a:prstGeom prst="rect">
            <a:avLst/>
          </a:prstGeom>
        </p:spPr>
        <p:txBody>
          <a:bodyPr lIns="90000" tIns="45000" rIns="90000" bIns="45000"/>
          <a:lstStyle/>
          <a:p>
            <a:pPr>
              <a:lnSpc>
                <a:spcPct val="100000"/>
              </a:lnSpc>
            </a:pPr>
            <a:r>
              <a:rPr lang="en-US" sz="2400" b="1">
                <a:solidFill>
                  <a:srgbClr val="C00000"/>
                </a:solidFill>
              </a:rPr>
              <a:t>EXISTED SYSTEM</a:t>
            </a:r>
          </a:p>
        </p:txBody>
      </p:sp>
      <p:sp>
        <p:nvSpPr>
          <p:cNvPr id="3" name="TextBox 2">
            <a:extLst>
              <a:ext uri="{FF2B5EF4-FFF2-40B4-BE49-F238E27FC236}">
                <a16:creationId xmlns:a16="http://schemas.microsoft.com/office/drawing/2014/main" id="{1ACB7B05-7BAF-0B62-6777-18B7F5AD47FD}"/>
              </a:ext>
            </a:extLst>
          </p:cNvPr>
          <p:cNvSpPr txBox="1"/>
          <p:nvPr/>
        </p:nvSpPr>
        <p:spPr>
          <a:xfrm>
            <a:off x="304800" y="1066200"/>
            <a:ext cx="6101080" cy="800219"/>
          </a:xfrm>
          <a:prstGeom prst="rect">
            <a:avLst/>
          </a:prstGeom>
          <a:noFill/>
        </p:spPr>
        <p:txBody>
          <a:bodyPr wrap="square">
            <a:spAutoFit/>
          </a:bodyPr>
          <a:lstStyle/>
          <a:p>
            <a:br>
              <a:rPr lang="en-IN" dirty="0"/>
            </a:br>
            <a:r>
              <a:rPr lang="en-IN" sz="2800" b="1" i="0" u="sng" dirty="0">
                <a:solidFill>
                  <a:srgbClr val="0070C0"/>
                </a:solidFill>
                <a:effectLst/>
                <a:latin typeface="Times New Roman" panose="02020603050405020304" pitchFamily="18" charset="0"/>
                <a:cs typeface="Times New Roman" panose="02020603050405020304" pitchFamily="18" charset="0"/>
              </a:rPr>
              <a:t>COVID19-SEVERITY-PREDICTION</a:t>
            </a:r>
            <a:endParaRPr lang="en-IN" b="1" u="sng" dirty="0">
              <a:solidFill>
                <a:srgbClr val="0070C0"/>
              </a:solidFill>
              <a:latin typeface="Times New Roman" panose="02020603050405020304" pitchFamily="18" charset="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A1ECFB10-A17A-3DCB-F650-549F363A9F1C}"/>
              </a:ext>
            </a:extLst>
          </p:cNvPr>
          <p:cNvGraphicFramePr/>
          <p:nvPr>
            <p:extLst>
              <p:ext uri="{D42A27DB-BD31-4B8C-83A1-F6EECF244321}">
                <p14:modId xmlns:p14="http://schemas.microsoft.com/office/powerpoint/2010/main" val="2773917795"/>
              </p:ext>
            </p:extLst>
          </p:nvPr>
        </p:nvGraphicFramePr>
        <p:xfrm>
          <a:off x="228600" y="1866419"/>
          <a:ext cx="11734800" cy="41533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2057520" y="4267080"/>
            <a:ext cx="8076600" cy="75600"/>
          </a:xfrm>
          <a:prstGeom prst="rect">
            <a:avLst/>
          </a:prstGeom>
          <a:solidFill>
            <a:srgbClr val="7030A0"/>
          </a:solidFill>
          <a:ln w="25560">
            <a:solidFill>
              <a:srgbClr val="3A5F8B"/>
            </a:solidFill>
            <a:round/>
          </a:ln>
        </p:spPr>
      </p:sp>
      <p:sp>
        <p:nvSpPr>
          <p:cNvPr id="83" name="CustomShape 2"/>
          <p:cNvSpPr/>
          <p:nvPr/>
        </p:nvSpPr>
        <p:spPr>
          <a:xfrm>
            <a:off x="1981200" y="3574080"/>
            <a:ext cx="8152560" cy="760320"/>
          </a:xfrm>
          <a:prstGeom prst="rect">
            <a:avLst/>
          </a:prstGeom>
        </p:spPr>
        <p:txBody>
          <a:bodyPr lIns="90000" tIns="45000" rIns="90000" bIns="45000"/>
          <a:lstStyle/>
          <a:p>
            <a:pPr algn="r">
              <a:lnSpc>
                <a:spcPct val="100000"/>
              </a:lnSpc>
            </a:pPr>
            <a:r>
              <a:rPr lang="en-IN" sz="4400" b="1">
                <a:solidFill>
                  <a:srgbClr val="000000"/>
                </a:solidFill>
                <a:latin typeface="Arial Black" pitchFamily="34" charset="0"/>
              </a:rPr>
              <a:t>RESEARCH OBJECTIVE </a:t>
            </a:r>
          </a:p>
          <a:p>
            <a:pPr algn="r">
              <a:lnSpc>
                <a:spcPct val="100000"/>
              </a:lnSpc>
            </a:pPr>
            <a:r>
              <a:rPr lang="en-IN" sz="4400" b="1">
                <a:solidFill>
                  <a:srgbClr val="000000"/>
                </a:solidFill>
                <a:latin typeface="Arial Black" pitchFamily="34" charset="0"/>
              </a:rPr>
              <a:t> </a:t>
            </a:r>
            <a:endParaRPr lang="en-IN">
              <a:latin typeface="Arial Black" pitchFamily="34" charset="0"/>
            </a:endParaRPr>
          </a:p>
        </p:txBody>
      </p:sp>
      <p:sp>
        <p:nvSpPr>
          <p:cNvPr id="84" name="CustomShape 3"/>
          <p:cNvSpPr/>
          <p:nvPr/>
        </p:nvSpPr>
        <p:spPr>
          <a:xfrm>
            <a:off x="2209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280</TotalTime>
  <Words>1255</Words>
  <Application>Microsoft Office PowerPoint</Application>
  <PresentationFormat>Widescreen</PresentationFormat>
  <Paragraphs>109</Paragraphs>
  <Slides>24</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Black</vt:lpstr>
      <vt:lpstr>Bookman Old Style</vt:lpstr>
      <vt:lpstr>Calibri</vt:lpstr>
      <vt:lpstr>Gill Sans MT</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Rohith Reddy</cp:lastModifiedBy>
  <cp:revision>1</cp:revision>
  <dcterms:modified xsi:type="dcterms:W3CDTF">2022-10-26T16:19:46Z</dcterms:modified>
</cp:coreProperties>
</file>