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5D5FE-7444-4CE8-A3E1-4BCEEE1A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D736DB8-36A7-49BD-B309-BFC5392AD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55B9E8-0C7A-4414-903B-3A7845F9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DA63-A08B-4ED5-AB1B-003C9E68D12F}" type="datetimeFigureOut">
              <a:rPr lang="en-IN" smtClean="0"/>
              <a:pPr/>
              <a:t>16-11-2019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8F8EFE-6A56-4C27-90C0-97EA2834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FCBB40-A3B4-448D-AB37-8AA743C3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E981-57EB-44AE-8312-1B99A8C4EC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898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A2E32B-2BAA-48AE-BAD3-598528C06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8A74AF1-D87C-4869-B378-44986C90E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5E4865-C00A-414A-979E-B8F6F5275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DA63-A08B-4ED5-AB1B-003C9E68D12F}" type="datetimeFigureOut">
              <a:rPr lang="en-IN" smtClean="0"/>
              <a:pPr/>
              <a:t>16-11-2019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2668A5-D24E-446B-BFBE-CD3157C7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7C793F-280D-49DB-8D23-2384B376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E981-57EB-44AE-8312-1B99A8C4EC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3402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21E1E42-A6C0-497E-85C1-14C34DF77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D5F5168-0724-4CBD-B617-E5CB4848B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E1A2BB-AD05-4506-95A1-03D1C556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DA63-A08B-4ED5-AB1B-003C9E68D12F}" type="datetimeFigureOut">
              <a:rPr lang="en-IN" smtClean="0"/>
              <a:pPr/>
              <a:t>16-11-2019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73A75F-29F1-49DA-8DFA-89B5EC71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B8C5D0-8A9C-4B42-9684-5F83E097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E981-57EB-44AE-8312-1B99A8C4EC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0607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4218F4-1F29-4278-B158-65F45B7C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A7218E-97E1-4DF4-930E-6BBEB1510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762328-510F-47C0-A4DD-53C43D701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DA63-A08B-4ED5-AB1B-003C9E68D12F}" type="datetimeFigureOut">
              <a:rPr lang="en-IN" smtClean="0"/>
              <a:pPr/>
              <a:t>16-11-2019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51FA26-C00B-4461-ACEA-C82E82BA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70C11D-D18F-4FC2-A9DA-DDB8722D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E981-57EB-44AE-8312-1B99A8C4EC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6765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BEB4D2-F61A-44BD-BF74-D39FA126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130DBE-E53D-40F1-A1C0-B7DE73873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E489C8-20AF-4EAC-8317-34B028E6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DA63-A08B-4ED5-AB1B-003C9E68D12F}" type="datetimeFigureOut">
              <a:rPr lang="en-IN" smtClean="0"/>
              <a:pPr/>
              <a:t>16-11-2019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3C1B46-3197-4DFC-9C0F-996708BE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712434-7E1A-43F0-9021-C7E7BF1F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E981-57EB-44AE-8312-1B99A8C4EC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8934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EE5EAA-ED4F-4C14-B837-624B5253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1D6E03-B719-461F-AD5A-3A7896254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3D378F-03BE-46C7-8A1F-10C0088EC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840603-B39F-4483-9B24-14AF21A0B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DA63-A08B-4ED5-AB1B-003C9E68D12F}" type="datetimeFigureOut">
              <a:rPr lang="en-IN" smtClean="0"/>
              <a:pPr/>
              <a:t>16-11-2019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C78B0FB-E26A-4F83-B839-97443D39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6D114F-47A2-470B-BAF7-7F7015C5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E981-57EB-44AE-8312-1B99A8C4EC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2276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D8B931-6038-40B1-BA7F-2FD7EE02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EAB8B8-62E7-47AC-B5A2-7193163FA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D63B632-1275-4396-91E5-DC2149D26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1C048E7-44ED-4E2A-B584-20C4CD544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90DF292-63C1-4F3B-8F52-62ED5B83F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BB80593-CAB7-4142-83F9-EDB5B02A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DA63-A08B-4ED5-AB1B-003C9E68D12F}" type="datetimeFigureOut">
              <a:rPr lang="en-IN" smtClean="0"/>
              <a:pPr/>
              <a:t>16-11-2019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81F7E8D-FC07-40DB-9401-E0BD250F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8B0600B-166B-416B-A456-A47A78A4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E981-57EB-44AE-8312-1B99A8C4EC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918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89516-8C26-42DE-8D4F-CB22466C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63DC0BD-8896-4FA3-8274-9D6E835AA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DA63-A08B-4ED5-AB1B-003C9E68D12F}" type="datetimeFigureOut">
              <a:rPr lang="en-IN" smtClean="0"/>
              <a:pPr/>
              <a:t>16-11-2019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A5D6635-2B46-48AA-8BBD-462C177C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0943FA7-5A55-4F16-8BD2-697998C3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E981-57EB-44AE-8312-1B99A8C4EC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1970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E8C3C39-399A-4B8F-8996-0FF7FCD7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DA63-A08B-4ED5-AB1B-003C9E68D12F}" type="datetimeFigureOut">
              <a:rPr lang="en-IN" smtClean="0"/>
              <a:pPr/>
              <a:t>16-11-2019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A2E62DA-48B0-4961-8231-390EE9E2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F15E7C4-EADE-4821-87A4-71E9B775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E981-57EB-44AE-8312-1B99A8C4EC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1380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57D080-478A-4F50-9364-EF3D2BEC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06B292-E103-4C4F-B446-B427D1116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81AD00F-11DD-4073-915D-3B92186D3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75B0A1F-BA3E-4F41-9228-174258AB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DA63-A08B-4ED5-AB1B-003C9E68D12F}" type="datetimeFigureOut">
              <a:rPr lang="en-IN" smtClean="0"/>
              <a:pPr/>
              <a:t>16-11-2019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280B81A-F332-41F5-B4F0-435A5F1D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4C221EB-B56A-43EE-B75F-BF99C3F6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E981-57EB-44AE-8312-1B99A8C4EC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387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33F9BF-CBF8-4BF4-85DD-6C32357A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117FBDA-FF4D-4ADC-8870-FFA09F803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0AD4415-F848-4DE0-9A8C-5728540EC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57B9A7-7029-4AB1-A289-4023E942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DA63-A08B-4ED5-AB1B-003C9E68D12F}" type="datetimeFigureOut">
              <a:rPr lang="en-IN" smtClean="0"/>
              <a:pPr/>
              <a:t>16-11-2019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6170A4-0E73-4126-A047-8B334A96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E412D76-5385-48BE-A589-9D013A4C4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E981-57EB-44AE-8312-1B99A8C4EC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4483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3CA5DBF-DF8C-4EA9-94EE-1CC4152B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3302186-A7B5-4515-9BEA-7F224E53B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F7E7D6A-D446-4BB9-9CFD-B502C885D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DDA63-A08B-4ED5-AB1B-003C9E68D12F}" type="datetimeFigureOut">
              <a:rPr lang="en-IN" smtClean="0"/>
              <a:pPr/>
              <a:t>16-11-2019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D8AF54-A902-448D-8EA5-3F065C14B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FD9605-BA3B-44F4-9221-FFF7913E5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6E981-57EB-44AE-8312-1B99A8C4EC2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0576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965A636-EEF3-42A7-9815-84BEFEB56D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DIGITAL PAYMENTS USING FACE RECOGNITION</a:t>
            </a:r>
          </a:p>
          <a:p>
            <a:r>
              <a:rPr lang="en-IN" b="1" dirty="0"/>
              <a:t>                                                    </a:t>
            </a:r>
          </a:p>
          <a:p>
            <a:r>
              <a:rPr lang="en-IN" b="1" dirty="0"/>
              <a:t>                                                              TEAM: B-ONE</a:t>
            </a:r>
          </a:p>
        </p:txBody>
      </p:sp>
      <p:pic>
        <p:nvPicPr>
          <p:cNvPr id="1028" name="Picture 4" descr="Image result for gitam bangalore">
            <a:extLst>
              <a:ext uri="{FF2B5EF4-FFF2-40B4-BE49-F238E27FC236}">
                <a16:creationId xmlns:a16="http://schemas.microsoft.com/office/drawing/2014/main" xmlns="" id="{621D69B2-ABB3-4210-84C8-E1F22A9EC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34515"/>
            <a:ext cx="1898527" cy="181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8711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E51B20-731E-4642-9540-F9F98875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6D07D2-E392-46CE-BF54-D100FD1BB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We propose a new interface for making Digital Payments easy and secure by using Face Recognition.</a:t>
            </a:r>
          </a:p>
          <a:p>
            <a:r>
              <a:rPr lang="en-IN" sz="3200" dirty="0"/>
              <a:t>Optimizing human efforts for carrying cards.</a:t>
            </a:r>
          </a:p>
        </p:txBody>
      </p:sp>
    </p:spTree>
    <p:extLst>
      <p:ext uri="{BB962C8B-B14F-4D97-AF65-F5344CB8AC3E}">
        <p14:creationId xmlns:p14="http://schemas.microsoft.com/office/powerpoint/2010/main" xmlns="" val="2404276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124314-8DDF-4A87-BCB6-C304A07D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Face Recognition &amp; Payments: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EE8E1A-DECD-411E-BA67-A8394968F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sets for storing</a:t>
            </a:r>
          </a:p>
          <a:p>
            <a:r>
              <a:rPr lang="en-IN" dirty="0"/>
              <a:t>Test Cases</a:t>
            </a:r>
          </a:p>
          <a:p>
            <a:r>
              <a:rPr lang="en-IN" dirty="0"/>
              <a:t>Face Detection </a:t>
            </a:r>
          </a:p>
          <a:p>
            <a:r>
              <a:rPr lang="en-IN" dirty="0"/>
              <a:t>Transaction </a:t>
            </a:r>
          </a:p>
        </p:txBody>
      </p:sp>
    </p:spTree>
    <p:extLst>
      <p:ext uri="{BB962C8B-B14F-4D97-AF65-F5344CB8AC3E}">
        <p14:creationId xmlns:p14="http://schemas.microsoft.com/office/powerpoint/2010/main" xmlns="" val="165111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DCF085-CBDC-45B8-8BF4-CD0ADBD9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E8F42B-83E0-439A-A6D6-6E72EC203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created a small prototype which it recognizes a Face from the file where many different datasets are present.</a:t>
            </a:r>
          </a:p>
          <a:p>
            <a:r>
              <a:rPr lang="en-IN" dirty="0"/>
              <a:t>Future works: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 Threat Detection by Facial expressions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66670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81</Words>
  <Application>Microsoft Office PowerPoint</Application>
  <PresentationFormat>Custom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INTRODUCTION:</vt:lpstr>
      <vt:lpstr>Face Recognition &amp; Payments:</vt:lpstr>
      <vt:lpstr>CONCLUSION: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talupula dhanush</dc:creator>
  <cp:lastModifiedBy>rohith reddy</cp:lastModifiedBy>
  <cp:revision>5</cp:revision>
  <dcterms:created xsi:type="dcterms:W3CDTF">2019-11-16T03:49:09Z</dcterms:created>
  <dcterms:modified xsi:type="dcterms:W3CDTF">2019-11-16T06:15:51Z</dcterms:modified>
</cp:coreProperties>
</file>