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4" r:id="rId11"/>
    <p:sldId id="268" r:id="rId12"/>
    <p:sldId id="267" r:id="rId13"/>
    <p:sldId id="277" r:id="rId14"/>
    <p:sldId id="265" r:id="rId15"/>
    <p:sldId id="269" r:id="rId16"/>
    <p:sldId id="270" r:id="rId17"/>
    <p:sldId id="271" r:id="rId18"/>
    <p:sldId id="266" r:id="rId19"/>
    <p:sldId id="272" r:id="rId20"/>
    <p:sldId id="273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23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25.svg"/><Relationship Id="rId4" Type="http://schemas.openxmlformats.org/officeDocument/2006/relationships/image" Target="../media/image48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25.svg"/><Relationship Id="rId4" Type="http://schemas.openxmlformats.org/officeDocument/2006/relationships/image" Target="../media/image48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493FE6-D4D9-4421-A9C5-951B5F8DF83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E8144AE-3482-4A50-A5C5-8C8566048BE3}">
      <dgm:prSet/>
      <dgm:spPr/>
      <dgm:t>
        <a:bodyPr/>
        <a:lstStyle/>
        <a:p>
          <a:pPr>
            <a:defRPr cap="all"/>
          </a:pPr>
          <a:r>
            <a:rPr lang="en-US"/>
            <a:t>Multimedia degradation includes low frame rates and poor audio quality.</a:t>
          </a:r>
        </a:p>
      </dgm:t>
    </dgm:pt>
    <dgm:pt modelId="{062DDB09-B133-4D98-824E-D0DD72229264}" type="parTrans" cxnId="{825ABBA6-5FCA-41BA-8458-8D4B4E3D54AA}">
      <dgm:prSet/>
      <dgm:spPr/>
      <dgm:t>
        <a:bodyPr/>
        <a:lstStyle/>
        <a:p>
          <a:endParaRPr lang="en-US"/>
        </a:p>
      </dgm:t>
    </dgm:pt>
    <dgm:pt modelId="{F4C9C93E-B6C8-42DD-B482-5207E6086608}" type="sibTrans" cxnId="{825ABBA6-5FCA-41BA-8458-8D4B4E3D54AA}">
      <dgm:prSet/>
      <dgm:spPr/>
      <dgm:t>
        <a:bodyPr/>
        <a:lstStyle/>
        <a:p>
          <a:endParaRPr lang="en-US"/>
        </a:p>
      </dgm:t>
    </dgm:pt>
    <dgm:pt modelId="{16B6EC88-2C8F-4EF0-8B2C-64CB3885579D}">
      <dgm:prSet/>
      <dgm:spPr/>
      <dgm:t>
        <a:bodyPr/>
        <a:lstStyle/>
        <a:p>
          <a:pPr>
            <a:defRPr cap="all"/>
          </a:pPr>
          <a:r>
            <a:rPr lang="en-US"/>
            <a:t>Causes: hardware limitations, transmission loss, legacy formats.</a:t>
          </a:r>
        </a:p>
      </dgm:t>
    </dgm:pt>
    <dgm:pt modelId="{E1FE1F7B-A900-4D1C-8ABC-3FCAF971D827}" type="parTrans" cxnId="{167A188E-683A-4099-9EE6-B822BB4B233C}">
      <dgm:prSet/>
      <dgm:spPr/>
      <dgm:t>
        <a:bodyPr/>
        <a:lstStyle/>
        <a:p>
          <a:endParaRPr lang="en-US"/>
        </a:p>
      </dgm:t>
    </dgm:pt>
    <dgm:pt modelId="{3D510567-618F-49F8-8105-A5011B525C80}" type="sibTrans" cxnId="{167A188E-683A-4099-9EE6-B822BB4B233C}">
      <dgm:prSet/>
      <dgm:spPr/>
      <dgm:t>
        <a:bodyPr/>
        <a:lstStyle/>
        <a:p>
          <a:endParaRPr lang="en-US"/>
        </a:p>
      </dgm:t>
    </dgm:pt>
    <dgm:pt modelId="{B3990642-4585-435B-AFD5-389C0DD014C2}">
      <dgm:prSet/>
      <dgm:spPr/>
      <dgm:t>
        <a:bodyPr/>
        <a:lstStyle/>
        <a:p>
          <a:pPr>
            <a:defRPr cap="all"/>
          </a:pPr>
          <a:r>
            <a:rPr lang="en-US"/>
            <a:t>Importance of restoring multimedia fidelity.</a:t>
          </a:r>
        </a:p>
      </dgm:t>
    </dgm:pt>
    <dgm:pt modelId="{EE47E5D8-BE83-43BE-B060-AD46953147DF}" type="parTrans" cxnId="{7AC36CF4-30DE-455C-A5E6-BBDBB6E8204C}">
      <dgm:prSet/>
      <dgm:spPr/>
      <dgm:t>
        <a:bodyPr/>
        <a:lstStyle/>
        <a:p>
          <a:endParaRPr lang="en-US"/>
        </a:p>
      </dgm:t>
    </dgm:pt>
    <dgm:pt modelId="{64DEBE26-7CC6-4959-B960-BA2131714B45}" type="sibTrans" cxnId="{7AC36CF4-30DE-455C-A5E6-BBDBB6E8204C}">
      <dgm:prSet/>
      <dgm:spPr/>
      <dgm:t>
        <a:bodyPr/>
        <a:lstStyle/>
        <a:p>
          <a:endParaRPr lang="en-US"/>
        </a:p>
      </dgm:t>
    </dgm:pt>
    <dgm:pt modelId="{E1797BE6-28D0-48BB-B064-CF3F2A1810BF}">
      <dgm:prSet/>
      <dgm:spPr/>
      <dgm:t>
        <a:bodyPr/>
        <a:lstStyle/>
        <a:p>
          <a:pPr>
            <a:defRPr cap="all"/>
          </a:pPr>
          <a:r>
            <a:rPr lang="en-US"/>
            <a:t>Goal: Enhance degraded audio and video signals using advanced interpolation techniques.</a:t>
          </a:r>
        </a:p>
      </dgm:t>
    </dgm:pt>
    <dgm:pt modelId="{74770EBD-77DE-4AAB-A19B-BB0D4BD06C93}" type="parTrans" cxnId="{E30EC01E-8DA1-4975-9E38-E2E0F0F250DB}">
      <dgm:prSet/>
      <dgm:spPr/>
      <dgm:t>
        <a:bodyPr/>
        <a:lstStyle/>
        <a:p>
          <a:endParaRPr lang="en-US"/>
        </a:p>
      </dgm:t>
    </dgm:pt>
    <dgm:pt modelId="{9DC4120C-E752-4880-A1DA-75E4A9E55850}" type="sibTrans" cxnId="{E30EC01E-8DA1-4975-9E38-E2E0F0F250DB}">
      <dgm:prSet/>
      <dgm:spPr/>
      <dgm:t>
        <a:bodyPr/>
        <a:lstStyle/>
        <a:p>
          <a:endParaRPr lang="en-US"/>
        </a:p>
      </dgm:t>
    </dgm:pt>
    <dgm:pt modelId="{84CAB362-8896-4413-9EE2-8DFE7DF95500}" type="pres">
      <dgm:prSet presAssocID="{05493FE6-D4D9-4421-A9C5-951B5F8DF838}" presName="root" presStyleCnt="0">
        <dgm:presLayoutVars>
          <dgm:dir/>
          <dgm:resizeHandles val="exact"/>
        </dgm:presLayoutVars>
      </dgm:prSet>
      <dgm:spPr/>
    </dgm:pt>
    <dgm:pt modelId="{7F170C09-736C-42CF-BAB4-A8221911BBA1}" type="pres">
      <dgm:prSet presAssocID="{DE8144AE-3482-4A50-A5C5-8C8566048BE3}" presName="compNode" presStyleCnt="0"/>
      <dgm:spPr/>
    </dgm:pt>
    <dgm:pt modelId="{3D22691F-AB00-4005-B8D7-00D8E8E52810}" type="pres">
      <dgm:prSet presAssocID="{DE8144AE-3482-4A50-A5C5-8C8566048BE3}" presName="iconBgRect" presStyleLbl="bgShp" presStyleIdx="0" presStyleCnt="4"/>
      <dgm:spPr/>
    </dgm:pt>
    <dgm:pt modelId="{874DF830-BE16-438F-B2D5-D621023026A3}" type="pres">
      <dgm:prSet presAssocID="{DE8144AE-3482-4A50-A5C5-8C8566048B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1EFB375D-3678-4782-8EE7-FE9EADFD0022}" type="pres">
      <dgm:prSet presAssocID="{DE8144AE-3482-4A50-A5C5-8C8566048BE3}" presName="spaceRect" presStyleCnt="0"/>
      <dgm:spPr/>
    </dgm:pt>
    <dgm:pt modelId="{B8378D89-B322-4049-9176-DAB4A318498D}" type="pres">
      <dgm:prSet presAssocID="{DE8144AE-3482-4A50-A5C5-8C8566048BE3}" presName="textRect" presStyleLbl="revTx" presStyleIdx="0" presStyleCnt="4">
        <dgm:presLayoutVars>
          <dgm:chMax val="1"/>
          <dgm:chPref val="1"/>
        </dgm:presLayoutVars>
      </dgm:prSet>
      <dgm:spPr/>
    </dgm:pt>
    <dgm:pt modelId="{B31F003B-990A-44E3-B3E0-6A4CBE867891}" type="pres">
      <dgm:prSet presAssocID="{F4C9C93E-B6C8-42DD-B482-5207E6086608}" presName="sibTrans" presStyleCnt="0"/>
      <dgm:spPr/>
    </dgm:pt>
    <dgm:pt modelId="{28FC91C2-5997-4CD2-91A6-36E09A9AA5D1}" type="pres">
      <dgm:prSet presAssocID="{16B6EC88-2C8F-4EF0-8B2C-64CB3885579D}" presName="compNode" presStyleCnt="0"/>
      <dgm:spPr/>
    </dgm:pt>
    <dgm:pt modelId="{7C3A819F-420F-44DD-B5B7-FCC7C1FDFD0E}" type="pres">
      <dgm:prSet presAssocID="{16B6EC88-2C8F-4EF0-8B2C-64CB3885579D}" presName="iconBgRect" presStyleLbl="bgShp" presStyleIdx="1" presStyleCnt="4"/>
      <dgm:spPr/>
    </dgm:pt>
    <dgm:pt modelId="{4150E151-5543-46D8-8A9C-84DDC08FE263}" type="pres">
      <dgm:prSet presAssocID="{16B6EC88-2C8F-4EF0-8B2C-64CB388557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53CF61F-C05E-4DFE-A8D7-FBF4D73D0D43}" type="pres">
      <dgm:prSet presAssocID="{16B6EC88-2C8F-4EF0-8B2C-64CB3885579D}" presName="spaceRect" presStyleCnt="0"/>
      <dgm:spPr/>
    </dgm:pt>
    <dgm:pt modelId="{3A2022F5-BBF2-4D97-91DC-DA1918AFEB2A}" type="pres">
      <dgm:prSet presAssocID="{16B6EC88-2C8F-4EF0-8B2C-64CB3885579D}" presName="textRect" presStyleLbl="revTx" presStyleIdx="1" presStyleCnt="4">
        <dgm:presLayoutVars>
          <dgm:chMax val="1"/>
          <dgm:chPref val="1"/>
        </dgm:presLayoutVars>
      </dgm:prSet>
      <dgm:spPr/>
    </dgm:pt>
    <dgm:pt modelId="{873DEBEC-36F7-4A80-9985-9D9526BA7E8D}" type="pres">
      <dgm:prSet presAssocID="{3D510567-618F-49F8-8105-A5011B525C80}" presName="sibTrans" presStyleCnt="0"/>
      <dgm:spPr/>
    </dgm:pt>
    <dgm:pt modelId="{2B132746-6B24-420F-805E-1C044D1DF09E}" type="pres">
      <dgm:prSet presAssocID="{B3990642-4585-435B-AFD5-389C0DD014C2}" presName="compNode" presStyleCnt="0"/>
      <dgm:spPr/>
    </dgm:pt>
    <dgm:pt modelId="{A2E84687-7DB1-4ADC-9BC0-C90D07ECBAE2}" type="pres">
      <dgm:prSet presAssocID="{B3990642-4585-435B-AFD5-389C0DD014C2}" presName="iconBgRect" presStyleLbl="bgShp" presStyleIdx="2" presStyleCnt="4"/>
      <dgm:spPr/>
    </dgm:pt>
    <dgm:pt modelId="{4ECD73F5-89AD-496D-8457-42B23294DD09}" type="pres">
      <dgm:prSet presAssocID="{B3990642-4585-435B-AFD5-389C0DD014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AD4CEBF4-E0C8-4DB0-9EC7-C6152B1FDA8C}" type="pres">
      <dgm:prSet presAssocID="{B3990642-4585-435B-AFD5-389C0DD014C2}" presName="spaceRect" presStyleCnt="0"/>
      <dgm:spPr/>
    </dgm:pt>
    <dgm:pt modelId="{5B26B549-5478-42D1-89F4-12655A2CAC74}" type="pres">
      <dgm:prSet presAssocID="{B3990642-4585-435B-AFD5-389C0DD014C2}" presName="textRect" presStyleLbl="revTx" presStyleIdx="2" presStyleCnt="4">
        <dgm:presLayoutVars>
          <dgm:chMax val="1"/>
          <dgm:chPref val="1"/>
        </dgm:presLayoutVars>
      </dgm:prSet>
      <dgm:spPr/>
    </dgm:pt>
    <dgm:pt modelId="{BD3EB634-82B3-4524-BF89-8CCFB25F572C}" type="pres">
      <dgm:prSet presAssocID="{64DEBE26-7CC6-4959-B960-BA2131714B45}" presName="sibTrans" presStyleCnt="0"/>
      <dgm:spPr/>
    </dgm:pt>
    <dgm:pt modelId="{24593B04-B47A-41D9-95FE-41766593477B}" type="pres">
      <dgm:prSet presAssocID="{E1797BE6-28D0-48BB-B064-CF3F2A1810BF}" presName="compNode" presStyleCnt="0"/>
      <dgm:spPr/>
    </dgm:pt>
    <dgm:pt modelId="{D53042BA-95CA-4BE1-8F3C-882310F1D3DA}" type="pres">
      <dgm:prSet presAssocID="{E1797BE6-28D0-48BB-B064-CF3F2A1810BF}" presName="iconBgRect" presStyleLbl="bgShp" presStyleIdx="3" presStyleCnt="4"/>
      <dgm:spPr/>
    </dgm:pt>
    <dgm:pt modelId="{503C97C4-86F1-4D7B-883F-632D1F644C64}" type="pres">
      <dgm:prSet presAssocID="{E1797BE6-28D0-48BB-B064-CF3F2A1810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004E3D31-F539-4603-8BF4-45BE7140F267}" type="pres">
      <dgm:prSet presAssocID="{E1797BE6-28D0-48BB-B064-CF3F2A1810BF}" presName="spaceRect" presStyleCnt="0"/>
      <dgm:spPr/>
    </dgm:pt>
    <dgm:pt modelId="{D915F60E-4BCA-4BDA-B444-F99DF53801BE}" type="pres">
      <dgm:prSet presAssocID="{E1797BE6-28D0-48BB-B064-CF3F2A1810B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30EC01E-8DA1-4975-9E38-E2E0F0F250DB}" srcId="{05493FE6-D4D9-4421-A9C5-951B5F8DF838}" destId="{E1797BE6-28D0-48BB-B064-CF3F2A1810BF}" srcOrd="3" destOrd="0" parTransId="{74770EBD-77DE-4AAB-A19B-BB0D4BD06C93}" sibTransId="{9DC4120C-E752-4880-A1DA-75E4A9E55850}"/>
    <dgm:cxn modelId="{88608F24-3572-4655-9D37-95CCA9260D3A}" type="presOf" srcId="{E1797BE6-28D0-48BB-B064-CF3F2A1810BF}" destId="{D915F60E-4BCA-4BDA-B444-F99DF53801BE}" srcOrd="0" destOrd="0" presId="urn:microsoft.com/office/officeart/2018/5/layout/IconCircleLabelList"/>
    <dgm:cxn modelId="{7A5D9942-AE8E-4100-95C5-E52CFE2E8114}" type="presOf" srcId="{B3990642-4585-435B-AFD5-389C0DD014C2}" destId="{5B26B549-5478-42D1-89F4-12655A2CAC74}" srcOrd="0" destOrd="0" presId="urn:microsoft.com/office/officeart/2018/5/layout/IconCircleLabelList"/>
    <dgm:cxn modelId="{B1327246-0B6C-4C15-ADF4-D829FD3E0DEA}" type="presOf" srcId="{16B6EC88-2C8F-4EF0-8B2C-64CB3885579D}" destId="{3A2022F5-BBF2-4D97-91DC-DA1918AFEB2A}" srcOrd="0" destOrd="0" presId="urn:microsoft.com/office/officeart/2018/5/layout/IconCircleLabelList"/>
    <dgm:cxn modelId="{E0C5F864-17FF-447A-B8D9-18520DC19E3E}" type="presOf" srcId="{05493FE6-D4D9-4421-A9C5-951B5F8DF838}" destId="{84CAB362-8896-4413-9EE2-8DFE7DF95500}" srcOrd="0" destOrd="0" presId="urn:microsoft.com/office/officeart/2018/5/layout/IconCircleLabelList"/>
    <dgm:cxn modelId="{167A188E-683A-4099-9EE6-B822BB4B233C}" srcId="{05493FE6-D4D9-4421-A9C5-951B5F8DF838}" destId="{16B6EC88-2C8F-4EF0-8B2C-64CB3885579D}" srcOrd="1" destOrd="0" parTransId="{E1FE1F7B-A900-4D1C-8ABC-3FCAF971D827}" sibTransId="{3D510567-618F-49F8-8105-A5011B525C80}"/>
    <dgm:cxn modelId="{825ABBA6-5FCA-41BA-8458-8D4B4E3D54AA}" srcId="{05493FE6-D4D9-4421-A9C5-951B5F8DF838}" destId="{DE8144AE-3482-4A50-A5C5-8C8566048BE3}" srcOrd="0" destOrd="0" parTransId="{062DDB09-B133-4D98-824E-D0DD72229264}" sibTransId="{F4C9C93E-B6C8-42DD-B482-5207E6086608}"/>
    <dgm:cxn modelId="{84AF60D7-643C-4EF3-A8E7-475A2805D92A}" type="presOf" srcId="{DE8144AE-3482-4A50-A5C5-8C8566048BE3}" destId="{B8378D89-B322-4049-9176-DAB4A318498D}" srcOrd="0" destOrd="0" presId="urn:microsoft.com/office/officeart/2018/5/layout/IconCircleLabelList"/>
    <dgm:cxn modelId="{7AC36CF4-30DE-455C-A5E6-BBDBB6E8204C}" srcId="{05493FE6-D4D9-4421-A9C5-951B5F8DF838}" destId="{B3990642-4585-435B-AFD5-389C0DD014C2}" srcOrd="2" destOrd="0" parTransId="{EE47E5D8-BE83-43BE-B060-AD46953147DF}" sibTransId="{64DEBE26-7CC6-4959-B960-BA2131714B45}"/>
    <dgm:cxn modelId="{9105F085-0D67-49E7-BF7C-0CF4A25A63E1}" type="presParOf" srcId="{84CAB362-8896-4413-9EE2-8DFE7DF95500}" destId="{7F170C09-736C-42CF-BAB4-A8221911BBA1}" srcOrd="0" destOrd="0" presId="urn:microsoft.com/office/officeart/2018/5/layout/IconCircleLabelList"/>
    <dgm:cxn modelId="{079DAB60-6B7B-4B56-AC82-3F8DCE768C9E}" type="presParOf" srcId="{7F170C09-736C-42CF-BAB4-A8221911BBA1}" destId="{3D22691F-AB00-4005-B8D7-00D8E8E52810}" srcOrd="0" destOrd="0" presId="urn:microsoft.com/office/officeart/2018/5/layout/IconCircleLabelList"/>
    <dgm:cxn modelId="{7735BDAF-9815-4F42-811A-E9D9709B947C}" type="presParOf" srcId="{7F170C09-736C-42CF-BAB4-A8221911BBA1}" destId="{874DF830-BE16-438F-B2D5-D621023026A3}" srcOrd="1" destOrd="0" presId="urn:microsoft.com/office/officeart/2018/5/layout/IconCircleLabelList"/>
    <dgm:cxn modelId="{2E1D5F10-A0F0-46B6-8D1F-E1DCB119C800}" type="presParOf" srcId="{7F170C09-736C-42CF-BAB4-A8221911BBA1}" destId="{1EFB375D-3678-4782-8EE7-FE9EADFD0022}" srcOrd="2" destOrd="0" presId="urn:microsoft.com/office/officeart/2018/5/layout/IconCircleLabelList"/>
    <dgm:cxn modelId="{66A66D0F-71F0-475E-8B9D-61580A09C7A8}" type="presParOf" srcId="{7F170C09-736C-42CF-BAB4-A8221911BBA1}" destId="{B8378D89-B322-4049-9176-DAB4A318498D}" srcOrd="3" destOrd="0" presId="urn:microsoft.com/office/officeart/2018/5/layout/IconCircleLabelList"/>
    <dgm:cxn modelId="{91944C79-C0B0-483B-9428-32543E87A558}" type="presParOf" srcId="{84CAB362-8896-4413-9EE2-8DFE7DF95500}" destId="{B31F003B-990A-44E3-B3E0-6A4CBE867891}" srcOrd="1" destOrd="0" presId="urn:microsoft.com/office/officeart/2018/5/layout/IconCircleLabelList"/>
    <dgm:cxn modelId="{E9913733-586E-4816-8BC4-F62CB4C2A97C}" type="presParOf" srcId="{84CAB362-8896-4413-9EE2-8DFE7DF95500}" destId="{28FC91C2-5997-4CD2-91A6-36E09A9AA5D1}" srcOrd="2" destOrd="0" presId="urn:microsoft.com/office/officeart/2018/5/layout/IconCircleLabelList"/>
    <dgm:cxn modelId="{5ABE22CF-7E77-46AC-955C-4F98C6EA45F3}" type="presParOf" srcId="{28FC91C2-5997-4CD2-91A6-36E09A9AA5D1}" destId="{7C3A819F-420F-44DD-B5B7-FCC7C1FDFD0E}" srcOrd="0" destOrd="0" presId="urn:microsoft.com/office/officeart/2018/5/layout/IconCircleLabelList"/>
    <dgm:cxn modelId="{4753042B-F900-4068-995E-6CE4BAB3051A}" type="presParOf" srcId="{28FC91C2-5997-4CD2-91A6-36E09A9AA5D1}" destId="{4150E151-5543-46D8-8A9C-84DDC08FE263}" srcOrd="1" destOrd="0" presId="urn:microsoft.com/office/officeart/2018/5/layout/IconCircleLabelList"/>
    <dgm:cxn modelId="{7CA38111-1C4A-468F-8591-C0805E76398B}" type="presParOf" srcId="{28FC91C2-5997-4CD2-91A6-36E09A9AA5D1}" destId="{B53CF61F-C05E-4DFE-A8D7-FBF4D73D0D43}" srcOrd="2" destOrd="0" presId="urn:microsoft.com/office/officeart/2018/5/layout/IconCircleLabelList"/>
    <dgm:cxn modelId="{2199014F-7402-43BF-9C88-1E3B9CE0C02A}" type="presParOf" srcId="{28FC91C2-5997-4CD2-91A6-36E09A9AA5D1}" destId="{3A2022F5-BBF2-4D97-91DC-DA1918AFEB2A}" srcOrd="3" destOrd="0" presId="urn:microsoft.com/office/officeart/2018/5/layout/IconCircleLabelList"/>
    <dgm:cxn modelId="{A35B50F5-584F-4BA6-8352-CCA1C70D3D76}" type="presParOf" srcId="{84CAB362-8896-4413-9EE2-8DFE7DF95500}" destId="{873DEBEC-36F7-4A80-9985-9D9526BA7E8D}" srcOrd="3" destOrd="0" presId="urn:microsoft.com/office/officeart/2018/5/layout/IconCircleLabelList"/>
    <dgm:cxn modelId="{106F59F7-1D7C-473C-8B9B-E8B1B0C916A5}" type="presParOf" srcId="{84CAB362-8896-4413-9EE2-8DFE7DF95500}" destId="{2B132746-6B24-420F-805E-1C044D1DF09E}" srcOrd="4" destOrd="0" presId="urn:microsoft.com/office/officeart/2018/5/layout/IconCircleLabelList"/>
    <dgm:cxn modelId="{49F0082D-2086-41F3-A1EE-7CDC83450248}" type="presParOf" srcId="{2B132746-6B24-420F-805E-1C044D1DF09E}" destId="{A2E84687-7DB1-4ADC-9BC0-C90D07ECBAE2}" srcOrd="0" destOrd="0" presId="urn:microsoft.com/office/officeart/2018/5/layout/IconCircleLabelList"/>
    <dgm:cxn modelId="{B6C2DFC7-7471-43BF-B490-A2BEA4138700}" type="presParOf" srcId="{2B132746-6B24-420F-805E-1C044D1DF09E}" destId="{4ECD73F5-89AD-496D-8457-42B23294DD09}" srcOrd="1" destOrd="0" presId="urn:microsoft.com/office/officeart/2018/5/layout/IconCircleLabelList"/>
    <dgm:cxn modelId="{ACC69915-65A7-4D28-83CF-3B3271080B2A}" type="presParOf" srcId="{2B132746-6B24-420F-805E-1C044D1DF09E}" destId="{AD4CEBF4-E0C8-4DB0-9EC7-C6152B1FDA8C}" srcOrd="2" destOrd="0" presId="urn:microsoft.com/office/officeart/2018/5/layout/IconCircleLabelList"/>
    <dgm:cxn modelId="{959C26B0-6A95-47DB-85F8-B97837ADC4AB}" type="presParOf" srcId="{2B132746-6B24-420F-805E-1C044D1DF09E}" destId="{5B26B549-5478-42D1-89F4-12655A2CAC74}" srcOrd="3" destOrd="0" presId="urn:microsoft.com/office/officeart/2018/5/layout/IconCircleLabelList"/>
    <dgm:cxn modelId="{19F4764C-0A3B-4635-8FE6-9ECAD03CEF7D}" type="presParOf" srcId="{84CAB362-8896-4413-9EE2-8DFE7DF95500}" destId="{BD3EB634-82B3-4524-BF89-8CCFB25F572C}" srcOrd="5" destOrd="0" presId="urn:microsoft.com/office/officeart/2018/5/layout/IconCircleLabelList"/>
    <dgm:cxn modelId="{596EF78D-B426-4470-92F1-52CC5EE48271}" type="presParOf" srcId="{84CAB362-8896-4413-9EE2-8DFE7DF95500}" destId="{24593B04-B47A-41D9-95FE-41766593477B}" srcOrd="6" destOrd="0" presId="urn:microsoft.com/office/officeart/2018/5/layout/IconCircleLabelList"/>
    <dgm:cxn modelId="{63EB7D0B-71D7-4C8E-81F0-8C7FD7D72681}" type="presParOf" srcId="{24593B04-B47A-41D9-95FE-41766593477B}" destId="{D53042BA-95CA-4BE1-8F3C-882310F1D3DA}" srcOrd="0" destOrd="0" presId="urn:microsoft.com/office/officeart/2018/5/layout/IconCircleLabelList"/>
    <dgm:cxn modelId="{A2EF0BC5-063A-4920-9F63-6AC2D78F21B6}" type="presParOf" srcId="{24593B04-B47A-41D9-95FE-41766593477B}" destId="{503C97C4-86F1-4D7B-883F-632D1F644C64}" srcOrd="1" destOrd="0" presId="urn:microsoft.com/office/officeart/2018/5/layout/IconCircleLabelList"/>
    <dgm:cxn modelId="{6B3F6F8C-1A25-432F-B808-DAEC6445CA7A}" type="presParOf" srcId="{24593B04-B47A-41D9-95FE-41766593477B}" destId="{004E3D31-F539-4603-8BF4-45BE7140F267}" srcOrd="2" destOrd="0" presId="urn:microsoft.com/office/officeart/2018/5/layout/IconCircleLabelList"/>
    <dgm:cxn modelId="{319EF51D-7F59-4EE1-9988-18FDD93C6B7D}" type="presParOf" srcId="{24593B04-B47A-41D9-95FE-41766593477B}" destId="{D915F60E-4BCA-4BDA-B444-F99DF53801B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585FE27-F640-432B-8B39-15E64F9AB13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8D1FBB4-9658-485D-8BB6-66F4D1BA204E}">
      <dgm:prSet/>
      <dgm:spPr/>
      <dgm:t>
        <a:bodyPr/>
        <a:lstStyle/>
        <a:p>
          <a:pPr>
            <a:defRPr cap="all"/>
          </a:pPr>
          <a:r>
            <a:rPr lang="en-US"/>
            <a:t>Full project source code available at:</a:t>
          </a:r>
        </a:p>
      </dgm:t>
    </dgm:pt>
    <dgm:pt modelId="{B30689B5-ED37-4F44-88D8-202970CFAE92}" type="parTrans" cxnId="{C6BE1C6A-73C0-4F26-85C9-5C1B7DF76933}">
      <dgm:prSet/>
      <dgm:spPr/>
      <dgm:t>
        <a:bodyPr/>
        <a:lstStyle/>
        <a:p>
          <a:endParaRPr lang="en-US"/>
        </a:p>
      </dgm:t>
    </dgm:pt>
    <dgm:pt modelId="{F0B02907-60C0-4873-9D01-147008816B81}" type="sibTrans" cxnId="{C6BE1C6A-73C0-4F26-85C9-5C1B7DF76933}">
      <dgm:prSet/>
      <dgm:spPr/>
      <dgm:t>
        <a:bodyPr/>
        <a:lstStyle/>
        <a:p>
          <a:endParaRPr lang="en-US"/>
        </a:p>
      </dgm:t>
    </dgm:pt>
    <dgm:pt modelId="{9AC62E1C-F81B-4375-A895-225E4ABD0613}">
      <dgm:prSet/>
      <dgm:spPr/>
      <dgm:t>
        <a:bodyPr/>
        <a:lstStyle/>
        <a:p>
          <a:pPr>
            <a:defRPr cap="all"/>
          </a:pPr>
          <a:r>
            <a:rPr lang="en-US"/>
            <a:t>https://github.com/rohithreddydepa/SplineInterpolation</a:t>
          </a:r>
        </a:p>
      </dgm:t>
    </dgm:pt>
    <dgm:pt modelId="{EFBE4FB1-290C-4C63-84CB-F9F362EABD6C}" type="parTrans" cxnId="{32C0C083-B76E-4572-9B91-82AE553695C1}">
      <dgm:prSet/>
      <dgm:spPr/>
      <dgm:t>
        <a:bodyPr/>
        <a:lstStyle/>
        <a:p>
          <a:endParaRPr lang="en-US"/>
        </a:p>
      </dgm:t>
    </dgm:pt>
    <dgm:pt modelId="{71A25497-B6A9-46D3-8BB1-58BD758FCE3E}" type="sibTrans" cxnId="{32C0C083-B76E-4572-9B91-82AE553695C1}">
      <dgm:prSet/>
      <dgm:spPr/>
      <dgm:t>
        <a:bodyPr/>
        <a:lstStyle/>
        <a:p>
          <a:endParaRPr lang="en-US"/>
        </a:p>
      </dgm:t>
    </dgm:pt>
    <dgm:pt modelId="{B3B76EFA-9858-4034-A56C-1563017B4886}">
      <dgm:prSet/>
      <dgm:spPr/>
      <dgm:t>
        <a:bodyPr/>
        <a:lstStyle/>
        <a:p>
          <a:pPr>
            <a:defRPr cap="all"/>
          </a:pPr>
          <a:r>
            <a:rPr lang="en-US"/>
            <a:t>Publicly accessible for code exploration, replication, and extension.</a:t>
          </a:r>
        </a:p>
      </dgm:t>
    </dgm:pt>
    <dgm:pt modelId="{C3B93BBB-381D-4F6D-ADE1-BEEECE40C1CC}" type="parTrans" cxnId="{C5AB6444-9E30-4E4E-B826-CC26A32D81BD}">
      <dgm:prSet/>
      <dgm:spPr/>
      <dgm:t>
        <a:bodyPr/>
        <a:lstStyle/>
        <a:p>
          <a:endParaRPr lang="en-US"/>
        </a:p>
      </dgm:t>
    </dgm:pt>
    <dgm:pt modelId="{D8CFDAFE-897A-4AC3-8FB5-BF1F0CE8C68B}" type="sibTrans" cxnId="{C5AB6444-9E30-4E4E-B826-CC26A32D81BD}">
      <dgm:prSet/>
      <dgm:spPr/>
      <dgm:t>
        <a:bodyPr/>
        <a:lstStyle/>
        <a:p>
          <a:endParaRPr lang="en-US"/>
        </a:p>
      </dgm:t>
    </dgm:pt>
    <dgm:pt modelId="{169EA0DC-1537-4E5D-A57A-41E47C17D2D9}">
      <dgm:prSet/>
      <dgm:spPr/>
      <dgm:t>
        <a:bodyPr/>
        <a:lstStyle/>
        <a:p>
          <a:pPr>
            <a:defRPr cap="all"/>
          </a:pPr>
          <a:r>
            <a:rPr lang="en-US"/>
            <a:t>Demonstrates modular and reusable code organization.</a:t>
          </a:r>
        </a:p>
      </dgm:t>
    </dgm:pt>
    <dgm:pt modelId="{AB9DF81E-FF74-44D5-A1DA-D9398729DE91}" type="parTrans" cxnId="{5AA897D4-27E8-4114-AC2E-8CDCF788776D}">
      <dgm:prSet/>
      <dgm:spPr/>
      <dgm:t>
        <a:bodyPr/>
        <a:lstStyle/>
        <a:p>
          <a:endParaRPr lang="en-US"/>
        </a:p>
      </dgm:t>
    </dgm:pt>
    <dgm:pt modelId="{07A5032B-49C9-4FF9-98AC-440A040493FD}" type="sibTrans" cxnId="{5AA897D4-27E8-4114-AC2E-8CDCF788776D}">
      <dgm:prSet/>
      <dgm:spPr/>
      <dgm:t>
        <a:bodyPr/>
        <a:lstStyle/>
        <a:p>
          <a:endParaRPr lang="en-US"/>
        </a:p>
      </dgm:t>
    </dgm:pt>
    <dgm:pt modelId="{479B6BD3-AE36-452D-A1F3-1635BADB9F45}" type="pres">
      <dgm:prSet presAssocID="{E585FE27-F640-432B-8B39-15E64F9AB13E}" presName="root" presStyleCnt="0">
        <dgm:presLayoutVars>
          <dgm:dir/>
          <dgm:resizeHandles val="exact"/>
        </dgm:presLayoutVars>
      </dgm:prSet>
      <dgm:spPr/>
    </dgm:pt>
    <dgm:pt modelId="{288233C3-2692-4189-BC50-67D43DCA1A0D}" type="pres">
      <dgm:prSet presAssocID="{08D1FBB4-9658-485D-8BB6-66F4D1BA204E}" presName="compNode" presStyleCnt="0"/>
      <dgm:spPr/>
    </dgm:pt>
    <dgm:pt modelId="{834547CA-4B38-4377-85A3-D0A2A560DA1D}" type="pres">
      <dgm:prSet presAssocID="{08D1FBB4-9658-485D-8BB6-66F4D1BA204E}" presName="iconBgRect" presStyleLbl="bgShp" presStyleIdx="0" presStyleCnt="4"/>
      <dgm:spPr/>
    </dgm:pt>
    <dgm:pt modelId="{AB0F8521-D20C-4D1A-AD05-4213CF7D9D95}" type="pres">
      <dgm:prSet presAssocID="{08D1FBB4-9658-485D-8BB6-66F4D1BA20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9D8D406-4D92-46A3-A6D8-F491D975045A}" type="pres">
      <dgm:prSet presAssocID="{08D1FBB4-9658-485D-8BB6-66F4D1BA204E}" presName="spaceRect" presStyleCnt="0"/>
      <dgm:spPr/>
    </dgm:pt>
    <dgm:pt modelId="{0A85452D-61A7-43A0-8192-FE1C60B65D8E}" type="pres">
      <dgm:prSet presAssocID="{08D1FBB4-9658-485D-8BB6-66F4D1BA204E}" presName="textRect" presStyleLbl="revTx" presStyleIdx="0" presStyleCnt="4">
        <dgm:presLayoutVars>
          <dgm:chMax val="1"/>
          <dgm:chPref val="1"/>
        </dgm:presLayoutVars>
      </dgm:prSet>
      <dgm:spPr/>
    </dgm:pt>
    <dgm:pt modelId="{160F18CE-562A-4FC4-B810-B62A8745B4EE}" type="pres">
      <dgm:prSet presAssocID="{F0B02907-60C0-4873-9D01-147008816B81}" presName="sibTrans" presStyleCnt="0"/>
      <dgm:spPr/>
    </dgm:pt>
    <dgm:pt modelId="{2C2EEE71-6361-4E72-B90A-5F130C101610}" type="pres">
      <dgm:prSet presAssocID="{9AC62E1C-F81B-4375-A895-225E4ABD0613}" presName="compNode" presStyleCnt="0"/>
      <dgm:spPr/>
    </dgm:pt>
    <dgm:pt modelId="{8C2569E1-7E8A-4D9E-8FC4-D9EA47269507}" type="pres">
      <dgm:prSet presAssocID="{9AC62E1C-F81B-4375-A895-225E4ABD0613}" presName="iconBgRect" presStyleLbl="bgShp" presStyleIdx="1" presStyleCnt="4"/>
      <dgm:spPr/>
    </dgm:pt>
    <dgm:pt modelId="{698C65B9-FD46-46A5-9985-9B78D7C42CBD}" type="pres">
      <dgm:prSet presAssocID="{9AC62E1C-F81B-4375-A895-225E4ABD06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A31A047E-A68A-443B-82D2-9824B11A2622}" type="pres">
      <dgm:prSet presAssocID="{9AC62E1C-F81B-4375-A895-225E4ABD0613}" presName="spaceRect" presStyleCnt="0"/>
      <dgm:spPr/>
    </dgm:pt>
    <dgm:pt modelId="{937802DA-2A14-4D01-BFA7-27650253D856}" type="pres">
      <dgm:prSet presAssocID="{9AC62E1C-F81B-4375-A895-225E4ABD0613}" presName="textRect" presStyleLbl="revTx" presStyleIdx="1" presStyleCnt="4">
        <dgm:presLayoutVars>
          <dgm:chMax val="1"/>
          <dgm:chPref val="1"/>
        </dgm:presLayoutVars>
      </dgm:prSet>
      <dgm:spPr/>
    </dgm:pt>
    <dgm:pt modelId="{6D0125E5-C091-4CD7-B2FB-14740C8600DE}" type="pres">
      <dgm:prSet presAssocID="{71A25497-B6A9-46D3-8BB1-58BD758FCE3E}" presName="sibTrans" presStyleCnt="0"/>
      <dgm:spPr/>
    </dgm:pt>
    <dgm:pt modelId="{3E396E27-F704-4BE9-94A7-F8367B5C2089}" type="pres">
      <dgm:prSet presAssocID="{B3B76EFA-9858-4034-A56C-1563017B4886}" presName="compNode" presStyleCnt="0"/>
      <dgm:spPr/>
    </dgm:pt>
    <dgm:pt modelId="{AB0284E7-3123-47F4-91CC-A66697EDFF7E}" type="pres">
      <dgm:prSet presAssocID="{B3B76EFA-9858-4034-A56C-1563017B4886}" presName="iconBgRect" presStyleLbl="bgShp" presStyleIdx="2" presStyleCnt="4"/>
      <dgm:spPr/>
    </dgm:pt>
    <dgm:pt modelId="{2FEDDE1D-6033-4B4F-A7CF-DFAEAC23BC58}" type="pres">
      <dgm:prSet presAssocID="{B3B76EFA-9858-4034-A56C-1563017B48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BE13F6D2-F3D6-4A0A-BA34-7246CC40AE8A}" type="pres">
      <dgm:prSet presAssocID="{B3B76EFA-9858-4034-A56C-1563017B4886}" presName="spaceRect" presStyleCnt="0"/>
      <dgm:spPr/>
    </dgm:pt>
    <dgm:pt modelId="{485B1D69-DAB7-4684-AD5D-F75F39864CC4}" type="pres">
      <dgm:prSet presAssocID="{B3B76EFA-9858-4034-A56C-1563017B4886}" presName="textRect" presStyleLbl="revTx" presStyleIdx="2" presStyleCnt="4">
        <dgm:presLayoutVars>
          <dgm:chMax val="1"/>
          <dgm:chPref val="1"/>
        </dgm:presLayoutVars>
      </dgm:prSet>
      <dgm:spPr/>
    </dgm:pt>
    <dgm:pt modelId="{A997D192-BF35-45B5-8521-29CF7E6DE389}" type="pres">
      <dgm:prSet presAssocID="{D8CFDAFE-897A-4AC3-8FB5-BF1F0CE8C68B}" presName="sibTrans" presStyleCnt="0"/>
      <dgm:spPr/>
    </dgm:pt>
    <dgm:pt modelId="{81E64D9C-F4FB-4A01-9771-B9E3EFEC49AA}" type="pres">
      <dgm:prSet presAssocID="{169EA0DC-1537-4E5D-A57A-41E47C17D2D9}" presName="compNode" presStyleCnt="0"/>
      <dgm:spPr/>
    </dgm:pt>
    <dgm:pt modelId="{4CC44E20-F530-44CA-9949-692DF5653873}" type="pres">
      <dgm:prSet presAssocID="{169EA0DC-1537-4E5D-A57A-41E47C17D2D9}" presName="iconBgRect" presStyleLbl="bgShp" presStyleIdx="3" presStyleCnt="4"/>
      <dgm:spPr/>
    </dgm:pt>
    <dgm:pt modelId="{4AF95229-F91E-47FA-82CC-3A06AB2DF50B}" type="pres">
      <dgm:prSet presAssocID="{169EA0DC-1537-4E5D-A57A-41E47C17D2D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FA5E56D-2345-42EC-8299-F0E3B1F8352E}" type="pres">
      <dgm:prSet presAssocID="{169EA0DC-1537-4E5D-A57A-41E47C17D2D9}" presName="spaceRect" presStyleCnt="0"/>
      <dgm:spPr/>
    </dgm:pt>
    <dgm:pt modelId="{E38E0DB3-E1EE-4E05-8A31-461A2FE5611B}" type="pres">
      <dgm:prSet presAssocID="{169EA0DC-1537-4E5D-A57A-41E47C17D2D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0B53F15-ACB7-47AF-BA84-6A527446B572}" type="presOf" srcId="{B3B76EFA-9858-4034-A56C-1563017B4886}" destId="{485B1D69-DAB7-4684-AD5D-F75F39864CC4}" srcOrd="0" destOrd="0" presId="urn:microsoft.com/office/officeart/2018/5/layout/IconCircleLabelList"/>
    <dgm:cxn modelId="{DC578C16-94EE-4C5C-9FA6-944DB812D382}" type="presOf" srcId="{9AC62E1C-F81B-4375-A895-225E4ABD0613}" destId="{937802DA-2A14-4D01-BFA7-27650253D856}" srcOrd="0" destOrd="0" presId="urn:microsoft.com/office/officeart/2018/5/layout/IconCircleLabelList"/>
    <dgm:cxn modelId="{C974532A-E964-407E-910C-C28187DDCE9A}" type="presOf" srcId="{169EA0DC-1537-4E5D-A57A-41E47C17D2D9}" destId="{E38E0DB3-E1EE-4E05-8A31-461A2FE5611B}" srcOrd="0" destOrd="0" presId="urn:microsoft.com/office/officeart/2018/5/layout/IconCircleLabelList"/>
    <dgm:cxn modelId="{C5AB6444-9E30-4E4E-B826-CC26A32D81BD}" srcId="{E585FE27-F640-432B-8B39-15E64F9AB13E}" destId="{B3B76EFA-9858-4034-A56C-1563017B4886}" srcOrd="2" destOrd="0" parTransId="{C3B93BBB-381D-4F6D-ADE1-BEEECE40C1CC}" sibTransId="{D8CFDAFE-897A-4AC3-8FB5-BF1F0CE8C68B}"/>
    <dgm:cxn modelId="{C6BE1C6A-73C0-4F26-85C9-5C1B7DF76933}" srcId="{E585FE27-F640-432B-8B39-15E64F9AB13E}" destId="{08D1FBB4-9658-485D-8BB6-66F4D1BA204E}" srcOrd="0" destOrd="0" parTransId="{B30689B5-ED37-4F44-88D8-202970CFAE92}" sibTransId="{F0B02907-60C0-4873-9D01-147008816B81}"/>
    <dgm:cxn modelId="{32C0C083-B76E-4572-9B91-82AE553695C1}" srcId="{E585FE27-F640-432B-8B39-15E64F9AB13E}" destId="{9AC62E1C-F81B-4375-A895-225E4ABD0613}" srcOrd="1" destOrd="0" parTransId="{EFBE4FB1-290C-4C63-84CB-F9F362EABD6C}" sibTransId="{71A25497-B6A9-46D3-8BB1-58BD758FCE3E}"/>
    <dgm:cxn modelId="{B0E426C2-0320-48BC-925B-046104034FC8}" type="presOf" srcId="{E585FE27-F640-432B-8B39-15E64F9AB13E}" destId="{479B6BD3-AE36-452D-A1F3-1635BADB9F45}" srcOrd="0" destOrd="0" presId="urn:microsoft.com/office/officeart/2018/5/layout/IconCircleLabelList"/>
    <dgm:cxn modelId="{C7A1A7CF-4F14-49B1-A867-2938DA60EAB1}" type="presOf" srcId="{08D1FBB4-9658-485D-8BB6-66F4D1BA204E}" destId="{0A85452D-61A7-43A0-8192-FE1C60B65D8E}" srcOrd="0" destOrd="0" presId="urn:microsoft.com/office/officeart/2018/5/layout/IconCircleLabelList"/>
    <dgm:cxn modelId="{5AA897D4-27E8-4114-AC2E-8CDCF788776D}" srcId="{E585FE27-F640-432B-8B39-15E64F9AB13E}" destId="{169EA0DC-1537-4E5D-A57A-41E47C17D2D9}" srcOrd="3" destOrd="0" parTransId="{AB9DF81E-FF74-44D5-A1DA-D9398729DE91}" sibTransId="{07A5032B-49C9-4FF9-98AC-440A040493FD}"/>
    <dgm:cxn modelId="{0A68E83E-D18B-41E1-A9C6-362AA7E5AB66}" type="presParOf" srcId="{479B6BD3-AE36-452D-A1F3-1635BADB9F45}" destId="{288233C3-2692-4189-BC50-67D43DCA1A0D}" srcOrd="0" destOrd="0" presId="urn:microsoft.com/office/officeart/2018/5/layout/IconCircleLabelList"/>
    <dgm:cxn modelId="{DE1C75EA-15EC-4804-BBEB-FDA64E512BA5}" type="presParOf" srcId="{288233C3-2692-4189-BC50-67D43DCA1A0D}" destId="{834547CA-4B38-4377-85A3-D0A2A560DA1D}" srcOrd="0" destOrd="0" presId="urn:microsoft.com/office/officeart/2018/5/layout/IconCircleLabelList"/>
    <dgm:cxn modelId="{D9ACFD0D-07CC-40F7-88C2-5BEA45FB86DA}" type="presParOf" srcId="{288233C3-2692-4189-BC50-67D43DCA1A0D}" destId="{AB0F8521-D20C-4D1A-AD05-4213CF7D9D95}" srcOrd="1" destOrd="0" presId="urn:microsoft.com/office/officeart/2018/5/layout/IconCircleLabelList"/>
    <dgm:cxn modelId="{A0552C17-585E-4EE5-8C86-8EE9880F59E8}" type="presParOf" srcId="{288233C3-2692-4189-BC50-67D43DCA1A0D}" destId="{59D8D406-4D92-46A3-A6D8-F491D975045A}" srcOrd="2" destOrd="0" presId="urn:microsoft.com/office/officeart/2018/5/layout/IconCircleLabelList"/>
    <dgm:cxn modelId="{0B75A9EA-894E-44B6-AC4D-F2E71CCD0D82}" type="presParOf" srcId="{288233C3-2692-4189-BC50-67D43DCA1A0D}" destId="{0A85452D-61A7-43A0-8192-FE1C60B65D8E}" srcOrd="3" destOrd="0" presId="urn:microsoft.com/office/officeart/2018/5/layout/IconCircleLabelList"/>
    <dgm:cxn modelId="{93FC9237-5C5B-45D7-9FFC-9966FCAD1FC8}" type="presParOf" srcId="{479B6BD3-AE36-452D-A1F3-1635BADB9F45}" destId="{160F18CE-562A-4FC4-B810-B62A8745B4EE}" srcOrd="1" destOrd="0" presId="urn:microsoft.com/office/officeart/2018/5/layout/IconCircleLabelList"/>
    <dgm:cxn modelId="{C3AD6112-3E5A-4B99-A4F4-C81C1149A7E3}" type="presParOf" srcId="{479B6BD3-AE36-452D-A1F3-1635BADB9F45}" destId="{2C2EEE71-6361-4E72-B90A-5F130C101610}" srcOrd="2" destOrd="0" presId="urn:microsoft.com/office/officeart/2018/5/layout/IconCircleLabelList"/>
    <dgm:cxn modelId="{3CA21801-E15D-438E-A339-4039BD165E3B}" type="presParOf" srcId="{2C2EEE71-6361-4E72-B90A-5F130C101610}" destId="{8C2569E1-7E8A-4D9E-8FC4-D9EA47269507}" srcOrd="0" destOrd="0" presId="urn:microsoft.com/office/officeart/2018/5/layout/IconCircleLabelList"/>
    <dgm:cxn modelId="{85432D91-896E-40EC-84A7-0A515D094D1E}" type="presParOf" srcId="{2C2EEE71-6361-4E72-B90A-5F130C101610}" destId="{698C65B9-FD46-46A5-9985-9B78D7C42CBD}" srcOrd="1" destOrd="0" presId="urn:microsoft.com/office/officeart/2018/5/layout/IconCircleLabelList"/>
    <dgm:cxn modelId="{9D29D8F7-5B20-4FF3-8DBC-5426C7667324}" type="presParOf" srcId="{2C2EEE71-6361-4E72-B90A-5F130C101610}" destId="{A31A047E-A68A-443B-82D2-9824B11A2622}" srcOrd="2" destOrd="0" presId="urn:microsoft.com/office/officeart/2018/5/layout/IconCircleLabelList"/>
    <dgm:cxn modelId="{C69ED27B-8771-47E1-92B9-B8AF7AD9742E}" type="presParOf" srcId="{2C2EEE71-6361-4E72-B90A-5F130C101610}" destId="{937802DA-2A14-4D01-BFA7-27650253D856}" srcOrd="3" destOrd="0" presId="urn:microsoft.com/office/officeart/2018/5/layout/IconCircleLabelList"/>
    <dgm:cxn modelId="{57B5EBE4-2209-4E68-8C1D-BC1D47DD532D}" type="presParOf" srcId="{479B6BD3-AE36-452D-A1F3-1635BADB9F45}" destId="{6D0125E5-C091-4CD7-B2FB-14740C8600DE}" srcOrd="3" destOrd="0" presId="urn:microsoft.com/office/officeart/2018/5/layout/IconCircleLabelList"/>
    <dgm:cxn modelId="{4AF0A457-E555-4F8C-9F4B-6C1ABB3DFE69}" type="presParOf" srcId="{479B6BD3-AE36-452D-A1F3-1635BADB9F45}" destId="{3E396E27-F704-4BE9-94A7-F8367B5C2089}" srcOrd="4" destOrd="0" presId="urn:microsoft.com/office/officeart/2018/5/layout/IconCircleLabelList"/>
    <dgm:cxn modelId="{DA3990C2-A8F5-4DCD-847C-709FCA6A8A54}" type="presParOf" srcId="{3E396E27-F704-4BE9-94A7-F8367B5C2089}" destId="{AB0284E7-3123-47F4-91CC-A66697EDFF7E}" srcOrd="0" destOrd="0" presId="urn:microsoft.com/office/officeart/2018/5/layout/IconCircleLabelList"/>
    <dgm:cxn modelId="{7D32F8D8-C218-4A0D-B71B-D9B670F64C45}" type="presParOf" srcId="{3E396E27-F704-4BE9-94A7-F8367B5C2089}" destId="{2FEDDE1D-6033-4B4F-A7CF-DFAEAC23BC58}" srcOrd="1" destOrd="0" presId="urn:microsoft.com/office/officeart/2018/5/layout/IconCircleLabelList"/>
    <dgm:cxn modelId="{88D12C38-D6D4-44CF-9884-F4DFF4C809C9}" type="presParOf" srcId="{3E396E27-F704-4BE9-94A7-F8367B5C2089}" destId="{BE13F6D2-F3D6-4A0A-BA34-7246CC40AE8A}" srcOrd="2" destOrd="0" presId="urn:microsoft.com/office/officeart/2018/5/layout/IconCircleLabelList"/>
    <dgm:cxn modelId="{F8AC7FC1-3752-4FA7-82F2-259022A79344}" type="presParOf" srcId="{3E396E27-F704-4BE9-94A7-F8367B5C2089}" destId="{485B1D69-DAB7-4684-AD5D-F75F39864CC4}" srcOrd="3" destOrd="0" presId="urn:microsoft.com/office/officeart/2018/5/layout/IconCircleLabelList"/>
    <dgm:cxn modelId="{6CC86848-4EB2-4008-A000-589E28E8B9BB}" type="presParOf" srcId="{479B6BD3-AE36-452D-A1F3-1635BADB9F45}" destId="{A997D192-BF35-45B5-8521-29CF7E6DE389}" srcOrd="5" destOrd="0" presId="urn:microsoft.com/office/officeart/2018/5/layout/IconCircleLabelList"/>
    <dgm:cxn modelId="{8D66A205-F7EE-4015-A700-B8D37F01D121}" type="presParOf" srcId="{479B6BD3-AE36-452D-A1F3-1635BADB9F45}" destId="{81E64D9C-F4FB-4A01-9771-B9E3EFEC49AA}" srcOrd="6" destOrd="0" presId="urn:microsoft.com/office/officeart/2018/5/layout/IconCircleLabelList"/>
    <dgm:cxn modelId="{0DEED20B-6EFA-49BB-8683-315601E3FD34}" type="presParOf" srcId="{81E64D9C-F4FB-4A01-9771-B9E3EFEC49AA}" destId="{4CC44E20-F530-44CA-9949-692DF5653873}" srcOrd="0" destOrd="0" presId="urn:microsoft.com/office/officeart/2018/5/layout/IconCircleLabelList"/>
    <dgm:cxn modelId="{941A2507-3C6D-4CEF-BAE5-F1F37C702F39}" type="presParOf" srcId="{81E64D9C-F4FB-4A01-9771-B9E3EFEC49AA}" destId="{4AF95229-F91E-47FA-82CC-3A06AB2DF50B}" srcOrd="1" destOrd="0" presId="urn:microsoft.com/office/officeart/2018/5/layout/IconCircleLabelList"/>
    <dgm:cxn modelId="{F0A6C308-AA60-40AE-9C76-C2F860933E94}" type="presParOf" srcId="{81E64D9C-F4FB-4A01-9771-B9E3EFEC49AA}" destId="{4FA5E56D-2345-42EC-8299-F0E3B1F8352E}" srcOrd="2" destOrd="0" presId="urn:microsoft.com/office/officeart/2018/5/layout/IconCircleLabelList"/>
    <dgm:cxn modelId="{14D2974B-F9CB-4489-8BC7-0BAEC9A735DD}" type="presParOf" srcId="{81E64D9C-F4FB-4A01-9771-B9E3EFEC49AA}" destId="{E38E0DB3-E1EE-4E05-8A31-461A2FE5611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3FC10B-E519-4B17-9613-AF45FDDF501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BF64B-CE57-4BE6-B293-5D74F8AD9469}">
      <dgm:prSet/>
      <dgm:spPr/>
      <dgm:t>
        <a:bodyPr/>
        <a:lstStyle/>
        <a:p>
          <a:pPr>
            <a:defRPr cap="all"/>
          </a:pPr>
          <a:r>
            <a:rPr lang="en-US"/>
            <a:t>Degraded multimedia affects user experience in streaming, gaming, and VR.</a:t>
          </a:r>
        </a:p>
      </dgm:t>
    </dgm:pt>
    <dgm:pt modelId="{18628232-35BF-4650-AD2E-F9AF5B1B64A2}" type="parTrans" cxnId="{F0310873-63AE-467C-8F68-36F2119BB348}">
      <dgm:prSet/>
      <dgm:spPr/>
      <dgm:t>
        <a:bodyPr/>
        <a:lstStyle/>
        <a:p>
          <a:endParaRPr lang="en-US"/>
        </a:p>
      </dgm:t>
    </dgm:pt>
    <dgm:pt modelId="{16698522-3DE7-4495-83B6-D1495F2D4406}" type="sibTrans" cxnId="{F0310873-63AE-467C-8F68-36F2119BB348}">
      <dgm:prSet/>
      <dgm:spPr/>
      <dgm:t>
        <a:bodyPr/>
        <a:lstStyle/>
        <a:p>
          <a:endParaRPr lang="en-US"/>
        </a:p>
      </dgm:t>
    </dgm:pt>
    <dgm:pt modelId="{05F15665-5EEF-4ABA-9D76-A085F4F63E33}">
      <dgm:prSet/>
      <dgm:spPr/>
      <dgm:t>
        <a:bodyPr/>
        <a:lstStyle/>
        <a:p>
          <a:pPr>
            <a:defRPr cap="all"/>
          </a:pPr>
          <a:r>
            <a:rPr lang="en-US"/>
            <a:t>Low FPS results in choppy, unsmooth video playback.</a:t>
          </a:r>
        </a:p>
      </dgm:t>
    </dgm:pt>
    <dgm:pt modelId="{7E6B85C5-8703-47B9-BB2A-262AA5B42A82}" type="parTrans" cxnId="{3657935D-0E6C-49CC-9AAE-3EC37A45D405}">
      <dgm:prSet/>
      <dgm:spPr/>
      <dgm:t>
        <a:bodyPr/>
        <a:lstStyle/>
        <a:p>
          <a:endParaRPr lang="en-US"/>
        </a:p>
      </dgm:t>
    </dgm:pt>
    <dgm:pt modelId="{48BCBA92-C83A-420B-80E4-11B77C2E6180}" type="sibTrans" cxnId="{3657935D-0E6C-49CC-9AAE-3EC37A45D405}">
      <dgm:prSet/>
      <dgm:spPr/>
      <dgm:t>
        <a:bodyPr/>
        <a:lstStyle/>
        <a:p>
          <a:endParaRPr lang="en-US"/>
        </a:p>
      </dgm:t>
    </dgm:pt>
    <dgm:pt modelId="{1032A709-BD5A-4DDA-9A98-D2F1AD082801}">
      <dgm:prSet/>
      <dgm:spPr/>
      <dgm:t>
        <a:bodyPr/>
        <a:lstStyle/>
        <a:p>
          <a:pPr>
            <a:defRPr cap="all"/>
          </a:pPr>
          <a:r>
            <a:rPr lang="en-US"/>
            <a:t>Poor audio sampling introduces distortions and reduces clarity.</a:t>
          </a:r>
        </a:p>
      </dgm:t>
    </dgm:pt>
    <dgm:pt modelId="{F964834F-97EC-4BC7-AA31-BBD8B2765EA2}" type="parTrans" cxnId="{97338A0C-4156-4023-B996-1676A89A1992}">
      <dgm:prSet/>
      <dgm:spPr/>
      <dgm:t>
        <a:bodyPr/>
        <a:lstStyle/>
        <a:p>
          <a:endParaRPr lang="en-US"/>
        </a:p>
      </dgm:t>
    </dgm:pt>
    <dgm:pt modelId="{42097D37-7F20-4886-9B5C-36CE348369DF}" type="sibTrans" cxnId="{97338A0C-4156-4023-B996-1676A89A1992}">
      <dgm:prSet/>
      <dgm:spPr/>
      <dgm:t>
        <a:bodyPr/>
        <a:lstStyle/>
        <a:p>
          <a:endParaRPr lang="en-US"/>
        </a:p>
      </dgm:t>
    </dgm:pt>
    <dgm:pt modelId="{1F35C95E-DA1F-4F07-804D-68B043A7AA9D}">
      <dgm:prSet/>
      <dgm:spPr/>
      <dgm:t>
        <a:bodyPr/>
        <a:lstStyle/>
        <a:p>
          <a:pPr>
            <a:defRPr cap="all"/>
          </a:pPr>
          <a:r>
            <a:rPr lang="en-US"/>
            <a:t>Traditional interpolation methods lead to visible artifacts and quality loss.</a:t>
          </a:r>
        </a:p>
      </dgm:t>
    </dgm:pt>
    <dgm:pt modelId="{7128DBB1-FDFE-4EA2-8881-3BCF35F4C5B5}" type="parTrans" cxnId="{E8EF7440-7F8D-4919-BEA0-C8607F097098}">
      <dgm:prSet/>
      <dgm:spPr/>
      <dgm:t>
        <a:bodyPr/>
        <a:lstStyle/>
        <a:p>
          <a:endParaRPr lang="en-US"/>
        </a:p>
      </dgm:t>
    </dgm:pt>
    <dgm:pt modelId="{A25AEDBA-9459-41A1-BD52-0E7227D257E8}" type="sibTrans" cxnId="{E8EF7440-7F8D-4919-BEA0-C8607F097098}">
      <dgm:prSet/>
      <dgm:spPr/>
      <dgm:t>
        <a:bodyPr/>
        <a:lstStyle/>
        <a:p>
          <a:endParaRPr lang="en-US"/>
        </a:p>
      </dgm:t>
    </dgm:pt>
    <dgm:pt modelId="{2176C45D-8700-4228-A516-5CE78A77C7C1}" type="pres">
      <dgm:prSet presAssocID="{413FC10B-E519-4B17-9613-AF45FDDF5010}" presName="root" presStyleCnt="0">
        <dgm:presLayoutVars>
          <dgm:dir/>
          <dgm:resizeHandles val="exact"/>
        </dgm:presLayoutVars>
      </dgm:prSet>
      <dgm:spPr/>
    </dgm:pt>
    <dgm:pt modelId="{341D1CC7-1847-4EBE-BCF9-54CA5E3DA37B}" type="pres">
      <dgm:prSet presAssocID="{40FBF64B-CE57-4BE6-B293-5D74F8AD9469}" presName="compNode" presStyleCnt="0"/>
      <dgm:spPr/>
    </dgm:pt>
    <dgm:pt modelId="{EDD6387F-C346-47D9-AC10-303F3922B0F2}" type="pres">
      <dgm:prSet presAssocID="{40FBF64B-CE57-4BE6-B293-5D74F8AD9469}" presName="iconBgRect" presStyleLbl="bgShp" presStyleIdx="0" presStyleCnt="4"/>
      <dgm:spPr/>
    </dgm:pt>
    <dgm:pt modelId="{66328D20-8B88-40A9-95CE-4B76144C30A1}" type="pres">
      <dgm:prSet presAssocID="{40FBF64B-CE57-4BE6-B293-5D74F8AD94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F7E8B20D-951A-4C68-85FD-4D861BCE379A}" type="pres">
      <dgm:prSet presAssocID="{40FBF64B-CE57-4BE6-B293-5D74F8AD9469}" presName="spaceRect" presStyleCnt="0"/>
      <dgm:spPr/>
    </dgm:pt>
    <dgm:pt modelId="{F1031D89-2231-4D38-AEE4-995FDC8FF512}" type="pres">
      <dgm:prSet presAssocID="{40FBF64B-CE57-4BE6-B293-5D74F8AD9469}" presName="textRect" presStyleLbl="revTx" presStyleIdx="0" presStyleCnt="4">
        <dgm:presLayoutVars>
          <dgm:chMax val="1"/>
          <dgm:chPref val="1"/>
        </dgm:presLayoutVars>
      </dgm:prSet>
      <dgm:spPr/>
    </dgm:pt>
    <dgm:pt modelId="{BA02B5AF-D7FE-40B3-B309-1D5E66A976CC}" type="pres">
      <dgm:prSet presAssocID="{16698522-3DE7-4495-83B6-D1495F2D4406}" presName="sibTrans" presStyleCnt="0"/>
      <dgm:spPr/>
    </dgm:pt>
    <dgm:pt modelId="{BFA4F442-6961-486A-B3F3-AB60A8668E83}" type="pres">
      <dgm:prSet presAssocID="{05F15665-5EEF-4ABA-9D76-A085F4F63E33}" presName="compNode" presStyleCnt="0"/>
      <dgm:spPr/>
    </dgm:pt>
    <dgm:pt modelId="{26A656FA-4BD1-418A-BA75-38083DD40DD7}" type="pres">
      <dgm:prSet presAssocID="{05F15665-5EEF-4ABA-9D76-A085F4F63E33}" presName="iconBgRect" presStyleLbl="bgShp" presStyleIdx="1" presStyleCnt="4"/>
      <dgm:spPr/>
    </dgm:pt>
    <dgm:pt modelId="{858C00E0-A0D6-4233-B389-BA9F3F483079}" type="pres">
      <dgm:prSet presAssocID="{05F15665-5EEF-4ABA-9D76-A085F4F63E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4C099431-3A9D-49EE-A4C7-A6E194C78C15}" type="pres">
      <dgm:prSet presAssocID="{05F15665-5EEF-4ABA-9D76-A085F4F63E33}" presName="spaceRect" presStyleCnt="0"/>
      <dgm:spPr/>
    </dgm:pt>
    <dgm:pt modelId="{A0E9F2B8-D263-499F-BC71-76DB3E5FE433}" type="pres">
      <dgm:prSet presAssocID="{05F15665-5EEF-4ABA-9D76-A085F4F63E33}" presName="textRect" presStyleLbl="revTx" presStyleIdx="1" presStyleCnt="4">
        <dgm:presLayoutVars>
          <dgm:chMax val="1"/>
          <dgm:chPref val="1"/>
        </dgm:presLayoutVars>
      </dgm:prSet>
      <dgm:spPr/>
    </dgm:pt>
    <dgm:pt modelId="{C46D13D9-B22D-4BA5-B162-19C478FF5203}" type="pres">
      <dgm:prSet presAssocID="{48BCBA92-C83A-420B-80E4-11B77C2E6180}" presName="sibTrans" presStyleCnt="0"/>
      <dgm:spPr/>
    </dgm:pt>
    <dgm:pt modelId="{7AF2DDF6-7008-4707-B33E-408683E223E3}" type="pres">
      <dgm:prSet presAssocID="{1032A709-BD5A-4DDA-9A98-D2F1AD082801}" presName="compNode" presStyleCnt="0"/>
      <dgm:spPr/>
    </dgm:pt>
    <dgm:pt modelId="{E32A447C-01AF-48EE-9476-BB6BB44C7C03}" type="pres">
      <dgm:prSet presAssocID="{1032A709-BD5A-4DDA-9A98-D2F1AD082801}" presName="iconBgRect" presStyleLbl="bgShp" presStyleIdx="2" presStyleCnt="4"/>
      <dgm:spPr/>
    </dgm:pt>
    <dgm:pt modelId="{6E9B5523-6BE0-46B5-8FCB-5FA6D7130726}" type="pres">
      <dgm:prSet presAssocID="{1032A709-BD5A-4DDA-9A98-D2F1AD0828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4DADB06D-1B99-475D-8468-711125BE737E}" type="pres">
      <dgm:prSet presAssocID="{1032A709-BD5A-4DDA-9A98-D2F1AD082801}" presName="spaceRect" presStyleCnt="0"/>
      <dgm:spPr/>
    </dgm:pt>
    <dgm:pt modelId="{079C6221-661B-4618-9636-D5E0A504DA14}" type="pres">
      <dgm:prSet presAssocID="{1032A709-BD5A-4DDA-9A98-D2F1AD082801}" presName="textRect" presStyleLbl="revTx" presStyleIdx="2" presStyleCnt="4">
        <dgm:presLayoutVars>
          <dgm:chMax val="1"/>
          <dgm:chPref val="1"/>
        </dgm:presLayoutVars>
      </dgm:prSet>
      <dgm:spPr/>
    </dgm:pt>
    <dgm:pt modelId="{8BC04900-A5D5-4E64-B9FE-04EF814087AF}" type="pres">
      <dgm:prSet presAssocID="{42097D37-7F20-4886-9B5C-36CE348369DF}" presName="sibTrans" presStyleCnt="0"/>
      <dgm:spPr/>
    </dgm:pt>
    <dgm:pt modelId="{1B4EAEA7-6094-4B4C-A89E-55D94E8E8254}" type="pres">
      <dgm:prSet presAssocID="{1F35C95E-DA1F-4F07-804D-68B043A7AA9D}" presName="compNode" presStyleCnt="0"/>
      <dgm:spPr/>
    </dgm:pt>
    <dgm:pt modelId="{97AA8B3C-0FDE-4ABE-BEB3-35E15B2BBAE9}" type="pres">
      <dgm:prSet presAssocID="{1F35C95E-DA1F-4F07-804D-68B043A7AA9D}" presName="iconBgRect" presStyleLbl="bgShp" presStyleIdx="3" presStyleCnt="4"/>
      <dgm:spPr/>
    </dgm:pt>
    <dgm:pt modelId="{1855BA94-F198-45D0-ACDE-34AF8956201F}" type="pres">
      <dgm:prSet presAssocID="{1F35C95E-DA1F-4F07-804D-68B043A7AA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B1B36BE9-483C-4969-9DFC-9C0465E6C219}" type="pres">
      <dgm:prSet presAssocID="{1F35C95E-DA1F-4F07-804D-68B043A7AA9D}" presName="spaceRect" presStyleCnt="0"/>
      <dgm:spPr/>
    </dgm:pt>
    <dgm:pt modelId="{C8410983-301C-48FD-B657-6C91A7A0E22E}" type="pres">
      <dgm:prSet presAssocID="{1F35C95E-DA1F-4F07-804D-68B043A7AA9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7338A0C-4156-4023-B996-1676A89A1992}" srcId="{413FC10B-E519-4B17-9613-AF45FDDF5010}" destId="{1032A709-BD5A-4DDA-9A98-D2F1AD082801}" srcOrd="2" destOrd="0" parTransId="{F964834F-97EC-4BC7-AA31-BBD8B2765EA2}" sibTransId="{42097D37-7F20-4886-9B5C-36CE348369DF}"/>
    <dgm:cxn modelId="{A6673F38-4E7E-443A-9CB3-E905CDEE4090}" type="presOf" srcId="{05F15665-5EEF-4ABA-9D76-A085F4F63E33}" destId="{A0E9F2B8-D263-499F-BC71-76DB3E5FE433}" srcOrd="0" destOrd="0" presId="urn:microsoft.com/office/officeart/2018/5/layout/IconCircleLabelList"/>
    <dgm:cxn modelId="{E8EF7440-7F8D-4919-BEA0-C8607F097098}" srcId="{413FC10B-E519-4B17-9613-AF45FDDF5010}" destId="{1F35C95E-DA1F-4F07-804D-68B043A7AA9D}" srcOrd="3" destOrd="0" parTransId="{7128DBB1-FDFE-4EA2-8881-3BCF35F4C5B5}" sibTransId="{A25AEDBA-9459-41A1-BD52-0E7227D257E8}"/>
    <dgm:cxn modelId="{3657935D-0E6C-49CC-9AAE-3EC37A45D405}" srcId="{413FC10B-E519-4B17-9613-AF45FDDF5010}" destId="{05F15665-5EEF-4ABA-9D76-A085F4F63E33}" srcOrd="1" destOrd="0" parTransId="{7E6B85C5-8703-47B9-BB2A-262AA5B42A82}" sibTransId="{48BCBA92-C83A-420B-80E4-11B77C2E6180}"/>
    <dgm:cxn modelId="{F0310873-63AE-467C-8F68-36F2119BB348}" srcId="{413FC10B-E519-4B17-9613-AF45FDDF5010}" destId="{40FBF64B-CE57-4BE6-B293-5D74F8AD9469}" srcOrd="0" destOrd="0" parTransId="{18628232-35BF-4650-AD2E-F9AF5B1B64A2}" sibTransId="{16698522-3DE7-4495-83B6-D1495F2D4406}"/>
    <dgm:cxn modelId="{CF791991-CEAA-4601-AAFB-9E194668B9F5}" type="presOf" srcId="{1032A709-BD5A-4DDA-9A98-D2F1AD082801}" destId="{079C6221-661B-4618-9636-D5E0A504DA14}" srcOrd="0" destOrd="0" presId="urn:microsoft.com/office/officeart/2018/5/layout/IconCircleLabelList"/>
    <dgm:cxn modelId="{6C0FA1BB-25B2-4A7A-BD37-94C2CC37DF15}" type="presOf" srcId="{413FC10B-E519-4B17-9613-AF45FDDF5010}" destId="{2176C45D-8700-4228-A516-5CE78A77C7C1}" srcOrd="0" destOrd="0" presId="urn:microsoft.com/office/officeart/2018/5/layout/IconCircleLabelList"/>
    <dgm:cxn modelId="{F17504E0-4715-45E0-AC1C-D44F8E98D65A}" type="presOf" srcId="{40FBF64B-CE57-4BE6-B293-5D74F8AD9469}" destId="{F1031D89-2231-4D38-AEE4-995FDC8FF512}" srcOrd="0" destOrd="0" presId="urn:microsoft.com/office/officeart/2018/5/layout/IconCircleLabelList"/>
    <dgm:cxn modelId="{F429A5FC-0D17-445B-B8E8-EAE046EA2181}" type="presOf" srcId="{1F35C95E-DA1F-4F07-804D-68B043A7AA9D}" destId="{C8410983-301C-48FD-B657-6C91A7A0E22E}" srcOrd="0" destOrd="0" presId="urn:microsoft.com/office/officeart/2018/5/layout/IconCircleLabelList"/>
    <dgm:cxn modelId="{80FDB0EF-B674-43C8-9480-94A1BDAC2320}" type="presParOf" srcId="{2176C45D-8700-4228-A516-5CE78A77C7C1}" destId="{341D1CC7-1847-4EBE-BCF9-54CA5E3DA37B}" srcOrd="0" destOrd="0" presId="urn:microsoft.com/office/officeart/2018/5/layout/IconCircleLabelList"/>
    <dgm:cxn modelId="{451970B2-3432-411A-996F-0AFD27D103D6}" type="presParOf" srcId="{341D1CC7-1847-4EBE-BCF9-54CA5E3DA37B}" destId="{EDD6387F-C346-47D9-AC10-303F3922B0F2}" srcOrd="0" destOrd="0" presId="urn:microsoft.com/office/officeart/2018/5/layout/IconCircleLabelList"/>
    <dgm:cxn modelId="{7E1E467D-4EBD-4734-B874-541CA10C1C88}" type="presParOf" srcId="{341D1CC7-1847-4EBE-BCF9-54CA5E3DA37B}" destId="{66328D20-8B88-40A9-95CE-4B76144C30A1}" srcOrd="1" destOrd="0" presId="urn:microsoft.com/office/officeart/2018/5/layout/IconCircleLabelList"/>
    <dgm:cxn modelId="{1C5F7F64-9A77-46F5-95D5-E288FD00C6E3}" type="presParOf" srcId="{341D1CC7-1847-4EBE-BCF9-54CA5E3DA37B}" destId="{F7E8B20D-951A-4C68-85FD-4D861BCE379A}" srcOrd="2" destOrd="0" presId="urn:microsoft.com/office/officeart/2018/5/layout/IconCircleLabelList"/>
    <dgm:cxn modelId="{4F5B0C18-069A-4753-972E-424D8190C52E}" type="presParOf" srcId="{341D1CC7-1847-4EBE-BCF9-54CA5E3DA37B}" destId="{F1031D89-2231-4D38-AEE4-995FDC8FF512}" srcOrd="3" destOrd="0" presId="urn:microsoft.com/office/officeart/2018/5/layout/IconCircleLabelList"/>
    <dgm:cxn modelId="{12F84DEB-3449-47F0-BD75-2088851FEF2A}" type="presParOf" srcId="{2176C45D-8700-4228-A516-5CE78A77C7C1}" destId="{BA02B5AF-D7FE-40B3-B309-1D5E66A976CC}" srcOrd="1" destOrd="0" presId="urn:microsoft.com/office/officeart/2018/5/layout/IconCircleLabelList"/>
    <dgm:cxn modelId="{80D90338-E153-4EDE-818F-06442C762885}" type="presParOf" srcId="{2176C45D-8700-4228-A516-5CE78A77C7C1}" destId="{BFA4F442-6961-486A-B3F3-AB60A8668E83}" srcOrd="2" destOrd="0" presId="urn:microsoft.com/office/officeart/2018/5/layout/IconCircleLabelList"/>
    <dgm:cxn modelId="{C6230A57-CA9A-4A87-977F-FA4AE900184D}" type="presParOf" srcId="{BFA4F442-6961-486A-B3F3-AB60A8668E83}" destId="{26A656FA-4BD1-418A-BA75-38083DD40DD7}" srcOrd="0" destOrd="0" presId="urn:microsoft.com/office/officeart/2018/5/layout/IconCircleLabelList"/>
    <dgm:cxn modelId="{CDA1A162-BD74-487C-9691-DB0A4A7BB651}" type="presParOf" srcId="{BFA4F442-6961-486A-B3F3-AB60A8668E83}" destId="{858C00E0-A0D6-4233-B389-BA9F3F483079}" srcOrd="1" destOrd="0" presId="urn:microsoft.com/office/officeart/2018/5/layout/IconCircleLabelList"/>
    <dgm:cxn modelId="{2C286BF6-40EA-4A1D-BB18-9B3077B8CD82}" type="presParOf" srcId="{BFA4F442-6961-486A-B3F3-AB60A8668E83}" destId="{4C099431-3A9D-49EE-A4C7-A6E194C78C15}" srcOrd="2" destOrd="0" presId="urn:microsoft.com/office/officeart/2018/5/layout/IconCircleLabelList"/>
    <dgm:cxn modelId="{EA5F9692-0845-4F95-8049-6D3BFE3A1237}" type="presParOf" srcId="{BFA4F442-6961-486A-B3F3-AB60A8668E83}" destId="{A0E9F2B8-D263-499F-BC71-76DB3E5FE433}" srcOrd="3" destOrd="0" presId="urn:microsoft.com/office/officeart/2018/5/layout/IconCircleLabelList"/>
    <dgm:cxn modelId="{86EF7703-E5AC-412C-9E9C-175AC02002B6}" type="presParOf" srcId="{2176C45D-8700-4228-A516-5CE78A77C7C1}" destId="{C46D13D9-B22D-4BA5-B162-19C478FF5203}" srcOrd="3" destOrd="0" presId="urn:microsoft.com/office/officeart/2018/5/layout/IconCircleLabelList"/>
    <dgm:cxn modelId="{22DCDC4E-BBC5-402D-952B-3E507BE1F2EF}" type="presParOf" srcId="{2176C45D-8700-4228-A516-5CE78A77C7C1}" destId="{7AF2DDF6-7008-4707-B33E-408683E223E3}" srcOrd="4" destOrd="0" presId="urn:microsoft.com/office/officeart/2018/5/layout/IconCircleLabelList"/>
    <dgm:cxn modelId="{47C706C8-A66A-404F-9720-DDE70B7A1291}" type="presParOf" srcId="{7AF2DDF6-7008-4707-B33E-408683E223E3}" destId="{E32A447C-01AF-48EE-9476-BB6BB44C7C03}" srcOrd="0" destOrd="0" presId="urn:microsoft.com/office/officeart/2018/5/layout/IconCircleLabelList"/>
    <dgm:cxn modelId="{1203CD74-637D-446D-9FD6-99A35D5588A2}" type="presParOf" srcId="{7AF2DDF6-7008-4707-B33E-408683E223E3}" destId="{6E9B5523-6BE0-46B5-8FCB-5FA6D7130726}" srcOrd="1" destOrd="0" presId="urn:microsoft.com/office/officeart/2018/5/layout/IconCircleLabelList"/>
    <dgm:cxn modelId="{CC0EBA78-6145-4AC6-98EE-CFE0ED6DEF35}" type="presParOf" srcId="{7AF2DDF6-7008-4707-B33E-408683E223E3}" destId="{4DADB06D-1B99-475D-8468-711125BE737E}" srcOrd="2" destOrd="0" presId="urn:microsoft.com/office/officeart/2018/5/layout/IconCircleLabelList"/>
    <dgm:cxn modelId="{B1BA92A3-3E01-4B51-B4AB-ABD0A8367065}" type="presParOf" srcId="{7AF2DDF6-7008-4707-B33E-408683E223E3}" destId="{079C6221-661B-4618-9636-D5E0A504DA14}" srcOrd="3" destOrd="0" presId="urn:microsoft.com/office/officeart/2018/5/layout/IconCircleLabelList"/>
    <dgm:cxn modelId="{FC5B7E41-C381-4911-9B0A-07ECA7EE7BAB}" type="presParOf" srcId="{2176C45D-8700-4228-A516-5CE78A77C7C1}" destId="{8BC04900-A5D5-4E64-B9FE-04EF814087AF}" srcOrd="5" destOrd="0" presId="urn:microsoft.com/office/officeart/2018/5/layout/IconCircleLabelList"/>
    <dgm:cxn modelId="{49651420-ABA5-4411-9DF3-C9E47DA7FF34}" type="presParOf" srcId="{2176C45D-8700-4228-A516-5CE78A77C7C1}" destId="{1B4EAEA7-6094-4B4C-A89E-55D94E8E8254}" srcOrd="6" destOrd="0" presId="urn:microsoft.com/office/officeart/2018/5/layout/IconCircleLabelList"/>
    <dgm:cxn modelId="{DA80B8F2-7F55-4AAB-AAD8-9F205EEF3C5F}" type="presParOf" srcId="{1B4EAEA7-6094-4B4C-A89E-55D94E8E8254}" destId="{97AA8B3C-0FDE-4ABE-BEB3-35E15B2BBAE9}" srcOrd="0" destOrd="0" presId="urn:microsoft.com/office/officeart/2018/5/layout/IconCircleLabelList"/>
    <dgm:cxn modelId="{1128DA71-6B83-4469-A228-C05E46847CB6}" type="presParOf" srcId="{1B4EAEA7-6094-4B4C-A89E-55D94E8E8254}" destId="{1855BA94-F198-45D0-ACDE-34AF8956201F}" srcOrd="1" destOrd="0" presId="urn:microsoft.com/office/officeart/2018/5/layout/IconCircleLabelList"/>
    <dgm:cxn modelId="{5FF6B8F1-A174-4C21-8B00-342EB8E65189}" type="presParOf" srcId="{1B4EAEA7-6094-4B4C-A89E-55D94E8E8254}" destId="{B1B36BE9-483C-4969-9DFC-9C0465E6C219}" srcOrd="2" destOrd="0" presId="urn:microsoft.com/office/officeart/2018/5/layout/IconCircleLabelList"/>
    <dgm:cxn modelId="{7AD62162-301C-4C61-9DC0-C3FE6B30A030}" type="presParOf" srcId="{1B4EAEA7-6094-4B4C-A89E-55D94E8E8254}" destId="{C8410983-301C-48FD-B657-6C91A7A0E2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0A55D2-4262-4E12-96C0-51E7B6721A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6D4FF2-0B8A-451C-86F4-E2CF801700CA}">
      <dgm:prSet/>
      <dgm:spPr/>
      <dgm:t>
        <a:bodyPr/>
        <a:lstStyle/>
        <a:p>
          <a:r>
            <a:rPr lang="en-US"/>
            <a:t>Divides data into segments fitted with low-degree polynomials.</a:t>
          </a:r>
        </a:p>
      </dgm:t>
    </dgm:pt>
    <dgm:pt modelId="{603FD22B-D024-4270-8741-49789120CF02}" type="parTrans" cxnId="{C79112D6-E778-410E-A0F3-352B01B6CB48}">
      <dgm:prSet/>
      <dgm:spPr/>
      <dgm:t>
        <a:bodyPr/>
        <a:lstStyle/>
        <a:p>
          <a:endParaRPr lang="en-US"/>
        </a:p>
      </dgm:t>
    </dgm:pt>
    <dgm:pt modelId="{CAA68CC9-E4E8-4178-98F6-9913AFB34754}" type="sibTrans" cxnId="{C79112D6-E778-410E-A0F3-352B01B6CB48}">
      <dgm:prSet/>
      <dgm:spPr/>
      <dgm:t>
        <a:bodyPr/>
        <a:lstStyle/>
        <a:p>
          <a:endParaRPr lang="en-US"/>
        </a:p>
      </dgm:t>
    </dgm:pt>
    <dgm:pt modelId="{8FD293E2-5BA5-4AD3-BF93-A137487FBB4D}">
      <dgm:prSet/>
      <dgm:spPr/>
      <dgm:t>
        <a:bodyPr/>
        <a:lstStyle/>
        <a:p>
          <a:r>
            <a:rPr lang="en-US"/>
            <a:t>Ensures smoothness and continuity at each join.</a:t>
          </a:r>
        </a:p>
      </dgm:t>
    </dgm:pt>
    <dgm:pt modelId="{5C943E50-3E84-4E7B-99C0-3AA8D09DA110}" type="parTrans" cxnId="{076EF8A8-AC0D-4258-AF8B-8EFE59C5E559}">
      <dgm:prSet/>
      <dgm:spPr/>
      <dgm:t>
        <a:bodyPr/>
        <a:lstStyle/>
        <a:p>
          <a:endParaRPr lang="en-US"/>
        </a:p>
      </dgm:t>
    </dgm:pt>
    <dgm:pt modelId="{EBE97FC3-A2FC-47E9-B4FA-1DF7DD65DA73}" type="sibTrans" cxnId="{076EF8A8-AC0D-4258-AF8B-8EFE59C5E559}">
      <dgm:prSet/>
      <dgm:spPr/>
      <dgm:t>
        <a:bodyPr/>
        <a:lstStyle/>
        <a:p>
          <a:endParaRPr lang="en-US"/>
        </a:p>
      </dgm:t>
    </dgm:pt>
    <dgm:pt modelId="{56FEEEA3-D6DA-44FA-AE31-39DAE3D44001}">
      <dgm:prSet/>
      <dgm:spPr/>
      <dgm:t>
        <a:bodyPr/>
        <a:lstStyle/>
        <a:p>
          <a:r>
            <a:rPr lang="en-US"/>
            <a:t>Better than higher-order polynomial interpolation which can oscillate heavily (Runge's phenomenon).</a:t>
          </a:r>
        </a:p>
      </dgm:t>
    </dgm:pt>
    <dgm:pt modelId="{BF28EB84-5DD7-49D1-A3CB-D8FD89AAB5F0}" type="parTrans" cxnId="{5C10F6D9-AD73-4252-B321-39891DD57A4D}">
      <dgm:prSet/>
      <dgm:spPr/>
      <dgm:t>
        <a:bodyPr/>
        <a:lstStyle/>
        <a:p>
          <a:endParaRPr lang="en-US"/>
        </a:p>
      </dgm:t>
    </dgm:pt>
    <dgm:pt modelId="{16F5037D-CFED-4DDF-B156-765577B83382}" type="sibTrans" cxnId="{5C10F6D9-AD73-4252-B321-39891DD57A4D}">
      <dgm:prSet/>
      <dgm:spPr/>
      <dgm:t>
        <a:bodyPr/>
        <a:lstStyle/>
        <a:p>
          <a:endParaRPr lang="en-US"/>
        </a:p>
      </dgm:t>
    </dgm:pt>
    <dgm:pt modelId="{D493F8C7-6739-43E4-9E07-9E50D8F29D82}" type="pres">
      <dgm:prSet presAssocID="{400A55D2-4262-4E12-96C0-51E7B6721A82}" presName="root" presStyleCnt="0">
        <dgm:presLayoutVars>
          <dgm:dir/>
          <dgm:resizeHandles val="exact"/>
        </dgm:presLayoutVars>
      </dgm:prSet>
      <dgm:spPr/>
    </dgm:pt>
    <dgm:pt modelId="{27E638BD-94C8-4D87-83BF-1E9D06C58A50}" type="pres">
      <dgm:prSet presAssocID="{006D4FF2-0B8A-451C-86F4-E2CF801700CA}" presName="compNode" presStyleCnt="0"/>
      <dgm:spPr/>
    </dgm:pt>
    <dgm:pt modelId="{2FF80708-1D19-4DB5-9F2F-122ED83C84F4}" type="pres">
      <dgm:prSet presAssocID="{006D4FF2-0B8A-451C-86F4-E2CF801700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04D89C7-CE73-4B13-9B5C-821A548C0889}" type="pres">
      <dgm:prSet presAssocID="{006D4FF2-0B8A-451C-86F4-E2CF801700CA}" presName="spaceRect" presStyleCnt="0"/>
      <dgm:spPr/>
    </dgm:pt>
    <dgm:pt modelId="{E9D190A7-B0FA-41F2-B32F-EC0F1E8368A7}" type="pres">
      <dgm:prSet presAssocID="{006D4FF2-0B8A-451C-86F4-E2CF801700CA}" presName="textRect" presStyleLbl="revTx" presStyleIdx="0" presStyleCnt="3">
        <dgm:presLayoutVars>
          <dgm:chMax val="1"/>
          <dgm:chPref val="1"/>
        </dgm:presLayoutVars>
      </dgm:prSet>
      <dgm:spPr/>
    </dgm:pt>
    <dgm:pt modelId="{264E9EC2-09E2-4451-AF19-312B05151C5C}" type="pres">
      <dgm:prSet presAssocID="{CAA68CC9-E4E8-4178-98F6-9913AFB34754}" presName="sibTrans" presStyleCnt="0"/>
      <dgm:spPr/>
    </dgm:pt>
    <dgm:pt modelId="{0F38B1AB-9524-4BEA-BA34-FBA3E1C9C87F}" type="pres">
      <dgm:prSet presAssocID="{8FD293E2-5BA5-4AD3-BF93-A137487FBB4D}" presName="compNode" presStyleCnt="0"/>
      <dgm:spPr/>
    </dgm:pt>
    <dgm:pt modelId="{BC0118EB-B26D-4DD5-AA54-2658B77AB2B7}" type="pres">
      <dgm:prSet presAssocID="{8FD293E2-5BA5-4AD3-BF93-A137487FBB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845AFB4-431C-47FA-9D09-BC06C73CFB73}" type="pres">
      <dgm:prSet presAssocID="{8FD293E2-5BA5-4AD3-BF93-A137487FBB4D}" presName="spaceRect" presStyleCnt="0"/>
      <dgm:spPr/>
    </dgm:pt>
    <dgm:pt modelId="{53AD29AB-B931-4BEF-B9AD-27D2FF2B3BA9}" type="pres">
      <dgm:prSet presAssocID="{8FD293E2-5BA5-4AD3-BF93-A137487FBB4D}" presName="textRect" presStyleLbl="revTx" presStyleIdx="1" presStyleCnt="3">
        <dgm:presLayoutVars>
          <dgm:chMax val="1"/>
          <dgm:chPref val="1"/>
        </dgm:presLayoutVars>
      </dgm:prSet>
      <dgm:spPr/>
    </dgm:pt>
    <dgm:pt modelId="{3EDD41FE-8F2C-4892-8245-65033434ED7D}" type="pres">
      <dgm:prSet presAssocID="{EBE97FC3-A2FC-47E9-B4FA-1DF7DD65DA73}" presName="sibTrans" presStyleCnt="0"/>
      <dgm:spPr/>
    </dgm:pt>
    <dgm:pt modelId="{26C24BE7-17AE-45C3-959E-49F415CA525B}" type="pres">
      <dgm:prSet presAssocID="{56FEEEA3-D6DA-44FA-AE31-39DAE3D44001}" presName="compNode" presStyleCnt="0"/>
      <dgm:spPr/>
    </dgm:pt>
    <dgm:pt modelId="{E749E8D0-753E-416B-9228-A1709D532901}" type="pres">
      <dgm:prSet presAssocID="{56FEEEA3-D6DA-44FA-AE31-39DAE3D440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E188CEAC-BDA6-42DB-9036-A5D69B6DE8C4}" type="pres">
      <dgm:prSet presAssocID="{56FEEEA3-D6DA-44FA-AE31-39DAE3D44001}" presName="spaceRect" presStyleCnt="0"/>
      <dgm:spPr/>
    </dgm:pt>
    <dgm:pt modelId="{D4C9318A-0A5B-43E4-B6C6-F7D48137769A}" type="pres">
      <dgm:prSet presAssocID="{56FEEEA3-D6DA-44FA-AE31-39DAE3D4400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D17713C-D792-4D1C-AC9F-D08EF0F25A80}" type="presOf" srcId="{400A55D2-4262-4E12-96C0-51E7B6721A82}" destId="{D493F8C7-6739-43E4-9E07-9E50D8F29D82}" srcOrd="0" destOrd="0" presId="urn:microsoft.com/office/officeart/2018/2/layout/IconLabelList"/>
    <dgm:cxn modelId="{123DC69C-72DA-4E2E-A5FA-A878338170EF}" type="presOf" srcId="{006D4FF2-0B8A-451C-86F4-E2CF801700CA}" destId="{E9D190A7-B0FA-41F2-B32F-EC0F1E8368A7}" srcOrd="0" destOrd="0" presId="urn:microsoft.com/office/officeart/2018/2/layout/IconLabelList"/>
    <dgm:cxn modelId="{2C9573A7-E00D-466E-864B-E1EE89657665}" type="presOf" srcId="{56FEEEA3-D6DA-44FA-AE31-39DAE3D44001}" destId="{D4C9318A-0A5B-43E4-B6C6-F7D48137769A}" srcOrd="0" destOrd="0" presId="urn:microsoft.com/office/officeart/2018/2/layout/IconLabelList"/>
    <dgm:cxn modelId="{076EF8A8-AC0D-4258-AF8B-8EFE59C5E559}" srcId="{400A55D2-4262-4E12-96C0-51E7B6721A82}" destId="{8FD293E2-5BA5-4AD3-BF93-A137487FBB4D}" srcOrd="1" destOrd="0" parTransId="{5C943E50-3E84-4E7B-99C0-3AA8D09DA110}" sibTransId="{EBE97FC3-A2FC-47E9-B4FA-1DF7DD65DA73}"/>
    <dgm:cxn modelId="{C79112D6-E778-410E-A0F3-352B01B6CB48}" srcId="{400A55D2-4262-4E12-96C0-51E7B6721A82}" destId="{006D4FF2-0B8A-451C-86F4-E2CF801700CA}" srcOrd="0" destOrd="0" parTransId="{603FD22B-D024-4270-8741-49789120CF02}" sibTransId="{CAA68CC9-E4E8-4178-98F6-9913AFB34754}"/>
    <dgm:cxn modelId="{5C10F6D9-AD73-4252-B321-39891DD57A4D}" srcId="{400A55D2-4262-4E12-96C0-51E7B6721A82}" destId="{56FEEEA3-D6DA-44FA-AE31-39DAE3D44001}" srcOrd="2" destOrd="0" parTransId="{BF28EB84-5DD7-49D1-A3CB-D8FD89AAB5F0}" sibTransId="{16F5037D-CFED-4DDF-B156-765577B83382}"/>
    <dgm:cxn modelId="{2A5BEDED-EA02-4262-9324-0275929C2283}" type="presOf" srcId="{8FD293E2-5BA5-4AD3-BF93-A137487FBB4D}" destId="{53AD29AB-B931-4BEF-B9AD-27D2FF2B3BA9}" srcOrd="0" destOrd="0" presId="urn:microsoft.com/office/officeart/2018/2/layout/IconLabelList"/>
    <dgm:cxn modelId="{2189096B-0305-4D2D-93C5-31D47804C9A2}" type="presParOf" srcId="{D493F8C7-6739-43E4-9E07-9E50D8F29D82}" destId="{27E638BD-94C8-4D87-83BF-1E9D06C58A50}" srcOrd="0" destOrd="0" presId="urn:microsoft.com/office/officeart/2018/2/layout/IconLabelList"/>
    <dgm:cxn modelId="{E5C32974-6E3B-4E84-96E1-1E1C675E5CC2}" type="presParOf" srcId="{27E638BD-94C8-4D87-83BF-1E9D06C58A50}" destId="{2FF80708-1D19-4DB5-9F2F-122ED83C84F4}" srcOrd="0" destOrd="0" presId="urn:microsoft.com/office/officeart/2018/2/layout/IconLabelList"/>
    <dgm:cxn modelId="{5082C2E3-FFB8-4FC5-8B52-C2A4037AB053}" type="presParOf" srcId="{27E638BD-94C8-4D87-83BF-1E9D06C58A50}" destId="{104D89C7-CE73-4B13-9B5C-821A548C0889}" srcOrd="1" destOrd="0" presId="urn:microsoft.com/office/officeart/2018/2/layout/IconLabelList"/>
    <dgm:cxn modelId="{39A8743B-3277-45CC-93B9-A41425CF2CB4}" type="presParOf" srcId="{27E638BD-94C8-4D87-83BF-1E9D06C58A50}" destId="{E9D190A7-B0FA-41F2-B32F-EC0F1E8368A7}" srcOrd="2" destOrd="0" presId="urn:microsoft.com/office/officeart/2018/2/layout/IconLabelList"/>
    <dgm:cxn modelId="{95DF9F6A-7633-481C-A9D0-76857FEC44B4}" type="presParOf" srcId="{D493F8C7-6739-43E4-9E07-9E50D8F29D82}" destId="{264E9EC2-09E2-4451-AF19-312B05151C5C}" srcOrd="1" destOrd="0" presId="urn:microsoft.com/office/officeart/2018/2/layout/IconLabelList"/>
    <dgm:cxn modelId="{EAA0C162-01B9-4250-B2F5-9BB4F490C7CB}" type="presParOf" srcId="{D493F8C7-6739-43E4-9E07-9E50D8F29D82}" destId="{0F38B1AB-9524-4BEA-BA34-FBA3E1C9C87F}" srcOrd="2" destOrd="0" presId="urn:microsoft.com/office/officeart/2018/2/layout/IconLabelList"/>
    <dgm:cxn modelId="{97910FE2-E84C-4080-A834-D7394262E7D1}" type="presParOf" srcId="{0F38B1AB-9524-4BEA-BA34-FBA3E1C9C87F}" destId="{BC0118EB-B26D-4DD5-AA54-2658B77AB2B7}" srcOrd="0" destOrd="0" presId="urn:microsoft.com/office/officeart/2018/2/layout/IconLabelList"/>
    <dgm:cxn modelId="{5CB40F8E-3F5F-44E0-A679-4A76588CF9D1}" type="presParOf" srcId="{0F38B1AB-9524-4BEA-BA34-FBA3E1C9C87F}" destId="{8845AFB4-431C-47FA-9D09-BC06C73CFB73}" srcOrd="1" destOrd="0" presId="urn:microsoft.com/office/officeart/2018/2/layout/IconLabelList"/>
    <dgm:cxn modelId="{F9A81B98-2A5E-428E-90E8-850532917997}" type="presParOf" srcId="{0F38B1AB-9524-4BEA-BA34-FBA3E1C9C87F}" destId="{53AD29AB-B931-4BEF-B9AD-27D2FF2B3BA9}" srcOrd="2" destOrd="0" presId="urn:microsoft.com/office/officeart/2018/2/layout/IconLabelList"/>
    <dgm:cxn modelId="{153E20A6-C7C2-463F-965E-B71700F4EE97}" type="presParOf" srcId="{D493F8C7-6739-43E4-9E07-9E50D8F29D82}" destId="{3EDD41FE-8F2C-4892-8245-65033434ED7D}" srcOrd="3" destOrd="0" presId="urn:microsoft.com/office/officeart/2018/2/layout/IconLabelList"/>
    <dgm:cxn modelId="{72E01C5C-F5EF-4B56-B29B-553812B8B01A}" type="presParOf" srcId="{D493F8C7-6739-43E4-9E07-9E50D8F29D82}" destId="{26C24BE7-17AE-45C3-959E-49F415CA525B}" srcOrd="4" destOrd="0" presId="urn:microsoft.com/office/officeart/2018/2/layout/IconLabelList"/>
    <dgm:cxn modelId="{759E0425-71FF-4B05-BD89-C59D5422AA6E}" type="presParOf" srcId="{26C24BE7-17AE-45C3-959E-49F415CA525B}" destId="{E749E8D0-753E-416B-9228-A1709D532901}" srcOrd="0" destOrd="0" presId="urn:microsoft.com/office/officeart/2018/2/layout/IconLabelList"/>
    <dgm:cxn modelId="{9775430A-2885-4D74-AB68-6CDF423B4873}" type="presParOf" srcId="{26C24BE7-17AE-45C3-959E-49F415CA525B}" destId="{E188CEAC-BDA6-42DB-9036-A5D69B6DE8C4}" srcOrd="1" destOrd="0" presId="urn:microsoft.com/office/officeart/2018/2/layout/IconLabelList"/>
    <dgm:cxn modelId="{A88C8854-D279-46CF-9504-AADDFED5E7FE}" type="presParOf" srcId="{26C24BE7-17AE-45C3-959E-49F415CA525B}" destId="{D4C9318A-0A5B-43E4-B6C6-F7D48137769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1DDFFD-0821-4440-BE34-7D0B40F4C93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A89654E-44A0-4141-8D7B-613DB5E5EC06}">
      <dgm:prSet/>
      <dgm:spPr/>
      <dgm:t>
        <a:bodyPr/>
        <a:lstStyle/>
        <a:p>
          <a:r>
            <a:rPr lang="en-US"/>
            <a:t>Simulate</a:t>
          </a:r>
        </a:p>
      </dgm:t>
    </dgm:pt>
    <dgm:pt modelId="{D95F1C35-5D80-43FF-9FEF-AE39909DC0D1}" type="parTrans" cxnId="{E3241327-EB9A-44B7-B91E-BC2B63A37930}">
      <dgm:prSet/>
      <dgm:spPr/>
      <dgm:t>
        <a:bodyPr/>
        <a:lstStyle/>
        <a:p>
          <a:endParaRPr lang="en-US"/>
        </a:p>
      </dgm:t>
    </dgm:pt>
    <dgm:pt modelId="{35EB79D5-6E07-4F5D-9707-4E62C6CC32B7}" type="sibTrans" cxnId="{E3241327-EB9A-44B7-B91E-BC2B63A37930}">
      <dgm:prSet/>
      <dgm:spPr/>
      <dgm:t>
        <a:bodyPr/>
        <a:lstStyle/>
        <a:p>
          <a:endParaRPr lang="en-US"/>
        </a:p>
      </dgm:t>
    </dgm:pt>
    <dgm:pt modelId="{0DE087D8-8F67-45D1-89D8-07E9BF8539C3}">
      <dgm:prSet/>
      <dgm:spPr/>
      <dgm:t>
        <a:bodyPr/>
        <a:lstStyle/>
        <a:p>
          <a:r>
            <a:rPr lang="en-US"/>
            <a:t>Degradation stage: simulate low-quality input (reduced FPS and sampling rate).</a:t>
          </a:r>
        </a:p>
      </dgm:t>
    </dgm:pt>
    <dgm:pt modelId="{98712201-5047-4850-BF88-355B2C3124B0}" type="parTrans" cxnId="{0EEFC10B-9082-4ACA-A8EE-4794AE86F4CB}">
      <dgm:prSet/>
      <dgm:spPr/>
      <dgm:t>
        <a:bodyPr/>
        <a:lstStyle/>
        <a:p>
          <a:endParaRPr lang="en-US"/>
        </a:p>
      </dgm:t>
    </dgm:pt>
    <dgm:pt modelId="{E4248FCE-5E75-4E52-A9D2-E16ED56A1302}" type="sibTrans" cxnId="{0EEFC10B-9082-4ACA-A8EE-4794AE86F4CB}">
      <dgm:prSet/>
      <dgm:spPr/>
      <dgm:t>
        <a:bodyPr/>
        <a:lstStyle/>
        <a:p>
          <a:endParaRPr lang="en-US"/>
        </a:p>
      </dgm:t>
    </dgm:pt>
    <dgm:pt modelId="{D4271ACC-BF2D-4619-8DF8-E100AD593099}">
      <dgm:prSet/>
      <dgm:spPr/>
      <dgm:t>
        <a:bodyPr/>
        <a:lstStyle/>
        <a:p>
          <a:r>
            <a:rPr lang="en-US"/>
            <a:t>Separate</a:t>
          </a:r>
        </a:p>
      </dgm:t>
    </dgm:pt>
    <dgm:pt modelId="{BD0E382E-8DE6-42B4-9785-A9C74CBB8703}" type="parTrans" cxnId="{A01592B1-65B5-41EA-BF8A-05D7F6DA9ACA}">
      <dgm:prSet/>
      <dgm:spPr/>
      <dgm:t>
        <a:bodyPr/>
        <a:lstStyle/>
        <a:p>
          <a:endParaRPr lang="en-US"/>
        </a:p>
      </dgm:t>
    </dgm:pt>
    <dgm:pt modelId="{B08211ED-86D5-4109-BA6C-98FB56C41DA9}" type="sibTrans" cxnId="{A01592B1-65B5-41EA-BF8A-05D7F6DA9ACA}">
      <dgm:prSet/>
      <dgm:spPr/>
      <dgm:t>
        <a:bodyPr/>
        <a:lstStyle/>
        <a:p>
          <a:endParaRPr lang="en-US"/>
        </a:p>
      </dgm:t>
    </dgm:pt>
    <dgm:pt modelId="{012CA403-41B2-4DB2-8876-EE16B1580B95}">
      <dgm:prSet/>
      <dgm:spPr/>
      <dgm:t>
        <a:bodyPr/>
        <a:lstStyle/>
        <a:p>
          <a:r>
            <a:rPr lang="en-US"/>
            <a:t>Separate audio and video streams for independent processing.</a:t>
          </a:r>
        </a:p>
      </dgm:t>
    </dgm:pt>
    <dgm:pt modelId="{B787902A-77BB-40DE-9C3D-8794D90A38F7}" type="parTrans" cxnId="{A48790E6-D75C-415B-BA61-BE5B009A5243}">
      <dgm:prSet/>
      <dgm:spPr/>
      <dgm:t>
        <a:bodyPr/>
        <a:lstStyle/>
        <a:p>
          <a:endParaRPr lang="en-US"/>
        </a:p>
      </dgm:t>
    </dgm:pt>
    <dgm:pt modelId="{FAE95C2A-7C33-402A-881B-B48B206BF6B0}" type="sibTrans" cxnId="{A48790E6-D75C-415B-BA61-BE5B009A5243}">
      <dgm:prSet/>
      <dgm:spPr/>
      <dgm:t>
        <a:bodyPr/>
        <a:lstStyle/>
        <a:p>
          <a:endParaRPr lang="en-US"/>
        </a:p>
      </dgm:t>
    </dgm:pt>
    <dgm:pt modelId="{04672427-3A10-4120-818F-B0D6E2B7D534}">
      <dgm:prSet/>
      <dgm:spPr/>
      <dgm:t>
        <a:bodyPr/>
        <a:lstStyle/>
        <a:p>
          <a:r>
            <a:rPr lang="en-US"/>
            <a:t>Apply</a:t>
          </a:r>
        </a:p>
      </dgm:t>
    </dgm:pt>
    <dgm:pt modelId="{A96F95A1-220F-47D9-A878-A4985A44CDC3}" type="parTrans" cxnId="{D3FE001A-2692-473B-8C9E-5D8A8D81CD46}">
      <dgm:prSet/>
      <dgm:spPr/>
      <dgm:t>
        <a:bodyPr/>
        <a:lstStyle/>
        <a:p>
          <a:endParaRPr lang="en-US"/>
        </a:p>
      </dgm:t>
    </dgm:pt>
    <dgm:pt modelId="{8798D642-13EC-465D-9E5C-291A568C6A60}" type="sibTrans" cxnId="{D3FE001A-2692-473B-8C9E-5D8A8D81CD46}">
      <dgm:prSet/>
      <dgm:spPr/>
      <dgm:t>
        <a:bodyPr/>
        <a:lstStyle/>
        <a:p>
          <a:endParaRPr lang="en-US"/>
        </a:p>
      </dgm:t>
    </dgm:pt>
    <dgm:pt modelId="{4086CE26-A8E1-4F9C-A96B-ED451C84A876}">
      <dgm:prSet/>
      <dgm:spPr/>
      <dgm:t>
        <a:bodyPr/>
        <a:lstStyle/>
        <a:p>
          <a:r>
            <a:rPr lang="en-US"/>
            <a:t>Apply cubic spline interpolation on audio and video.</a:t>
          </a:r>
        </a:p>
      </dgm:t>
    </dgm:pt>
    <dgm:pt modelId="{8D7AFE91-ED84-46BD-8DD9-A985B42ED718}" type="parTrans" cxnId="{2525CFE5-8F37-4A42-A7BE-91244DFC7307}">
      <dgm:prSet/>
      <dgm:spPr/>
      <dgm:t>
        <a:bodyPr/>
        <a:lstStyle/>
        <a:p>
          <a:endParaRPr lang="en-US"/>
        </a:p>
      </dgm:t>
    </dgm:pt>
    <dgm:pt modelId="{C9994AED-E865-4A24-8A34-5DC92A67C0A2}" type="sibTrans" cxnId="{2525CFE5-8F37-4A42-A7BE-91244DFC7307}">
      <dgm:prSet/>
      <dgm:spPr/>
      <dgm:t>
        <a:bodyPr/>
        <a:lstStyle/>
        <a:p>
          <a:endParaRPr lang="en-US"/>
        </a:p>
      </dgm:t>
    </dgm:pt>
    <dgm:pt modelId="{13877811-5E99-44F7-9CE9-64F1034C1ADA}">
      <dgm:prSet/>
      <dgm:spPr/>
      <dgm:t>
        <a:bodyPr/>
        <a:lstStyle/>
        <a:p>
          <a:r>
            <a:rPr lang="en-US"/>
            <a:t>Merge</a:t>
          </a:r>
        </a:p>
      </dgm:t>
    </dgm:pt>
    <dgm:pt modelId="{221390E7-0167-4A2E-9C30-71AC9976A55A}" type="parTrans" cxnId="{D4A525F2-954E-4552-AE4F-18BDAA52C11D}">
      <dgm:prSet/>
      <dgm:spPr/>
      <dgm:t>
        <a:bodyPr/>
        <a:lstStyle/>
        <a:p>
          <a:endParaRPr lang="en-US"/>
        </a:p>
      </dgm:t>
    </dgm:pt>
    <dgm:pt modelId="{0E589F4C-A9CA-49DB-B03A-8D23F4E141C7}" type="sibTrans" cxnId="{D4A525F2-954E-4552-AE4F-18BDAA52C11D}">
      <dgm:prSet/>
      <dgm:spPr/>
      <dgm:t>
        <a:bodyPr/>
        <a:lstStyle/>
        <a:p>
          <a:endParaRPr lang="en-US"/>
        </a:p>
      </dgm:t>
    </dgm:pt>
    <dgm:pt modelId="{ABBCC742-456E-4400-8531-F169610A38AB}">
      <dgm:prSet/>
      <dgm:spPr/>
      <dgm:t>
        <a:bodyPr/>
        <a:lstStyle/>
        <a:p>
          <a:r>
            <a:rPr lang="en-US"/>
            <a:t>Merge enhanced audio and video into a final high-quality output.</a:t>
          </a:r>
        </a:p>
      </dgm:t>
    </dgm:pt>
    <dgm:pt modelId="{0F7B53A9-C047-49DE-B2B2-1A3856CA65C9}" type="parTrans" cxnId="{509CA387-4F37-45D3-86F5-B7ABBB27C964}">
      <dgm:prSet/>
      <dgm:spPr/>
      <dgm:t>
        <a:bodyPr/>
        <a:lstStyle/>
        <a:p>
          <a:endParaRPr lang="en-US"/>
        </a:p>
      </dgm:t>
    </dgm:pt>
    <dgm:pt modelId="{BA9853D2-3A11-41DF-B4D7-FE21B6C84B73}" type="sibTrans" cxnId="{509CA387-4F37-45D3-86F5-B7ABBB27C964}">
      <dgm:prSet/>
      <dgm:spPr/>
      <dgm:t>
        <a:bodyPr/>
        <a:lstStyle/>
        <a:p>
          <a:endParaRPr lang="en-US"/>
        </a:p>
      </dgm:t>
    </dgm:pt>
    <dgm:pt modelId="{31E06606-E137-48EB-882F-1F860D2D8FBF}">
      <dgm:prSet/>
      <dgm:spPr/>
      <dgm:t>
        <a:bodyPr/>
        <a:lstStyle/>
        <a:p>
          <a:r>
            <a:rPr lang="en-US"/>
            <a:t>Evaluate</a:t>
          </a:r>
        </a:p>
      </dgm:t>
    </dgm:pt>
    <dgm:pt modelId="{F325DA1A-5AB8-41D8-B5FF-1E4AC5CCC818}" type="parTrans" cxnId="{BCDA0084-1686-4130-BBFB-6618E9B01823}">
      <dgm:prSet/>
      <dgm:spPr/>
      <dgm:t>
        <a:bodyPr/>
        <a:lstStyle/>
        <a:p>
          <a:endParaRPr lang="en-US"/>
        </a:p>
      </dgm:t>
    </dgm:pt>
    <dgm:pt modelId="{1883F9F1-A967-4B3E-927E-5120FCE5DD5C}" type="sibTrans" cxnId="{BCDA0084-1686-4130-BBFB-6618E9B01823}">
      <dgm:prSet/>
      <dgm:spPr/>
      <dgm:t>
        <a:bodyPr/>
        <a:lstStyle/>
        <a:p>
          <a:endParaRPr lang="en-US"/>
        </a:p>
      </dgm:t>
    </dgm:pt>
    <dgm:pt modelId="{F2B964A9-E126-4292-A6DC-B63DBAB554F2}">
      <dgm:prSet/>
      <dgm:spPr/>
      <dgm:t>
        <a:bodyPr/>
        <a:lstStyle/>
        <a:p>
          <a:r>
            <a:rPr lang="en-US"/>
            <a:t>Evaluate using MSE, SNR, SSIM, and PSNR.</a:t>
          </a:r>
        </a:p>
      </dgm:t>
    </dgm:pt>
    <dgm:pt modelId="{8090A1DA-3CAE-4A08-8D6F-9508E9E4C93C}" type="parTrans" cxnId="{7795A877-A61D-4ABF-BF35-7455C6BCCC6E}">
      <dgm:prSet/>
      <dgm:spPr/>
      <dgm:t>
        <a:bodyPr/>
        <a:lstStyle/>
        <a:p>
          <a:endParaRPr lang="en-US"/>
        </a:p>
      </dgm:t>
    </dgm:pt>
    <dgm:pt modelId="{0F88654F-1952-45F7-88BC-AEE36C4814A2}" type="sibTrans" cxnId="{7795A877-A61D-4ABF-BF35-7455C6BCCC6E}">
      <dgm:prSet/>
      <dgm:spPr/>
      <dgm:t>
        <a:bodyPr/>
        <a:lstStyle/>
        <a:p>
          <a:endParaRPr lang="en-US"/>
        </a:p>
      </dgm:t>
    </dgm:pt>
    <dgm:pt modelId="{4CE29972-28C6-F146-A764-1B68CED607FE}" type="pres">
      <dgm:prSet presAssocID="{761DDFFD-0821-4440-BE34-7D0B40F4C930}" presName="Name0" presStyleCnt="0">
        <dgm:presLayoutVars>
          <dgm:dir/>
          <dgm:animLvl val="lvl"/>
          <dgm:resizeHandles val="exact"/>
        </dgm:presLayoutVars>
      </dgm:prSet>
      <dgm:spPr/>
    </dgm:pt>
    <dgm:pt modelId="{1A753FA4-6806-AE44-8662-B72E2BACA832}" type="pres">
      <dgm:prSet presAssocID="{0A89654E-44A0-4141-8D7B-613DB5E5EC06}" presName="linNode" presStyleCnt="0"/>
      <dgm:spPr/>
    </dgm:pt>
    <dgm:pt modelId="{5EA893B0-291B-0149-8989-C01F736CA884}" type="pres">
      <dgm:prSet presAssocID="{0A89654E-44A0-4141-8D7B-613DB5E5EC06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05017A97-158D-8E4E-BA5C-E5B4F6707FF3}" type="pres">
      <dgm:prSet presAssocID="{0A89654E-44A0-4141-8D7B-613DB5E5EC06}" presName="descendantText" presStyleLbl="alignAccFollowNode1" presStyleIdx="0" presStyleCnt="5">
        <dgm:presLayoutVars>
          <dgm:bulletEnabled/>
        </dgm:presLayoutVars>
      </dgm:prSet>
      <dgm:spPr/>
    </dgm:pt>
    <dgm:pt modelId="{17CD0704-5C06-9A4E-BC8F-B1067FAA6C98}" type="pres">
      <dgm:prSet presAssocID="{35EB79D5-6E07-4F5D-9707-4E62C6CC32B7}" presName="sp" presStyleCnt="0"/>
      <dgm:spPr/>
    </dgm:pt>
    <dgm:pt modelId="{360DBAEF-5855-E748-8232-03D61ADC720C}" type="pres">
      <dgm:prSet presAssocID="{D4271ACC-BF2D-4619-8DF8-E100AD593099}" presName="linNode" presStyleCnt="0"/>
      <dgm:spPr/>
    </dgm:pt>
    <dgm:pt modelId="{A4580C23-1AD1-F24E-9971-7F95FD9DA593}" type="pres">
      <dgm:prSet presAssocID="{D4271ACC-BF2D-4619-8DF8-E100AD593099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13FA8EF6-CF8F-B341-A9CB-CF32AAC9DE7A}" type="pres">
      <dgm:prSet presAssocID="{D4271ACC-BF2D-4619-8DF8-E100AD593099}" presName="descendantText" presStyleLbl="alignAccFollowNode1" presStyleIdx="1" presStyleCnt="5">
        <dgm:presLayoutVars>
          <dgm:bulletEnabled/>
        </dgm:presLayoutVars>
      </dgm:prSet>
      <dgm:spPr/>
    </dgm:pt>
    <dgm:pt modelId="{B914B22E-8F6E-FF4E-9090-6C7A01227D26}" type="pres">
      <dgm:prSet presAssocID="{B08211ED-86D5-4109-BA6C-98FB56C41DA9}" presName="sp" presStyleCnt="0"/>
      <dgm:spPr/>
    </dgm:pt>
    <dgm:pt modelId="{3E4BE198-79D3-0E41-B080-F2E5A5D0AD5A}" type="pres">
      <dgm:prSet presAssocID="{04672427-3A10-4120-818F-B0D6E2B7D534}" presName="linNode" presStyleCnt="0"/>
      <dgm:spPr/>
    </dgm:pt>
    <dgm:pt modelId="{399BF1BB-454A-4340-BDA9-00498370C262}" type="pres">
      <dgm:prSet presAssocID="{04672427-3A10-4120-818F-B0D6E2B7D534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C1527D18-913B-2E48-B3B8-BB0D137B92E1}" type="pres">
      <dgm:prSet presAssocID="{04672427-3A10-4120-818F-B0D6E2B7D534}" presName="descendantText" presStyleLbl="alignAccFollowNode1" presStyleIdx="2" presStyleCnt="5">
        <dgm:presLayoutVars>
          <dgm:bulletEnabled/>
        </dgm:presLayoutVars>
      </dgm:prSet>
      <dgm:spPr/>
    </dgm:pt>
    <dgm:pt modelId="{D4BCA24C-C523-E149-BF4F-3ED4FD348658}" type="pres">
      <dgm:prSet presAssocID="{8798D642-13EC-465D-9E5C-291A568C6A60}" presName="sp" presStyleCnt="0"/>
      <dgm:spPr/>
    </dgm:pt>
    <dgm:pt modelId="{2BAA450C-63EE-C547-A0F3-F44775239A49}" type="pres">
      <dgm:prSet presAssocID="{13877811-5E99-44F7-9CE9-64F1034C1ADA}" presName="linNode" presStyleCnt="0"/>
      <dgm:spPr/>
    </dgm:pt>
    <dgm:pt modelId="{159ED6EF-AFDD-314B-82C6-1EF99BF4E659}" type="pres">
      <dgm:prSet presAssocID="{13877811-5E99-44F7-9CE9-64F1034C1ADA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B1A732E3-652D-BA4B-B3DE-293959E994CA}" type="pres">
      <dgm:prSet presAssocID="{13877811-5E99-44F7-9CE9-64F1034C1ADA}" presName="descendantText" presStyleLbl="alignAccFollowNode1" presStyleIdx="3" presStyleCnt="5">
        <dgm:presLayoutVars>
          <dgm:bulletEnabled/>
        </dgm:presLayoutVars>
      </dgm:prSet>
      <dgm:spPr/>
    </dgm:pt>
    <dgm:pt modelId="{BED04B75-AD7A-4C4D-8890-53377AC3CBA5}" type="pres">
      <dgm:prSet presAssocID="{0E589F4C-A9CA-49DB-B03A-8D23F4E141C7}" presName="sp" presStyleCnt="0"/>
      <dgm:spPr/>
    </dgm:pt>
    <dgm:pt modelId="{A287EA0E-4DD0-E943-9FD1-A0EFA83AEB6E}" type="pres">
      <dgm:prSet presAssocID="{31E06606-E137-48EB-882F-1F860D2D8FBF}" presName="linNode" presStyleCnt="0"/>
      <dgm:spPr/>
    </dgm:pt>
    <dgm:pt modelId="{F28E2364-D38D-174F-B47E-679D9131410D}" type="pres">
      <dgm:prSet presAssocID="{31E06606-E137-48EB-882F-1F860D2D8FBF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29C6C5A6-F407-5845-AE5C-EC586870B8EC}" type="pres">
      <dgm:prSet presAssocID="{31E06606-E137-48EB-882F-1F860D2D8FBF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9AD75907-B7E5-0F4F-93BC-5596B8B70BDE}" type="presOf" srcId="{ABBCC742-456E-4400-8531-F169610A38AB}" destId="{B1A732E3-652D-BA4B-B3DE-293959E994CA}" srcOrd="0" destOrd="0" presId="urn:microsoft.com/office/officeart/2016/7/layout/VerticalSolidActionList"/>
    <dgm:cxn modelId="{3FA34D0A-D815-C246-B767-12957CB0054D}" type="presOf" srcId="{13877811-5E99-44F7-9CE9-64F1034C1ADA}" destId="{159ED6EF-AFDD-314B-82C6-1EF99BF4E659}" srcOrd="0" destOrd="0" presId="urn:microsoft.com/office/officeart/2016/7/layout/VerticalSolidActionList"/>
    <dgm:cxn modelId="{0EEFC10B-9082-4ACA-A8EE-4794AE86F4CB}" srcId="{0A89654E-44A0-4141-8D7B-613DB5E5EC06}" destId="{0DE087D8-8F67-45D1-89D8-07E9BF8539C3}" srcOrd="0" destOrd="0" parTransId="{98712201-5047-4850-BF88-355B2C3124B0}" sibTransId="{E4248FCE-5E75-4E52-A9D2-E16ED56A1302}"/>
    <dgm:cxn modelId="{D3FE001A-2692-473B-8C9E-5D8A8D81CD46}" srcId="{761DDFFD-0821-4440-BE34-7D0B40F4C930}" destId="{04672427-3A10-4120-818F-B0D6E2B7D534}" srcOrd="2" destOrd="0" parTransId="{A96F95A1-220F-47D9-A878-A4985A44CDC3}" sibTransId="{8798D642-13EC-465D-9E5C-291A568C6A60}"/>
    <dgm:cxn modelId="{E3241327-EB9A-44B7-B91E-BC2B63A37930}" srcId="{761DDFFD-0821-4440-BE34-7D0B40F4C930}" destId="{0A89654E-44A0-4141-8D7B-613DB5E5EC06}" srcOrd="0" destOrd="0" parTransId="{D95F1C35-5D80-43FF-9FEF-AE39909DC0D1}" sibTransId="{35EB79D5-6E07-4F5D-9707-4E62C6CC32B7}"/>
    <dgm:cxn modelId="{0B931E40-DC36-8D4C-978B-FC4EB29DA7F5}" type="presOf" srcId="{D4271ACC-BF2D-4619-8DF8-E100AD593099}" destId="{A4580C23-1AD1-F24E-9971-7F95FD9DA593}" srcOrd="0" destOrd="0" presId="urn:microsoft.com/office/officeart/2016/7/layout/VerticalSolidActionList"/>
    <dgm:cxn modelId="{2F3D0D4B-8C4B-0648-BCB0-B9402C971334}" type="presOf" srcId="{4086CE26-A8E1-4F9C-A96B-ED451C84A876}" destId="{C1527D18-913B-2E48-B3B8-BB0D137B92E1}" srcOrd="0" destOrd="0" presId="urn:microsoft.com/office/officeart/2016/7/layout/VerticalSolidActionList"/>
    <dgm:cxn modelId="{B1685455-82CC-8D45-8BB7-8896E4A706A9}" type="presOf" srcId="{0A89654E-44A0-4141-8D7B-613DB5E5EC06}" destId="{5EA893B0-291B-0149-8989-C01F736CA884}" srcOrd="0" destOrd="0" presId="urn:microsoft.com/office/officeart/2016/7/layout/VerticalSolidActionList"/>
    <dgm:cxn modelId="{7795A877-A61D-4ABF-BF35-7455C6BCCC6E}" srcId="{31E06606-E137-48EB-882F-1F860D2D8FBF}" destId="{F2B964A9-E126-4292-A6DC-B63DBAB554F2}" srcOrd="0" destOrd="0" parTransId="{8090A1DA-3CAE-4A08-8D6F-9508E9E4C93C}" sibTransId="{0F88654F-1952-45F7-88BC-AEE36C4814A2}"/>
    <dgm:cxn modelId="{1BFE457C-DD38-9A47-8C78-6051D8B469D4}" type="presOf" srcId="{012CA403-41B2-4DB2-8876-EE16B1580B95}" destId="{13FA8EF6-CF8F-B341-A9CB-CF32AAC9DE7A}" srcOrd="0" destOrd="0" presId="urn:microsoft.com/office/officeart/2016/7/layout/VerticalSolidActionList"/>
    <dgm:cxn modelId="{BCDA0084-1686-4130-BBFB-6618E9B01823}" srcId="{761DDFFD-0821-4440-BE34-7D0B40F4C930}" destId="{31E06606-E137-48EB-882F-1F860D2D8FBF}" srcOrd="4" destOrd="0" parTransId="{F325DA1A-5AB8-41D8-B5FF-1E4AC5CCC818}" sibTransId="{1883F9F1-A967-4B3E-927E-5120FCE5DD5C}"/>
    <dgm:cxn modelId="{509CA387-4F37-45D3-86F5-B7ABBB27C964}" srcId="{13877811-5E99-44F7-9CE9-64F1034C1ADA}" destId="{ABBCC742-456E-4400-8531-F169610A38AB}" srcOrd="0" destOrd="0" parTransId="{0F7B53A9-C047-49DE-B2B2-1A3856CA65C9}" sibTransId="{BA9853D2-3A11-41DF-B4D7-FE21B6C84B73}"/>
    <dgm:cxn modelId="{2AD6B28F-5783-EB47-97B2-2E23A395BAB3}" type="presOf" srcId="{0DE087D8-8F67-45D1-89D8-07E9BF8539C3}" destId="{05017A97-158D-8E4E-BA5C-E5B4F6707FF3}" srcOrd="0" destOrd="0" presId="urn:microsoft.com/office/officeart/2016/7/layout/VerticalSolidActionList"/>
    <dgm:cxn modelId="{A01592B1-65B5-41EA-BF8A-05D7F6DA9ACA}" srcId="{761DDFFD-0821-4440-BE34-7D0B40F4C930}" destId="{D4271ACC-BF2D-4619-8DF8-E100AD593099}" srcOrd="1" destOrd="0" parTransId="{BD0E382E-8DE6-42B4-9785-A9C74CBB8703}" sibTransId="{B08211ED-86D5-4109-BA6C-98FB56C41DA9}"/>
    <dgm:cxn modelId="{217244BB-866D-5D42-A441-30957B53513B}" type="presOf" srcId="{F2B964A9-E126-4292-A6DC-B63DBAB554F2}" destId="{29C6C5A6-F407-5845-AE5C-EC586870B8EC}" srcOrd="0" destOrd="0" presId="urn:microsoft.com/office/officeart/2016/7/layout/VerticalSolidActionList"/>
    <dgm:cxn modelId="{18E838C4-25C5-6C4E-8B32-02971AED1F78}" type="presOf" srcId="{04672427-3A10-4120-818F-B0D6E2B7D534}" destId="{399BF1BB-454A-4340-BDA9-00498370C262}" srcOrd="0" destOrd="0" presId="urn:microsoft.com/office/officeart/2016/7/layout/VerticalSolidActionList"/>
    <dgm:cxn modelId="{9F1236C8-AEAC-5247-9FA4-96351D26EA15}" type="presOf" srcId="{31E06606-E137-48EB-882F-1F860D2D8FBF}" destId="{F28E2364-D38D-174F-B47E-679D9131410D}" srcOrd="0" destOrd="0" presId="urn:microsoft.com/office/officeart/2016/7/layout/VerticalSolidActionList"/>
    <dgm:cxn modelId="{2525CFE5-8F37-4A42-A7BE-91244DFC7307}" srcId="{04672427-3A10-4120-818F-B0D6E2B7D534}" destId="{4086CE26-A8E1-4F9C-A96B-ED451C84A876}" srcOrd="0" destOrd="0" parTransId="{8D7AFE91-ED84-46BD-8DD9-A985B42ED718}" sibTransId="{C9994AED-E865-4A24-8A34-5DC92A67C0A2}"/>
    <dgm:cxn modelId="{A48790E6-D75C-415B-BA61-BE5B009A5243}" srcId="{D4271ACC-BF2D-4619-8DF8-E100AD593099}" destId="{012CA403-41B2-4DB2-8876-EE16B1580B95}" srcOrd="0" destOrd="0" parTransId="{B787902A-77BB-40DE-9C3D-8794D90A38F7}" sibTransId="{FAE95C2A-7C33-402A-881B-B48B206BF6B0}"/>
    <dgm:cxn modelId="{D4A525F2-954E-4552-AE4F-18BDAA52C11D}" srcId="{761DDFFD-0821-4440-BE34-7D0B40F4C930}" destId="{13877811-5E99-44F7-9CE9-64F1034C1ADA}" srcOrd="3" destOrd="0" parTransId="{221390E7-0167-4A2E-9C30-71AC9976A55A}" sibTransId="{0E589F4C-A9CA-49DB-B03A-8D23F4E141C7}"/>
    <dgm:cxn modelId="{EF088EF6-643D-A94B-B9A3-B330A4BC90B7}" type="presOf" srcId="{761DDFFD-0821-4440-BE34-7D0B40F4C930}" destId="{4CE29972-28C6-F146-A764-1B68CED607FE}" srcOrd="0" destOrd="0" presId="urn:microsoft.com/office/officeart/2016/7/layout/VerticalSolidActionList"/>
    <dgm:cxn modelId="{861A9775-17C0-5848-9362-C1385F9CF3AC}" type="presParOf" srcId="{4CE29972-28C6-F146-A764-1B68CED607FE}" destId="{1A753FA4-6806-AE44-8662-B72E2BACA832}" srcOrd="0" destOrd="0" presId="urn:microsoft.com/office/officeart/2016/7/layout/VerticalSolidActionList"/>
    <dgm:cxn modelId="{0E4F6A09-B2D9-C248-A425-96FB1D564456}" type="presParOf" srcId="{1A753FA4-6806-AE44-8662-B72E2BACA832}" destId="{5EA893B0-291B-0149-8989-C01F736CA884}" srcOrd="0" destOrd="0" presId="urn:microsoft.com/office/officeart/2016/7/layout/VerticalSolidActionList"/>
    <dgm:cxn modelId="{5DC38D1F-63BD-1042-AD5D-FDEEA81FA2B2}" type="presParOf" srcId="{1A753FA4-6806-AE44-8662-B72E2BACA832}" destId="{05017A97-158D-8E4E-BA5C-E5B4F6707FF3}" srcOrd="1" destOrd="0" presId="urn:microsoft.com/office/officeart/2016/7/layout/VerticalSolidActionList"/>
    <dgm:cxn modelId="{473DAA2D-4517-354A-9F2E-25F878781C39}" type="presParOf" srcId="{4CE29972-28C6-F146-A764-1B68CED607FE}" destId="{17CD0704-5C06-9A4E-BC8F-B1067FAA6C98}" srcOrd="1" destOrd="0" presId="urn:microsoft.com/office/officeart/2016/7/layout/VerticalSolidActionList"/>
    <dgm:cxn modelId="{81DFC0F8-07A8-6445-B14E-505E20149E8D}" type="presParOf" srcId="{4CE29972-28C6-F146-A764-1B68CED607FE}" destId="{360DBAEF-5855-E748-8232-03D61ADC720C}" srcOrd="2" destOrd="0" presId="urn:microsoft.com/office/officeart/2016/7/layout/VerticalSolidActionList"/>
    <dgm:cxn modelId="{1DF3D75C-E857-3247-B5E6-4E218D84A359}" type="presParOf" srcId="{360DBAEF-5855-E748-8232-03D61ADC720C}" destId="{A4580C23-1AD1-F24E-9971-7F95FD9DA593}" srcOrd="0" destOrd="0" presId="urn:microsoft.com/office/officeart/2016/7/layout/VerticalSolidActionList"/>
    <dgm:cxn modelId="{40AC08ED-0966-3E42-887A-7D3715A1DC49}" type="presParOf" srcId="{360DBAEF-5855-E748-8232-03D61ADC720C}" destId="{13FA8EF6-CF8F-B341-A9CB-CF32AAC9DE7A}" srcOrd="1" destOrd="0" presId="urn:microsoft.com/office/officeart/2016/7/layout/VerticalSolidActionList"/>
    <dgm:cxn modelId="{2D1CBF28-0D87-D648-9D1B-FFA4F935C63B}" type="presParOf" srcId="{4CE29972-28C6-F146-A764-1B68CED607FE}" destId="{B914B22E-8F6E-FF4E-9090-6C7A01227D26}" srcOrd="3" destOrd="0" presId="urn:microsoft.com/office/officeart/2016/7/layout/VerticalSolidActionList"/>
    <dgm:cxn modelId="{BEE487EF-B5BB-0440-BFDE-E5774424E8F6}" type="presParOf" srcId="{4CE29972-28C6-F146-A764-1B68CED607FE}" destId="{3E4BE198-79D3-0E41-B080-F2E5A5D0AD5A}" srcOrd="4" destOrd="0" presId="urn:microsoft.com/office/officeart/2016/7/layout/VerticalSolidActionList"/>
    <dgm:cxn modelId="{CAD73D6D-8B47-7142-8A4C-7B6137AFFB6F}" type="presParOf" srcId="{3E4BE198-79D3-0E41-B080-F2E5A5D0AD5A}" destId="{399BF1BB-454A-4340-BDA9-00498370C262}" srcOrd="0" destOrd="0" presId="urn:microsoft.com/office/officeart/2016/7/layout/VerticalSolidActionList"/>
    <dgm:cxn modelId="{FDC19CBD-A933-F84A-BB5B-AA6C8988DCA1}" type="presParOf" srcId="{3E4BE198-79D3-0E41-B080-F2E5A5D0AD5A}" destId="{C1527D18-913B-2E48-B3B8-BB0D137B92E1}" srcOrd="1" destOrd="0" presId="urn:microsoft.com/office/officeart/2016/7/layout/VerticalSolidActionList"/>
    <dgm:cxn modelId="{34D4844A-A107-D94E-8E15-E685042E012F}" type="presParOf" srcId="{4CE29972-28C6-F146-A764-1B68CED607FE}" destId="{D4BCA24C-C523-E149-BF4F-3ED4FD348658}" srcOrd="5" destOrd="0" presId="urn:microsoft.com/office/officeart/2016/7/layout/VerticalSolidActionList"/>
    <dgm:cxn modelId="{B70FEACE-6B62-6B41-B9DF-A26455297EC7}" type="presParOf" srcId="{4CE29972-28C6-F146-A764-1B68CED607FE}" destId="{2BAA450C-63EE-C547-A0F3-F44775239A49}" srcOrd="6" destOrd="0" presId="urn:microsoft.com/office/officeart/2016/7/layout/VerticalSolidActionList"/>
    <dgm:cxn modelId="{B3C2846F-E824-664F-87F4-D0CA9B69ED32}" type="presParOf" srcId="{2BAA450C-63EE-C547-A0F3-F44775239A49}" destId="{159ED6EF-AFDD-314B-82C6-1EF99BF4E659}" srcOrd="0" destOrd="0" presId="urn:microsoft.com/office/officeart/2016/7/layout/VerticalSolidActionList"/>
    <dgm:cxn modelId="{FACF0EFA-2B31-8F47-B4F3-DAE6F6247EEF}" type="presParOf" srcId="{2BAA450C-63EE-C547-A0F3-F44775239A49}" destId="{B1A732E3-652D-BA4B-B3DE-293959E994CA}" srcOrd="1" destOrd="0" presId="urn:microsoft.com/office/officeart/2016/7/layout/VerticalSolidActionList"/>
    <dgm:cxn modelId="{D891DC5E-67FF-3B44-A4FE-B7EE040A1063}" type="presParOf" srcId="{4CE29972-28C6-F146-A764-1B68CED607FE}" destId="{BED04B75-AD7A-4C4D-8890-53377AC3CBA5}" srcOrd="7" destOrd="0" presId="urn:microsoft.com/office/officeart/2016/7/layout/VerticalSolidActionList"/>
    <dgm:cxn modelId="{9A5A917E-8A21-D14D-8B3F-FF98960EB30F}" type="presParOf" srcId="{4CE29972-28C6-F146-A764-1B68CED607FE}" destId="{A287EA0E-4DD0-E943-9FD1-A0EFA83AEB6E}" srcOrd="8" destOrd="0" presId="urn:microsoft.com/office/officeart/2016/7/layout/VerticalSolidActionList"/>
    <dgm:cxn modelId="{C944AD6A-0E33-EC44-B6E6-D290878278BF}" type="presParOf" srcId="{A287EA0E-4DD0-E943-9FD1-A0EFA83AEB6E}" destId="{F28E2364-D38D-174F-B47E-679D9131410D}" srcOrd="0" destOrd="0" presId="urn:microsoft.com/office/officeart/2016/7/layout/VerticalSolidActionList"/>
    <dgm:cxn modelId="{D747A1F7-2630-FD4A-9ACA-D0E5E1C7EB5A}" type="presParOf" srcId="{A287EA0E-4DD0-E943-9FD1-A0EFA83AEB6E}" destId="{29C6C5A6-F407-5845-AE5C-EC586870B8E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0A55D2-4262-4E12-96C0-51E7B6721A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93F8C7-6739-43E4-9E07-9E50D8F29D82}" type="pres">
      <dgm:prSet presAssocID="{400A55D2-4262-4E12-96C0-51E7B6721A82}" presName="root" presStyleCnt="0">
        <dgm:presLayoutVars>
          <dgm:dir/>
          <dgm:resizeHandles val="exact"/>
        </dgm:presLayoutVars>
      </dgm:prSet>
      <dgm:spPr/>
    </dgm:pt>
  </dgm:ptLst>
  <dgm:cxnLst>
    <dgm:cxn modelId="{2D17713C-D792-4D1C-AC9F-D08EF0F25A80}" type="presOf" srcId="{400A55D2-4262-4E12-96C0-51E7B6721A82}" destId="{D493F8C7-6739-43E4-9E07-9E50D8F29D82}" srcOrd="0" destOrd="0" presId="urn:microsoft.com/office/officeart/2018/2/layout/IconLabelList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7FBB9D-E8D4-4663-8416-6E04F7983B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F45E3B9-55FD-4A50-B569-9AF2FA9555F1}">
      <dgm:prSet/>
      <dgm:spPr/>
      <dgm:t>
        <a:bodyPr/>
        <a:lstStyle/>
        <a:p>
          <a:r>
            <a:rPr lang="en-US"/>
            <a:t>Audio Pipeline: Load degraded audio -&gt; Interpolate missing samples -&gt; Save enhanced audio.</a:t>
          </a:r>
        </a:p>
      </dgm:t>
    </dgm:pt>
    <dgm:pt modelId="{3A1D0A4F-30A4-4DCD-B804-F1DAC6859B3E}" type="parTrans" cxnId="{7C964F0B-61A5-4E3A-AF3E-6E22B4361213}">
      <dgm:prSet/>
      <dgm:spPr/>
      <dgm:t>
        <a:bodyPr/>
        <a:lstStyle/>
        <a:p>
          <a:endParaRPr lang="en-US"/>
        </a:p>
      </dgm:t>
    </dgm:pt>
    <dgm:pt modelId="{0BFD0264-3A56-4815-95F3-02080A79A4EE}" type="sibTrans" cxnId="{7C964F0B-61A5-4E3A-AF3E-6E22B4361213}">
      <dgm:prSet/>
      <dgm:spPr/>
      <dgm:t>
        <a:bodyPr/>
        <a:lstStyle/>
        <a:p>
          <a:endParaRPr lang="en-US"/>
        </a:p>
      </dgm:t>
    </dgm:pt>
    <dgm:pt modelId="{F1C74F53-74C5-4AE3-8144-C327BAFBF372}">
      <dgm:prSet/>
      <dgm:spPr/>
      <dgm:t>
        <a:bodyPr/>
        <a:lstStyle/>
        <a:p>
          <a:r>
            <a:rPr lang="en-US"/>
            <a:t>Video Pipeline: Load degraded frames -&gt; Generate intermediate frames -&gt; Reassemble enhanced video.</a:t>
          </a:r>
        </a:p>
      </dgm:t>
    </dgm:pt>
    <dgm:pt modelId="{9C1A0D25-122D-47A3-87DC-BF4571A03059}" type="parTrans" cxnId="{813C2DDD-43B7-47D4-A0D9-8A15CE90006B}">
      <dgm:prSet/>
      <dgm:spPr/>
      <dgm:t>
        <a:bodyPr/>
        <a:lstStyle/>
        <a:p>
          <a:endParaRPr lang="en-US"/>
        </a:p>
      </dgm:t>
    </dgm:pt>
    <dgm:pt modelId="{DF2F0681-A55D-4C63-B72B-5254082890B9}" type="sibTrans" cxnId="{813C2DDD-43B7-47D4-A0D9-8A15CE90006B}">
      <dgm:prSet/>
      <dgm:spPr/>
      <dgm:t>
        <a:bodyPr/>
        <a:lstStyle/>
        <a:p>
          <a:endParaRPr lang="en-US"/>
        </a:p>
      </dgm:t>
    </dgm:pt>
    <dgm:pt modelId="{13377933-D3F0-47CF-ACEA-1D769C0601A5}">
      <dgm:prSet/>
      <dgm:spPr/>
      <dgm:t>
        <a:bodyPr/>
        <a:lstStyle/>
        <a:p>
          <a:r>
            <a:rPr lang="en-US"/>
            <a:t>Independent pipelines allow focused optimization.</a:t>
          </a:r>
        </a:p>
      </dgm:t>
    </dgm:pt>
    <dgm:pt modelId="{EAB71775-CA33-4257-A569-7BB3243C5E36}" type="parTrans" cxnId="{59F219AC-59A2-4773-A1E6-2658B69D88C5}">
      <dgm:prSet/>
      <dgm:spPr/>
      <dgm:t>
        <a:bodyPr/>
        <a:lstStyle/>
        <a:p>
          <a:endParaRPr lang="en-US"/>
        </a:p>
      </dgm:t>
    </dgm:pt>
    <dgm:pt modelId="{4C0AF7DD-F3D9-4880-911C-FC69EDEF1F00}" type="sibTrans" cxnId="{59F219AC-59A2-4773-A1E6-2658B69D88C5}">
      <dgm:prSet/>
      <dgm:spPr/>
      <dgm:t>
        <a:bodyPr/>
        <a:lstStyle/>
        <a:p>
          <a:endParaRPr lang="en-US"/>
        </a:p>
      </dgm:t>
    </dgm:pt>
    <dgm:pt modelId="{647F37C5-327C-485B-82E2-2E54C86AD543}" type="pres">
      <dgm:prSet presAssocID="{3A7FBB9D-E8D4-4663-8416-6E04F7983BE0}" presName="root" presStyleCnt="0">
        <dgm:presLayoutVars>
          <dgm:dir/>
          <dgm:resizeHandles val="exact"/>
        </dgm:presLayoutVars>
      </dgm:prSet>
      <dgm:spPr/>
    </dgm:pt>
    <dgm:pt modelId="{F8B65CE0-4A3E-4BCA-B465-D8A970EA1B75}" type="pres">
      <dgm:prSet presAssocID="{AF45E3B9-55FD-4A50-B569-9AF2FA9555F1}" presName="compNode" presStyleCnt="0"/>
      <dgm:spPr/>
    </dgm:pt>
    <dgm:pt modelId="{F3D9255D-436F-4224-9F8F-56D2C4FC20CB}" type="pres">
      <dgm:prSet presAssocID="{AF45E3B9-55FD-4A50-B569-9AF2FA9555F1}" presName="bgRect" presStyleLbl="bgShp" presStyleIdx="0" presStyleCnt="3"/>
      <dgm:spPr/>
    </dgm:pt>
    <dgm:pt modelId="{42D533BB-BE3B-4202-8493-5BFC769F6F23}" type="pres">
      <dgm:prSet presAssocID="{AF45E3B9-55FD-4A50-B569-9AF2FA9555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23CF5047-221D-4E61-A887-1262B00EE008}" type="pres">
      <dgm:prSet presAssocID="{AF45E3B9-55FD-4A50-B569-9AF2FA9555F1}" presName="spaceRect" presStyleCnt="0"/>
      <dgm:spPr/>
    </dgm:pt>
    <dgm:pt modelId="{29E12AFA-5BE7-4501-889D-F5978CB67B37}" type="pres">
      <dgm:prSet presAssocID="{AF45E3B9-55FD-4A50-B569-9AF2FA9555F1}" presName="parTx" presStyleLbl="revTx" presStyleIdx="0" presStyleCnt="3">
        <dgm:presLayoutVars>
          <dgm:chMax val="0"/>
          <dgm:chPref val="0"/>
        </dgm:presLayoutVars>
      </dgm:prSet>
      <dgm:spPr/>
    </dgm:pt>
    <dgm:pt modelId="{A4D6F092-2FEF-4916-9B67-7332CC6449B7}" type="pres">
      <dgm:prSet presAssocID="{0BFD0264-3A56-4815-95F3-02080A79A4EE}" presName="sibTrans" presStyleCnt="0"/>
      <dgm:spPr/>
    </dgm:pt>
    <dgm:pt modelId="{6379FA4F-7B42-4065-A5AE-C484643F3F72}" type="pres">
      <dgm:prSet presAssocID="{F1C74F53-74C5-4AE3-8144-C327BAFBF372}" presName="compNode" presStyleCnt="0"/>
      <dgm:spPr/>
    </dgm:pt>
    <dgm:pt modelId="{691109FC-BA94-4D19-9A31-74315F4C2B64}" type="pres">
      <dgm:prSet presAssocID="{F1C74F53-74C5-4AE3-8144-C327BAFBF372}" presName="bgRect" presStyleLbl="bgShp" presStyleIdx="1" presStyleCnt="3"/>
      <dgm:spPr/>
    </dgm:pt>
    <dgm:pt modelId="{A686B699-0762-45AD-954C-C37877FD3B90}" type="pres">
      <dgm:prSet presAssocID="{F1C74F53-74C5-4AE3-8144-C327BAFBF3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4340F87B-B5ED-40E3-99FA-8695789D7173}" type="pres">
      <dgm:prSet presAssocID="{F1C74F53-74C5-4AE3-8144-C327BAFBF372}" presName="spaceRect" presStyleCnt="0"/>
      <dgm:spPr/>
    </dgm:pt>
    <dgm:pt modelId="{9532AA08-4D5A-47FC-8963-E9B3558FE507}" type="pres">
      <dgm:prSet presAssocID="{F1C74F53-74C5-4AE3-8144-C327BAFBF372}" presName="parTx" presStyleLbl="revTx" presStyleIdx="1" presStyleCnt="3">
        <dgm:presLayoutVars>
          <dgm:chMax val="0"/>
          <dgm:chPref val="0"/>
        </dgm:presLayoutVars>
      </dgm:prSet>
      <dgm:spPr/>
    </dgm:pt>
    <dgm:pt modelId="{E0B80AFA-473A-4DA9-98EB-3ABE8EBD1474}" type="pres">
      <dgm:prSet presAssocID="{DF2F0681-A55D-4C63-B72B-5254082890B9}" presName="sibTrans" presStyleCnt="0"/>
      <dgm:spPr/>
    </dgm:pt>
    <dgm:pt modelId="{56F0641F-653F-409A-A2C3-79B791AD1E95}" type="pres">
      <dgm:prSet presAssocID="{13377933-D3F0-47CF-ACEA-1D769C0601A5}" presName="compNode" presStyleCnt="0"/>
      <dgm:spPr/>
    </dgm:pt>
    <dgm:pt modelId="{ED2555C0-A2F2-42EE-A145-42E348160828}" type="pres">
      <dgm:prSet presAssocID="{13377933-D3F0-47CF-ACEA-1D769C0601A5}" presName="bgRect" presStyleLbl="bgShp" presStyleIdx="2" presStyleCnt="3"/>
      <dgm:spPr/>
    </dgm:pt>
    <dgm:pt modelId="{55CAF285-D9A8-4E1A-92A2-9CB28E42BF97}" type="pres">
      <dgm:prSet presAssocID="{13377933-D3F0-47CF-ACEA-1D769C0601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C93AC39-D49F-4A25-A005-5480D1CD96BD}" type="pres">
      <dgm:prSet presAssocID="{13377933-D3F0-47CF-ACEA-1D769C0601A5}" presName="spaceRect" presStyleCnt="0"/>
      <dgm:spPr/>
    </dgm:pt>
    <dgm:pt modelId="{4A5FAD1F-2A8E-4364-A38F-0EC970BA58D2}" type="pres">
      <dgm:prSet presAssocID="{13377933-D3F0-47CF-ACEA-1D769C0601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C964F0B-61A5-4E3A-AF3E-6E22B4361213}" srcId="{3A7FBB9D-E8D4-4663-8416-6E04F7983BE0}" destId="{AF45E3B9-55FD-4A50-B569-9AF2FA9555F1}" srcOrd="0" destOrd="0" parTransId="{3A1D0A4F-30A4-4DCD-B804-F1DAC6859B3E}" sibTransId="{0BFD0264-3A56-4815-95F3-02080A79A4EE}"/>
    <dgm:cxn modelId="{9F0C2A1A-DD95-41C4-9859-EC6713569D88}" type="presOf" srcId="{3A7FBB9D-E8D4-4663-8416-6E04F7983BE0}" destId="{647F37C5-327C-485B-82E2-2E54C86AD543}" srcOrd="0" destOrd="0" presId="urn:microsoft.com/office/officeart/2018/2/layout/IconVerticalSolidList"/>
    <dgm:cxn modelId="{59F219AC-59A2-4773-A1E6-2658B69D88C5}" srcId="{3A7FBB9D-E8D4-4663-8416-6E04F7983BE0}" destId="{13377933-D3F0-47CF-ACEA-1D769C0601A5}" srcOrd="2" destOrd="0" parTransId="{EAB71775-CA33-4257-A569-7BB3243C5E36}" sibTransId="{4C0AF7DD-F3D9-4880-911C-FC69EDEF1F00}"/>
    <dgm:cxn modelId="{8F1FF3C8-21E6-4611-BE09-65F7C68B23A6}" type="presOf" srcId="{13377933-D3F0-47CF-ACEA-1D769C0601A5}" destId="{4A5FAD1F-2A8E-4364-A38F-0EC970BA58D2}" srcOrd="0" destOrd="0" presId="urn:microsoft.com/office/officeart/2018/2/layout/IconVerticalSolidList"/>
    <dgm:cxn modelId="{EFF141CC-E76F-4F6B-B5EF-64A4FFB0460E}" type="presOf" srcId="{AF45E3B9-55FD-4A50-B569-9AF2FA9555F1}" destId="{29E12AFA-5BE7-4501-889D-F5978CB67B37}" srcOrd="0" destOrd="0" presId="urn:microsoft.com/office/officeart/2018/2/layout/IconVerticalSolidList"/>
    <dgm:cxn modelId="{813C2DDD-43B7-47D4-A0D9-8A15CE90006B}" srcId="{3A7FBB9D-E8D4-4663-8416-6E04F7983BE0}" destId="{F1C74F53-74C5-4AE3-8144-C327BAFBF372}" srcOrd="1" destOrd="0" parTransId="{9C1A0D25-122D-47A3-87DC-BF4571A03059}" sibTransId="{DF2F0681-A55D-4C63-B72B-5254082890B9}"/>
    <dgm:cxn modelId="{0A8BFCF0-D513-492F-A08A-6C095C846E2C}" type="presOf" srcId="{F1C74F53-74C5-4AE3-8144-C327BAFBF372}" destId="{9532AA08-4D5A-47FC-8963-E9B3558FE507}" srcOrd="0" destOrd="0" presId="urn:microsoft.com/office/officeart/2018/2/layout/IconVerticalSolidList"/>
    <dgm:cxn modelId="{80E82CB4-ABC2-45F3-A349-00B1255EEB10}" type="presParOf" srcId="{647F37C5-327C-485B-82E2-2E54C86AD543}" destId="{F8B65CE0-4A3E-4BCA-B465-D8A970EA1B75}" srcOrd="0" destOrd="0" presId="urn:microsoft.com/office/officeart/2018/2/layout/IconVerticalSolidList"/>
    <dgm:cxn modelId="{FC66965B-98BC-468F-AA3E-28E3C15098F0}" type="presParOf" srcId="{F8B65CE0-4A3E-4BCA-B465-D8A970EA1B75}" destId="{F3D9255D-436F-4224-9F8F-56D2C4FC20CB}" srcOrd="0" destOrd="0" presId="urn:microsoft.com/office/officeart/2018/2/layout/IconVerticalSolidList"/>
    <dgm:cxn modelId="{56CBA9D6-8431-4444-AF3C-6448FF5BBEDE}" type="presParOf" srcId="{F8B65CE0-4A3E-4BCA-B465-D8A970EA1B75}" destId="{42D533BB-BE3B-4202-8493-5BFC769F6F23}" srcOrd="1" destOrd="0" presId="urn:microsoft.com/office/officeart/2018/2/layout/IconVerticalSolidList"/>
    <dgm:cxn modelId="{C683C7F3-49CE-4EDF-A406-3C810FB514BF}" type="presParOf" srcId="{F8B65CE0-4A3E-4BCA-B465-D8A970EA1B75}" destId="{23CF5047-221D-4E61-A887-1262B00EE008}" srcOrd="2" destOrd="0" presId="urn:microsoft.com/office/officeart/2018/2/layout/IconVerticalSolidList"/>
    <dgm:cxn modelId="{3ED8BD3F-2EAF-4EBD-8484-71408207B842}" type="presParOf" srcId="{F8B65CE0-4A3E-4BCA-B465-D8A970EA1B75}" destId="{29E12AFA-5BE7-4501-889D-F5978CB67B37}" srcOrd="3" destOrd="0" presId="urn:microsoft.com/office/officeart/2018/2/layout/IconVerticalSolidList"/>
    <dgm:cxn modelId="{075F611C-B4E0-41F9-90F3-52D879485027}" type="presParOf" srcId="{647F37C5-327C-485B-82E2-2E54C86AD543}" destId="{A4D6F092-2FEF-4916-9B67-7332CC6449B7}" srcOrd="1" destOrd="0" presId="urn:microsoft.com/office/officeart/2018/2/layout/IconVerticalSolidList"/>
    <dgm:cxn modelId="{10BDE04F-1112-426E-BE10-CA7B53B505AF}" type="presParOf" srcId="{647F37C5-327C-485B-82E2-2E54C86AD543}" destId="{6379FA4F-7B42-4065-A5AE-C484643F3F72}" srcOrd="2" destOrd="0" presId="urn:microsoft.com/office/officeart/2018/2/layout/IconVerticalSolidList"/>
    <dgm:cxn modelId="{B0968BF2-487E-4D6D-9021-A4FCA0FF61C2}" type="presParOf" srcId="{6379FA4F-7B42-4065-A5AE-C484643F3F72}" destId="{691109FC-BA94-4D19-9A31-74315F4C2B64}" srcOrd="0" destOrd="0" presId="urn:microsoft.com/office/officeart/2018/2/layout/IconVerticalSolidList"/>
    <dgm:cxn modelId="{AB955F73-E747-4F05-A9BF-CC5116AFB234}" type="presParOf" srcId="{6379FA4F-7B42-4065-A5AE-C484643F3F72}" destId="{A686B699-0762-45AD-954C-C37877FD3B90}" srcOrd="1" destOrd="0" presId="urn:microsoft.com/office/officeart/2018/2/layout/IconVerticalSolidList"/>
    <dgm:cxn modelId="{084556C4-E722-4B05-9333-A90B440C90CB}" type="presParOf" srcId="{6379FA4F-7B42-4065-A5AE-C484643F3F72}" destId="{4340F87B-B5ED-40E3-99FA-8695789D7173}" srcOrd="2" destOrd="0" presId="urn:microsoft.com/office/officeart/2018/2/layout/IconVerticalSolidList"/>
    <dgm:cxn modelId="{A870936F-07BF-44F9-950A-A9B5E8EE342C}" type="presParOf" srcId="{6379FA4F-7B42-4065-A5AE-C484643F3F72}" destId="{9532AA08-4D5A-47FC-8963-E9B3558FE507}" srcOrd="3" destOrd="0" presId="urn:microsoft.com/office/officeart/2018/2/layout/IconVerticalSolidList"/>
    <dgm:cxn modelId="{D582F88E-2A0D-4A25-A37D-25F8AAD90B17}" type="presParOf" srcId="{647F37C5-327C-485B-82E2-2E54C86AD543}" destId="{E0B80AFA-473A-4DA9-98EB-3ABE8EBD1474}" srcOrd="3" destOrd="0" presId="urn:microsoft.com/office/officeart/2018/2/layout/IconVerticalSolidList"/>
    <dgm:cxn modelId="{8C1DCC11-0BE8-4E3C-9B9B-2DB463F37B76}" type="presParOf" srcId="{647F37C5-327C-485B-82E2-2E54C86AD543}" destId="{56F0641F-653F-409A-A2C3-79B791AD1E95}" srcOrd="4" destOrd="0" presId="urn:microsoft.com/office/officeart/2018/2/layout/IconVerticalSolidList"/>
    <dgm:cxn modelId="{1F7B2CC9-A2BC-4581-A4B9-F825B1BEF0D3}" type="presParOf" srcId="{56F0641F-653F-409A-A2C3-79B791AD1E95}" destId="{ED2555C0-A2F2-42EE-A145-42E348160828}" srcOrd="0" destOrd="0" presId="urn:microsoft.com/office/officeart/2018/2/layout/IconVerticalSolidList"/>
    <dgm:cxn modelId="{57442127-236C-4C6E-84F3-53D38056DE11}" type="presParOf" srcId="{56F0641F-653F-409A-A2C3-79B791AD1E95}" destId="{55CAF285-D9A8-4E1A-92A2-9CB28E42BF97}" srcOrd="1" destOrd="0" presId="urn:microsoft.com/office/officeart/2018/2/layout/IconVerticalSolidList"/>
    <dgm:cxn modelId="{67735244-F100-421C-AD2E-83B27D8AA8BE}" type="presParOf" srcId="{56F0641F-653F-409A-A2C3-79B791AD1E95}" destId="{FC93AC39-D49F-4A25-A005-5480D1CD96BD}" srcOrd="2" destOrd="0" presId="urn:microsoft.com/office/officeart/2018/2/layout/IconVerticalSolidList"/>
    <dgm:cxn modelId="{5DCBD208-1801-4A65-853B-86C0F4123D35}" type="presParOf" srcId="{56F0641F-653F-409A-A2C3-79B791AD1E95}" destId="{4A5FAD1F-2A8E-4364-A38F-0EC970BA58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968EBD-9FDB-49E3-AEB1-EDCEDA12B8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654A0A-3DF4-43C8-B2C2-08904B2315C0}">
      <dgm:prSet/>
      <dgm:spPr/>
      <dgm:t>
        <a:bodyPr/>
        <a:lstStyle/>
        <a:p>
          <a:r>
            <a:rPr lang="en-US"/>
            <a:t>Load degraded audio signal using Librosa.</a:t>
          </a:r>
        </a:p>
      </dgm:t>
    </dgm:pt>
    <dgm:pt modelId="{9F91B503-4818-4A5B-9A17-DE6592EB5E7F}" type="parTrans" cxnId="{17EE627E-6360-48C8-BCBD-B8FE1FCBD871}">
      <dgm:prSet/>
      <dgm:spPr/>
      <dgm:t>
        <a:bodyPr/>
        <a:lstStyle/>
        <a:p>
          <a:endParaRPr lang="en-US"/>
        </a:p>
      </dgm:t>
    </dgm:pt>
    <dgm:pt modelId="{4896B2A7-4F4E-44C6-9D1F-7DEA1CD14508}" type="sibTrans" cxnId="{17EE627E-6360-48C8-BCBD-B8FE1FCBD871}">
      <dgm:prSet/>
      <dgm:spPr/>
      <dgm:t>
        <a:bodyPr/>
        <a:lstStyle/>
        <a:p>
          <a:endParaRPr lang="en-US"/>
        </a:p>
      </dgm:t>
    </dgm:pt>
    <dgm:pt modelId="{6F04FB8E-7BE1-4F6A-A1FD-42D211BCEB10}">
      <dgm:prSet/>
      <dgm:spPr/>
      <dgm:t>
        <a:bodyPr/>
        <a:lstStyle/>
        <a:p>
          <a:r>
            <a:rPr lang="en-US"/>
            <a:t>Associate each audio sample with an index.</a:t>
          </a:r>
        </a:p>
      </dgm:t>
    </dgm:pt>
    <dgm:pt modelId="{35E4FB5B-0593-4F37-807D-8B76EE3267B9}" type="parTrans" cxnId="{C1001ED6-5819-4FF0-B7E2-F727F3863450}">
      <dgm:prSet/>
      <dgm:spPr/>
      <dgm:t>
        <a:bodyPr/>
        <a:lstStyle/>
        <a:p>
          <a:endParaRPr lang="en-US"/>
        </a:p>
      </dgm:t>
    </dgm:pt>
    <dgm:pt modelId="{EF0B7D60-8076-4482-BBAE-1B9B644195C7}" type="sibTrans" cxnId="{C1001ED6-5819-4FF0-B7E2-F727F3863450}">
      <dgm:prSet/>
      <dgm:spPr/>
      <dgm:t>
        <a:bodyPr/>
        <a:lstStyle/>
        <a:p>
          <a:endParaRPr lang="en-US"/>
        </a:p>
      </dgm:t>
    </dgm:pt>
    <dgm:pt modelId="{64C28491-E635-4356-B2D9-3717223BC923}">
      <dgm:prSet/>
      <dgm:spPr/>
      <dgm:t>
        <a:bodyPr/>
        <a:lstStyle/>
        <a:p>
          <a:r>
            <a:rPr lang="en-US"/>
            <a:t>Use cubic spline interpolation to generate intermediate points.</a:t>
          </a:r>
        </a:p>
      </dgm:t>
    </dgm:pt>
    <dgm:pt modelId="{B8FE3CF6-6041-4591-89D0-C4F40932EDA6}" type="parTrans" cxnId="{629795A5-9DF6-405A-9989-B0010A63D37F}">
      <dgm:prSet/>
      <dgm:spPr/>
      <dgm:t>
        <a:bodyPr/>
        <a:lstStyle/>
        <a:p>
          <a:endParaRPr lang="en-US"/>
        </a:p>
      </dgm:t>
    </dgm:pt>
    <dgm:pt modelId="{0225FC17-933B-4672-98A7-9CF6F339D2A5}" type="sibTrans" cxnId="{629795A5-9DF6-405A-9989-B0010A63D37F}">
      <dgm:prSet/>
      <dgm:spPr/>
      <dgm:t>
        <a:bodyPr/>
        <a:lstStyle/>
        <a:p>
          <a:endParaRPr lang="en-US"/>
        </a:p>
      </dgm:t>
    </dgm:pt>
    <dgm:pt modelId="{892C5053-D3B0-4EF2-BFF1-741DA47963FE}">
      <dgm:prSet/>
      <dgm:spPr/>
      <dgm:t>
        <a:bodyPr/>
        <a:lstStyle/>
        <a:p>
          <a:r>
            <a:rPr lang="en-US"/>
            <a:t>Normalize audio signal to prevent clipping artifacts.</a:t>
          </a:r>
        </a:p>
      </dgm:t>
    </dgm:pt>
    <dgm:pt modelId="{CC0ACB9B-2105-47C5-A303-B01237F267ED}" type="parTrans" cxnId="{0E228CA8-E1F5-458B-9DFF-A72541638A6A}">
      <dgm:prSet/>
      <dgm:spPr/>
      <dgm:t>
        <a:bodyPr/>
        <a:lstStyle/>
        <a:p>
          <a:endParaRPr lang="en-US"/>
        </a:p>
      </dgm:t>
    </dgm:pt>
    <dgm:pt modelId="{2CB5450D-5FCC-49B0-99AB-14C516F14A32}" type="sibTrans" cxnId="{0E228CA8-E1F5-458B-9DFF-A72541638A6A}">
      <dgm:prSet/>
      <dgm:spPr/>
      <dgm:t>
        <a:bodyPr/>
        <a:lstStyle/>
        <a:p>
          <a:endParaRPr lang="en-US"/>
        </a:p>
      </dgm:t>
    </dgm:pt>
    <dgm:pt modelId="{A91519E5-7C35-4FC1-9201-37F7E599097F}">
      <dgm:prSet/>
      <dgm:spPr/>
      <dgm:t>
        <a:bodyPr/>
        <a:lstStyle/>
        <a:p>
          <a:r>
            <a:rPr lang="en-US"/>
            <a:t>Save enhanced audio at an updated higher sample rate.</a:t>
          </a:r>
        </a:p>
      </dgm:t>
    </dgm:pt>
    <dgm:pt modelId="{59B175EC-681E-42B2-AD74-A899CC288B18}" type="parTrans" cxnId="{C3F265DB-385E-4768-8238-F7A721F136D9}">
      <dgm:prSet/>
      <dgm:spPr/>
      <dgm:t>
        <a:bodyPr/>
        <a:lstStyle/>
        <a:p>
          <a:endParaRPr lang="en-US"/>
        </a:p>
      </dgm:t>
    </dgm:pt>
    <dgm:pt modelId="{F1365258-34A7-4159-A551-F22ACC557A52}" type="sibTrans" cxnId="{C3F265DB-385E-4768-8238-F7A721F136D9}">
      <dgm:prSet/>
      <dgm:spPr/>
      <dgm:t>
        <a:bodyPr/>
        <a:lstStyle/>
        <a:p>
          <a:endParaRPr lang="en-US"/>
        </a:p>
      </dgm:t>
    </dgm:pt>
    <dgm:pt modelId="{3DBC6C5C-DDE8-43B7-B32A-6A90CB38F708}" type="pres">
      <dgm:prSet presAssocID="{7D968EBD-9FDB-49E3-AEB1-EDCEDA12B8E1}" presName="root" presStyleCnt="0">
        <dgm:presLayoutVars>
          <dgm:dir/>
          <dgm:resizeHandles val="exact"/>
        </dgm:presLayoutVars>
      </dgm:prSet>
      <dgm:spPr/>
    </dgm:pt>
    <dgm:pt modelId="{4FC7991D-C5E5-4679-9EB8-7134F7684A57}" type="pres">
      <dgm:prSet presAssocID="{B3654A0A-3DF4-43C8-B2C2-08904B2315C0}" presName="compNode" presStyleCnt="0"/>
      <dgm:spPr/>
    </dgm:pt>
    <dgm:pt modelId="{683A28C4-8AE4-4AA1-B9D6-226186A6D1DE}" type="pres">
      <dgm:prSet presAssocID="{B3654A0A-3DF4-43C8-B2C2-08904B2315C0}" presName="bgRect" presStyleLbl="bgShp" presStyleIdx="0" presStyleCnt="5"/>
      <dgm:spPr/>
    </dgm:pt>
    <dgm:pt modelId="{7F306DA1-7188-4846-9B27-B76616814CA4}" type="pres">
      <dgm:prSet presAssocID="{B3654A0A-3DF4-43C8-B2C2-08904B2315C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E71E4BCD-84A5-453F-A8D0-315157EB4EAF}" type="pres">
      <dgm:prSet presAssocID="{B3654A0A-3DF4-43C8-B2C2-08904B2315C0}" presName="spaceRect" presStyleCnt="0"/>
      <dgm:spPr/>
    </dgm:pt>
    <dgm:pt modelId="{35B60D5A-E9B5-4F41-8891-8A0C7AC42A14}" type="pres">
      <dgm:prSet presAssocID="{B3654A0A-3DF4-43C8-B2C2-08904B2315C0}" presName="parTx" presStyleLbl="revTx" presStyleIdx="0" presStyleCnt="5">
        <dgm:presLayoutVars>
          <dgm:chMax val="0"/>
          <dgm:chPref val="0"/>
        </dgm:presLayoutVars>
      </dgm:prSet>
      <dgm:spPr/>
    </dgm:pt>
    <dgm:pt modelId="{131BD047-7586-4C7C-A98B-BC61D50FBA7B}" type="pres">
      <dgm:prSet presAssocID="{4896B2A7-4F4E-44C6-9D1F-7DEA1CD14508}" presName="sibTrans" presStyleCnt="0"/>
      <dgm:spPr/>
    </dgm:pt>
    <dgm:pt modelId="{3847A39D-A6D7-4F75-863A-D31FA1DD80C0}" type="pres">
      <dgm:prSet presAssocID="{6F04FB8E-7BE1-4F6A-A1FD-42D211BCEB10}" presName="compNode" presStyleCnt="0"/>
      <dgm:spPr/>
    </dgm:pt>
    <dgm:pt modelId="{A2317912-0EF6-4B1E-A5C1-0584EC9CC1F9}" type="pres">
      <dgm:prSet presAssocID="{6F04FB8E-7BE1-4F6A-A1FD-42D211BCEB10}" presName="bgRect" presStyleLbl="bgShp" presStyleIdx="1" presStyleCnt="5"/>
      <dgm:spPr/>
    </dgm:pt>
    <dgm:pt modelId="{85312FA9-CFE0-446B-A67E-F14A73F17625}" type="pres">
      <dgm:prSet presAssocID="{6F04FB8E-7BE1-4F6A-A1FD-42D211BCEB1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5FF1CD6-332F-4C1B-8FAB-E459318A859C}" type="pres">
      <dgm:prSet presAssocID="{6F04FB8E-7BE1-4F6A-A1FD-42D211BCEB10}" presName="spaceRect" presStyleCnt="0"/>
      <dgm:spPr/>
    </dgm:pt>
    <dgm:pt modelId="{8D4C2CA0-4893-4068-9D2A-31E54788E8FA}" type="pres">
      <dgm:prSet presAssocID="{6F04FB8E-7BE1-4F6A-A1FD-42D211BCEB10}" presName="parTx" presStyleLbl="revTx" presStyleIdx="1" presStyleCnt="5">
        <dgm:presLayoutVars>
          <dgm:chMax val="0"/>
          <dgm:chPref val="0"/>
        </dgm:presLayoutVars>
      </dgm:prSet>
      <dgm:spPr/>
    </dgm:pt>
    <dgm:pt modelId="{838BE069-947A-471C-8DDC-EB2ACD652F15}" type="pres">
      <dgm:prSet presAssocID="{EF0B7D60-8076-4482-BBAE-1B9B644195C7}" presName="sibTrans" presStyleCnt="0"/>
      <dgm:spPr/>
    </dgm:pt>
    <dgm:pt modelId="{458C5F03-7A33-4678-9611-B47517C26F85}" type="pres">
      <dgm:prSet presAssocID="{64C28491-E635-4356-B2D9-3717223BC923}" presName="compNode" presStyleCnt="0"/>
      <dgm:spPr/>
    </dgm:pt>
    <dgm:pt modelId="{0D2F04DE-3228-42E6-8E63-EF351AB699B0}" type="pres">
      <dgm:prSet presAssocID="{64C28491-E635-4356-B2D9-3717223BC923}" presName="bgRect" presStyleLbl="bgShp" presStyleIdx="2" presStyleCnt="5"/>
      <dgm:spPr/>
    </dgm:pt>
    <dgm:pt modelId="{7D56F7C8-5B6C-417C-87A3-3499A2E5BB11}" type="pres">
      <dgm:prSet presAssocID="{64C28491-E635-4356-B2D9-3717223BC92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FC668FDA-3063-4CF7-8AFD-C5AFF8E00670}" type="pres">
      <dgm:prSet presAssocID="{64C28491-E635-4356-B2D9-3717223BC923}" presName="spaceRect" presStyleCnt="0"/>
      <dgm:spPr/>
    </dgm:pt>
    <dgm:pt modelId="{942A7408-0FEB-465F-A933-215D1E938FB2}" type="pres">
      <dgm:prSet presAssocID="{64C28491-E635-4356-B2D9-3717223BC923}" presName="parTx" presStyleLbl="revTx" presStyleIdx="2" presStyleCnt="5">
        <dgm:presLayoutVars>
          <dgm:chMax val="0"/>
          <dgm:chPref val="0"/>
        </dgm:presLayoutVars>
      </dgm:prSet>
      <dgm:spPr/>
    </dgm:pt>
    <dgm:pt modelId="{10C8FA32-D800-4133-ADA8-D2F1F5AE23F2}" type="pres">
      <dgm:prSet presAssocID="{0225FC17-933B-4672-98A7-9CF6F339D2A5}" presName="sibTrans" presStyleCnt="0"/>
      <dgm:spPr/>
    </dgm:pt>
    <dgm:pt modelId="{C33489BD-43B8-4CB5-992E-2B972E5BC9C4}" type="pres">
      <dgm:prSet presAssocID="{892C5053-D3B0-4EF2-BFF1-741DA47963FE}" presName="compNode" presStyleCnt="0"/>
      <dgm:spPr/>
    </dgm:pt>
    <dgm:pt modelId="{6EF07A6D-CC7F-4352-A13D-8DB8106F30DF}" type="pres">
      <dgm:prSet presAssocID="{892C5053-D3B0-4EF2-BFF1-741DA47963FE}" presName="bgRect" presStyleLbl="bgShp" presStyleIdx="3" presStyleCnt="5"/>
      <dgm:spPr/>
    </dgm:pt>
    <dgm:pt modelId="{05554174-7516-4996-B10E-0F90B87C786B}" type="pres">
      <dgm:prSet presAssocID="{892C5053-D3B0-4EF2-BFF1-741DA47963F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ject"/>
        </a:ext>
      </dgm:extLst>
    </dgm:pt>
    <dgm:pt modelId="{E7226EEB-3AD7-4DD8-AB19-856291AB2B90}" type="pres">
      <dgm:prSet presAssocID="{892C5053-D3B0-4EF2-BFF1-741DA47963FE}" presName="spaceRect" presStyleCnt="0"/>
      <dgm:spPr/>
    </dgm:pt>
    <dgm:pt modelId="{A35A7366-F621-4907-8C02-2DC35F250156}" type="pres">
      <dgm:prSet presAssocID="{892C5053-D3B0-4EF2-BFF1-741DA47963FE}" presName="parTx" presStyleLbl="revTx" presStyleIdx="3" presStyleCnt="5">
        <dgm:presLayoutVars>
          <dgm:chMax val="0"/>
          <dgm:chPref val="0"/>
        </dgm:presLayoutVars>
      </dgm:prSet>
      <dgm:spPr/>
    </dgm:pt>
    <dgm:pt modelId="{4573BF3A-111C-4437-8BEC-6D0A52740660}" type="pres">
      <dgm:prSet presAssocID="{2CB5450D-5FCC-49B0-99AB-14C516F14A32}" presName="sibTrans" presStyleCnt="0"/>
      <dgm:spPr/>
    </dgm:pt>
    <dgm:pt modelId="{F58C2194-97C4-481F-A741-6E8097C43AB6}" type="pres">
      <dgm:prSet presAssocID="{A91519E5-7C35-4FC1-9201-37F7E599097F}" presName="compNode" presStyleCnt="0"/>
      <dgm:spPr/>
    </dgm:pt>
    <dgm:pt modelId="{0EF70964-4093-42CD-A88E-FD6DBD64A314}" type="pres">
      <dgm:prSet presAssocID="{A91519E5-7C35-4FC1-9201-37F7E599097F}" presName="bgRect" presStyleLbl="bgShp" presStyleIdx="4" presStyleCnt="5"/>
      <dgm:spPr/>
    </dgm:pt>
    <dgm:pt modelId="{481F9560-F46C-4E2D-AE98-ADA0C5DBB72E}" type="pres">
      <dgm:prSet presAssocID="{A91519E5-7C35-4FC1-9201-37F7E59909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ord"/>
        </a:ext>
      </dgm:extLst>
    </dgm:pt>
    <dgm:pt modelId="{E31BBC8F-6A40-4F4F-919F-937C538E102D}" type="pres">
      <dgm:prSet presAssocID="{A91519E5-7C35-4FC1-9201-37F7E599097F}" presName="spaceRect" presStyleCnt="0"/>
      <dgm:spPr/>
    </dgm:pt>
    <dgm:pt modelId="{BE532E56-129E-42BF-8EFF-59372ED08AF1}" type="pres">
      <dgm:prSet presAssocID="{A91519E5-7C35-4FC1-9201-37F7E599097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3DA2406-6392-4BDB-AB01-7485CB66C768}" type="presOf" srcId="{64C28491-E635-4356-B2D9-3717223BC923}" destId="{942A7408-0FEB-465F-A933-215D1E938FB2}" srcOrd="0" destOrd="0" presId="urn:microsoft.com/office/officeart/2018/2/layout/IconVerticalSolidList"/>
    <dgm:cxn modelId="{FFFCCC0D-7445-4290-B378-4B9F31C1A0C4}" type="presOf" srcId="{892C5053-D3B0-4EF2-BFF1-741DA47963FE}" destId="{A35A7366-F621-4907-8C02-2DC35F250156}" srcOrd="0" destOrd="0" presId="urn:microsoft.com/office/officeart/2018/2/layout/IconVerticalSolidList"/>
    <dgm:cxn modelId="{DA517D12-6B07-45B5-8278-4CBBACFCD615}" type="presOf" srcId="{A91519E5-7C35-4FC1-9201-37F7E599097F}" destId="{BE532E56-129E-42BF-8EFF-59372ED08AF1}" srcOrd="0" destOrd="0" presId="urn:microsoft.com/office/officeart/2018/2/layout/IconVerticalSolidList"/>
    <dgm:cxn modelId="{17EE627E-6360-48C8-BCBD-B8FE1FCBD871}" srcId="{7D968EBD-9FDB-49E3-AEB1-EDCEDA12B8E1}" destId="{B3654A0A-3DF4-43C8-B2C2-08904B2315C0}" srcOrd="0" destOrd="0" parTransId="{9F91B503-4818-4A5B-9A17-DE6592EB5E7F}" sibTransId="{4896B2A7-4F4E-44C6-9D1F-7DEA1CD14508}"/>
    <dgm:cxn modelId="{AF743887-5CF3-4F9A-AC88-262207F941FB}" type="presOf" srcId="{B3654A0A-3DF4-43C8-B2C2-08904B2315C0}" destId="{35B60D5A-E9B5-4F41-8891-8A0C7AC42A14}" srcOrd="0" destOrd="0" presId="urn:microsoft.com/office/officeart/2018/2/layout/IconVerticalSolidList"/>
    <dgm:cxn modelId="{629795A5-9DF6-405A-9989-B0010A63D37F}" srcId="{7D968EBD-9FDB-49E3-AEB1-EDCEDA12B8E1}" destId="{64C28491-E635-4356-B2D9-3717223BC923}" srcOrd="2" destOrd="0" parTransId="{B8FE3CF6-6041-4591-89D0-C4F40932EDA6}" sibTransId="{0225FC17-933B-4672-98A7-9CF6F339D2A5}"/>
    <dgm:cxn modelId="{0E228CA8-E1F5-458B-9DFF-A72541638A6A}" srcId="{7D968EBD-9FDB-49E3-AEB1-EDCEDA12B8E1}" destId="{892C5053-D3B0-4EF2-BFF1-741DA47963FE}" srcOrd="3" destOrd="0" parTransId="{CC0ACB9B-2105-47C5-A303-B01237F267ED}" sibTransId="{2CB5450D-5FCC-49B0-99AB-14C516F14A32}"/>
    <dgm:cxn modelId="{C1001ED6-5819-4FF0-B7E2-F727F3863450}" srcId="{7D968EBD-9FDB-49E3-AEB1-EDCEDA12B8E1}" destId="{6F04FB8E-7BE1-4F6A-A1FD-42D211BCEB10}" srcOrd="1" destOrd="0" parTransId="{35E4FB5B-0593-4F37-807D-8B76EE3267B9}" sibTransId="{EF0B7D60-8076-4482-BBAE-1B9B644195C7}"/>
    <dgm:cxn modelId="{C3F265DB-385E-4768-8238-F7A721F136D9}" srcId="{7D968EBD-9FDB-49E3-AEB1-EDCEDA12B8E1}" destId="{A91519E5-7C35-4FC1-9201-37F7E599097F}" srcOrd="4" destOrd="0" parTransId="{59B175EC-681E-42B2-AD74-A899CC288B18}" sibTransId="{F1365258-34A7-4159-A551-F22ACC557A52}"/>
    <dgm:cxn modelId="{3BD769E0-2F4B-4B37-8AB4-68DB3B70CDB5}" type="presOf" srcId="{6F04FB8E-7BE1-4F6A-A1FD-42D211BCEB10}" destId="{8D4C2CA0-4893-4068-9D2A-31E54788E8FA}" srcOrd="0" destOrd="0" presId="urn:microsoft.com/office/officeart/2018/2/layout/IconVerticalSolidList"/>
    <dgm:cxn modelId="{3F4180EF-20CC-4473-95D9-15986ECC2768}" type="presOf" srcId="{7D968EBD-9FDB-49E3-AEB1-EDCEDA12B8E1}" destId="{3DBC6C5C-DDE8-43B7-B32A-6A90CB38F708}" srcOrd="0" destOrd="0" presId="urn:microsoft.com/office/officeart/2018/2/layout/IconVerticalSolidList"/>
    <dgm:cxn modelId="{9CE60ED5-E9F5-4F42-870B-3A34A6E67D9C}" type="presParOf" srcId="{3DBC6C5C-DDE8-43B7-B32A-6A90CB38F708}" destId="{4FC7991D-C5E5-4679-9EB8-7134F7684A57}" srcOrd="0" destOrd="0" presId="urn:microsoft.com/office/officeart/2018/2/layout/IconVerticalSolidList"/>
    <dgm:cxn modelId="{B55EB836-5631-49AF-BE9F-8E0778B40045}" type="presParOf" srcId="{4FC7991D-C5E5-4679-9EB8-7134F7684A57}" destId="{683A28C4-8AE4-4AA1-B9D6-226186A6D1DE}" srcOrd="0" destOrd="0" presId="urn:microsoft.com/office/officeart/2018/2/layout/IconVerticalSolidList"/>
    <dgm:cxn modelId="{E48C4FD6-5F40-40E8-8B5F-4B2CE9A0E79F}" type="presParOf" srcId="{4FC7991D-C5E5-4679-9EB8-7134F7684A57}" destId="{7F306DA1-7188-4846-9B27-B76616814CA4}" srcOrd="1" destOrd="0" presId="urn:microsoft.com/office/officeart/2018/2/layout/IconVerticalSolidList"/>
    <dgm:cxn modelId="{E3CDF4E9-12E6-40ED-AC60-75FB9355F4E4}" type="presParOf" srcId="{4FC7991D-C5E5-4679-9EB8-7134F7684A57}" destId="{E71E4BCD-84A5-453F-A8D0-315157EB4EAF}" srcOrd="2" destOrd="0" presId="urn:microsoft.com/office/officeart/2018/2/layout/IconVerticalSolidList"/>
    <dgm:cxn modelId="{B1A75C0B-0442-42D7-9C64-41D4F6777F42}" type="presParOf" srcId="{4FC7991D-C5E5-4679-9EB8-7134F7684A57}" destId="{35B60D5A-E9B5-4F41-8891-8A0C7AC42A14}" srcOrd="3" destOrd="0" presId="urn:microsoft.com/office/officeart/2018/2/layout/IconVerticalSolidList"/>
    <dgm:cxn modelId="{73A041EC-5884-48B3-BC3A-64B9751CFB62}" type="presParOf" srcId="{3DBC6C5C-DDE8-43B7-B32A-6A90CB38F708}" destId="{131BD047-7586-4C7C-A98B-BC61D50FBA7B}" srcOrd="1" destOrd="0" presId="urn:microsoft.com/office/officeart/2018/2/layout/IconVerticalSolidList"/>
    <dgm:cxn modelId="{688A00F9-5F4D-4CAE-8737-9E09FFFB71B5}" type="presParOf" srcId="{3DBC6C5C-DDE8-43B7-B32A-6A90CB38F708}" destId="{3847A39D-A6D7-4F75-863A-D31FA1DD80C0}" srcOrd="2" destOrd="0" presId="urn:microsoft.com/office/officeart/2018/2/layout/IconVerticalSolidList"/>
    <dgm:cxn modelId="{7D8ED84E-84A6-4647-AD51-039A0AEB14AB}" type="presParOf" srcId="{3847A39D-A6D7-4F75-863A-D31FA1DD80C0}" destId="{A2317912-0EF6-4B1E-A5C1-0584EC9CC1F9}" srcOrd="0" destOrd="0" presId="urn:microsoft.com/office/officeart/2018/2/layout/IconVerticalSolidList"/>
    <dgm:cxn modelId="{020D2F7E-405E-4541-B949-1C63D6EF702A}" type="presParOf" srcId="{3847A39D-A6D7-4F75-863A-D31FA1DD80C0}" destId="{85312FA9-CFE0-446B-A67E-F14A73F17625}" srcOrd="1" destOrd="0" presId="urn:microsoft.com/office/officeart/2018/2/layout/IconVerticalSolidList"/>
    <dgm:cxn modelId="{A1AA3DD3-8421-4991-BDED-E8F27CD21C07}" type="presParOf" srcId="{3847A39D-A6D7-4F75-863A-D31FA1DD80C0}" destId="{D5FF1CD6-332F-4C1B-8FAB-E459318A859C}" srcOrd="2" destOrd="0" presId="urn:microsoft.com/office/officeart/2018/2/layout/IconVerticalSolidList"/>
    <dgm:cxn modelId="{48D300D1-EA68-49A8-B7B1-C453550D68DC}" type="presParOf" srcId="{3847A39D-A6D7-4F75-863A-D31FA1DD80C0}" destId="{8D4C2CA0-4893-4068-9D2A-31E54788E8FA}" srcOrd="3" destOrd="0" presId="urn:microsoft.com/office/officeart/2018/2/layout/IconVerticalSolidList"/>
    <dgm:cxn modelId="{672408EA-63AF-481E-803F-F6BE95912C46}" type="presParOf" srcId="{3DBC6C5C-DDE8-43B7-B32A-6A90CB38F708}" destId="{838BE069-947A-471C-8DDC-EB2ACD652F15}" srcOrd="3" destOrd="0" presId="urn:microsoft.com/office/officeart/2018/2/layout/IconVerticalSolidList"/>
    <dgm:cxn modelId="{1D7B65E1-E1C6-46BB-A559-32061D330211}" type="presParOf" srcId="{3DBC6C5C-DDE8-43B7-B32A-6A90CB38F708}" destId="{458C5F03-7A33-4678-9611-B47517C26F85}" srcOrd="4" destOrd="0" presId="urn:microsoft.com/office/officeart/2018/2/layout/IconVerticalSolidList"/>
    <dgm:cxn modelId="{2166CBA9-BD4D-40D0-A1A1-7871E19C0E89}" type="presParOf" srcId="{458C5F03-7A33-4678-9611-B47517C26F85}" destId="{0D2F04DE-3228-42E6-8E63-EF351AB699B0}" srcOrd="0" destOrd="0" presId="urn:microsoft.com/office/officeart/2018/2/layout/IconVerticalSolidList"/>
    <dgm:cxn modelId="{CE4D5D5D-BB9A-42F2-9E69-25E09FC92E9F}" type="presParOf" srcId="{458C5F03-7A33-4678-9611-B47517C26F85}" destId="{7D56F7C8-5B6C-417C-87A3-3499A2E5BB11}" srcOrd="1" destOrd="0" presId="urn:microsoft.com/office/officeart/2018/2/layout/IconVerticalSolidList"/>
    <dgm:cxn modelId="{CE59A84B-8A60-48F0-A734-361DE383B502}" type="presParOf" srcId="{458C5F03-7A33-4678-9611-B47517C26F85}" destId="{FC668FDA-3063-4CF7-8AFD-C5AFF8E00670}" srcOrd="2" destOrd="0" presId="urn:microsoft.com/office/officeart/2018/2/layout/IconVerticalSolidList"/>
    <dgm:cxn modelId="{0DC5BFC6-BFBF-45D3-AA3C-3B3C5812651E}" type="presParOf" srcId="{458C5F03-7A33-4678-9611-B47517C26F85}" destId="{942A7408-0FEB-465F-A933-215D1E938FB2}" srcOrd="3" destOrd="0" presId="urn:microsoft.com/office/officeart/2018/2/layout/IconVerticalSolidList"/>
    <dgm:cxn modelId="{675D53E7-5639-466D-A4C1-7492EA27FF35}" type="presParOf" srcId="{3DBC6C5C-DDE8-43B7-B32A-6A90CB38F708}" destId="{10C8FA32-D800-4133-ADA8-D2F1F5AE23F2}" srcOrd="5" destOrd="0" presId="urn:microsoft.com/office/officeart/2018/2/layout/IconVerticalSolidList"/>
    <dgm:cxn modelId="{7E939291-36A3-4036-A364-9ED618E7E2EF}" type="presParOf" srcId="{3DBC6C5C-DDE8-43B7-B32A-6A90CB38F708}" destId="{C33489BD-43B8-4CB5-992E-2B972E5BC9C4}" srcOrd="6" destOrd="0" presId="urn:microsoft.com/office/officeart/2018/2/layout/IconVerticalSolidList"/>
    <dgm:cxn modelId="{9E5FFA2B-C91A-4189-8595-FA86E6F0E59A}" type="presParOf" srcId="{C33489BD-43B8-4CB5-992E-2B972E5BC9C4}" destId="{6EF07A6D-CC7F-4352-A13D-8DB8106F30DF}" srcOrd="0" destOrd="0" presId="urn:microsoft.com/office/officeart/2018/2/layout/IconVerticalSolidList"/>
    <dgm:cxn modelId="{A1A466B4-879A-4468-A890-2D1A9F5B1CF2}" type="presParOf" srcId="{C33489BD-43B8-4CB5-992E-2B972E5BC9C4}" destId="{05554174-7516-4996-B10E-0F90B87C786B}" srcOrd="1" destOrd="0" presId="urn:microsoft.com/office/officeart/2018/2/layout/IconVerticalSolidList"/>
    <dgm:cxn modelId="{B9100C0E-8761-43D3-9F58-F6E60684B882}" type="presParOf" srcId="{C33489BD-43B8-4CB5-992E-2B972E5BC9C4}" destId="{E7226EEB-3AD7-4DD8-AB19-856291AB2B90}" srcOrd="2" destOrd="0" presId="urn:microsoft.com/office/officeart/2018/2/layout/IconVerticalSolidList"/>
    <dgm:cxn modelId="{C9F80DE8-7C8F-4AE8-B32E-AFBFDCB05E50}" type="presParOf" srcId="{C33489BD-43B8-4CB5-992E-2B972E5BC9C4}" destId="{A35A7366-F621-4907-8C02-2DC35F250156}" srcOrd="3" destOrd="0" presId="urn:microsoft.com/office/officeart/2018/2/layout/IconVerticalSolidList"/>
    <dgm:cxn modelId="{ACC12FFE-D88B-4166-B39E-C7898E854E8D}" type="presParOf" srcId="{3DBC6C5C-DDE8-43B7-B32A-6A90CB38F708}" destId="{4573BF3A-111C-4437-8BEC-6D0A52740660}" srcOrd="7" destOrd="0" presId="urn:microsoft.com/office/officeart/2018/2/layout/IconVerticalSolidList"/>
    <dgm:cxn modelId="{F2ED376C-F5BE-4F03-B928-56DDD459BF4C}" type="presParOf" srcId="{3DBC6C5C-DDE8-43B7-B32A-6A90CB38F708}" destId="{F58C2194-97C4-481F-A741-6E8097C43AB6}" srcOrd="8" destOrd="0" presId="urn:microsoft.com/office/officeart/2018/2/layout/IconVerticalSolidList"/>
    <dgm:cxn modelId="{4816E547-82A7-4C6F-A3F1-38D256C2A411}" type="presParOf" srcId="{F58C2194-97C4-481F-A741-6E8097C43AB6}" destId="{0EF70964-4093-42CD-A88E-FD6DBD64A314}" srcOrd="0" destOrd="0" presId="urn:microsoft.com/office/officeart/2018/2/layout/IconVerticalSolidList"/>
    <dgm:cxn modelId="{7196A76C-16D5-46D7-9658-730D13C18046}" type="presParOf" srcId="{F58C2194-97C4-481F-A741-6E8097C43AB6}" destId="{481F9560-F46C-4E2D-AE98-ADA0C5DBB72E}" srcOrd="1" destOrd="0" presId="urn:microsoft.com/office/officeart/2018/2/layout/IconVerticalSolidList"/>
    <dgm:cxn modelId="{54EA3559-55FE-42A9-A752-7B07CBD16160}" type="presParOf" srcId="{F58C2194-97C4-481F-A741-6E8097C43AB6}" destId="{E31BBC8F-6A40-4F4F-919F-937C538E102D}" srcOrd="2" destOrd="0" presId="urn:microsoft.com/office/officeart/2018/2/layout/IconVerticalSolidList"/>
    <dgm:cxn modelId="{81ABC3C0-6800-4AEC-9A67-2CA3BBEE5880}" type="presParOf" srcId="{F58C2194-97C4-481F-A741-6E8097C43AB6}" destId="{BE532E56-129E-42BF-8EFF-59372ED08A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849676-52DF-4C85-A089-519DF5A1E3A6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213944-92DF-42E8-AAF8-BE63A1142AB5}">
      <dgm:prSet/>
      <dgm:spPr/>
      <dgm:t>
        <a:bodyPr/>
        <a:lstStyle/>
        <a:p>
          <a:r>
            <a:rPr lang="en-US"/>
            <a:t>Extract individual frames from degraded video using OpenCV.</a:t>
          </a:r>
        </a:p>
      </dgm:t>
    </dgm:pt>
    <dgm:pt modelId="{C2C180F6-0B42-473D-AB5C-5F1E010D7CE3}" type="parTrans" cxnId="{936BBD9F-8850-4D98-AC54-C2D84777BA24}">
      <dgm:prSet/>
      <dgm:spPr/>
      <dgm:t>
        <a:bodyPr/>
        <a:lstStyle/>
        <a:p>
          <a:endParaRPr lang="en-US"/>
        </a:p>
      </dgm:t>
    </dgm:pt>
    <dgm:pt modelId="{9203E1B5-11DA-498F-8D6B-D145AAE14FEF}" type="sibTrans" cxnId="{936BBD9F-8850-4D98-AC54-C2D84777BA2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71F85C4-6401-4991-8B36-576483CB654E}">
      <dgm:prSet/>
      <dgm:spPr/>
      <dgm:t>
        <a:bodyPr/>
        <a:lstStyle/>
        <a:p>
          <a:r>
            <a:rPr lang="en-US"/>
            <a:t>Apply cubic spline interpolation pixel-wise between consecutive frames.</a:t>
          </a:r>
        </a:p>
      </dgm:t>
    </dgm:pt>
    <dgm:pt modelId="{8CA5A7DC-2617-4C27-A4A9-A37747AA6EE6}" type="parTrans" cxnId="{C43EE367-6D4C-473C-B667-3479356327FA}">
      <dgm:prSet/>
      <dgm:spPr/>
      <dgm:t>
        <a:bodyPr/>
        <a:lstStyle/>
        <a:p>
          <a:endParaRPr lang="en-US"/>
        </a:p>
      </dgm:t>
    </dgm:pt>
    <dgm:pt modelId="{379B1FAD-5D9C-46D2-9B7A-8F7E0EF4ACDA}" type="sibTrans" cxnId="{C43EE367-6D4C-473C-B667-3479356327F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BB37183-87D9-4EF2-8974-A5BEF3E29E41}">
      <dgm:prSet/>
      <dgm:spPr/>
      <dgm:t>
        <a:bodyPr/>
        <a:lstStyle/>
        <a:p>
          <a:r>
            <a:rPr lang="en-US"/>
            <a:t>Generate multiple intermediate frames to increase frame rate.</a:t>
          </a:r>
        </a:p>
      </dgm:t>
    </dgm:pt>
    <dgm:pt modelId="{0EC92F67-0F6A-41A4-99C1-2E37FBB2F89E}" type="parTrans" cxnId="{D0F293B3-5C9E-4751-88F4-9C2F998814C3}">
      <dgm:prSet/>
      <dgm:spPr/>
      <dgm:t>
        <a:bodyPr/>
        <a:lstStyle/>
        <a:p>
          <a:endParaRPr lang="en-US"/>
        </a:p>
      </dgm:t>
    </dgm:pt>
    <dgm:pt modelId="{E0B1A95C-DC12-40C7-8623-FFE04F3F06B4}" type="sibTrans" cxnId="{D0F293B3-5C9E-4751-88F4-9C2F998814C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C0CD3B-A93D-4AE7-AB9C-1005BF1B7480}">
      <dgm:prSet/>
      <dgm:spPr/>
      <dgm:t>
        <a:bodyPr/>
        <a:lstStyle/>
        <a:p>
          <a:r>
            <a:rPr lang="en-US"/>
            <a:t>Reassemble enhanced video stream with improved motion smoothness.</a:t>
          </a:r>
        </a:p>
      </dgm:t>
    </dgm:pt>
    <dgm:pt modelId="{DE863875-E555-4CD1-954D-BD222ABDE65B}" type="parTrans" cxnId="{325AFC1E-1CF1-4A01-A192-B1005582A79F}">
      <dgm:prSet/>
      <dgm:spPr/>
      <dgm:t>
        <a:bodyPr/>
        <a:lstStyle/>
        <a:p>
          <a:endParaRPr lang="en-US"/>
        </a:p>
      </dgm:t>
    </dgm:pt>
    <dgm:pt modelId="{43B82026-AA09-4843-806A-A91A5F723594}" type="sibTrans" cxnId="{325AFC1E-1CF1-4A01-A192-B1005582A79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F210278-6F43-C343-9D9D-6B8BC644AFB4}" type="pres">
      <dgm:prSet presAssocID="{2C849676-52DF-4C85-A089-519DF5A1E3A6}" presName="linearFlow" presStyleCnt="0">
        <dgm:presLayoutVars>
          <dgm:dir/>
          <dgm:animLvl val="lvl"/>
          <dgm:resizeHandles val="exact"/>
        </dgm:presLayoutVars>
      </dgm:prSet>
      <dgm:spPr/>
    </dgm:pt>
    <dgm:pt modelId="{563ACF45-4BE6-264A-AB50-D45A8221B5D3}" type="pres">
      <dgm:prSet presAssocID="{AF213944-92DF-42E8-AAF8-BE63A1142AB5}" presName="compositeNode" presStyleCnt="0"/>
      <dgm:spPr/>
    </dgm:pt>
    <dgm:pt modelId="{01F4B28D-2292-7640-B088-B3AC57BE5E0F}" type="pres">
      <dgm:prSet presAssocID="{AF213944-92DF-42E8-AAF8-BE63A1142AB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4C40BE3-3856-404F-8718-D5FAB1267F3A}" type="pres">
      <dgm:prSet presAssocID="{AF213944-92DF-42E8-AAF8-BE63A1142AB5}" presName="parSh" presStyleCnt="0"/>
      <dgm:spPr/>
    </dgm:pt>
    <dgm:pt modelId="{F9E81855-26DF-2042-A9ED-4E94D6C8DA70}" type="pres">
      <dgm:prSet presAssocID="{AF213944-92DF-42E8-AAF8-BE63A1142AB5}" presName="lineNode" presStyleLbl="alignAccFollowNode1" presStyleIdx="0" presStyleCnt="12"/>
      <dgm:spPr/>
    </dgm:pt>
    <dgm:pt modelId="{2B507E69-FC10-9E4A-A739-72F00FA87010}" type="pres">
      <dgm:prSet presAssocID="{AF213944-92DF-42E8-AAF8-BE63A1142AB5}" presName="lineArrowNode" presStyleLbl="alignAccFollowNode1" presStyleIdx="1" presStyleCnt="12"/>
      <dgm:spPr/>
    </dgm:pt>
    <dgm:pt modelId="{55366930-DAB6-374F-85B6-79AC28DCED27}" type="pres">
      <dgm:prSet presAssocID="{9203E1B5-11DA-498F-8D6B-D145AAE14FEF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EFAF5379-528C-8344-BA33-44F4F9369F5E}" type="pres">
      <dgm:prSet presAssocID="{9203E1B5-11DA-498F-8D6B-D145AAE14FEF}" presName="spacerBetweenCircleAndCallout" presStyleCnt="0">
        <dgm:presLayoutVars/>
      </dgm:prSet>
      <dgm:spPr/>
    </dgm:pt>
    <dgm:pt modelId="{D73F975C-C0B4-1A42-A261-61248C50A642}" type="pres">
      <dgm:prSet presAssocID="{AF213944-92DF-42E8-AAF8-BE63A1142AB5}" presName="nodeText" presStyleLbl="alignAccFollowNode1" presStyleIdx="2" presStyleCnt="12">
        <dgm:presLayoutVars>
          <dgm:bulletEnabled val="1"/>
        </dgm:presLayoutVars>
      </dgm:prSet>
      <dgm:spPr/>
    </dgm:pt>
    <dgm:pt modelId="{178D6407-C95B-5A48-92B4-60A4EE04D991}" type="pres">
      <dgm:prSet presAssocID="{9203E1B5-11DA-498F-8D6B-D145AAE14FEF}" presName="sibTransComposite" presStyleCnt="0"/>
      <dgm:spPr/>
    </dgm:pt>
    <dgm:pt modelId="{69DF960C-B96C-8645-A732-9DD5D63EB0CE}" type="pres">
      <dgm:prSet presAssocID="{571F85C4-6401-4991-8B36-576483CB654E}" presName="compositeNode" presStyleCnt="0"/>
      <dgm:spPr/>
    </dgm:pt>
    <dgm:pt modelId="{B77BEBAF-C8E9-CA45-8C53-64379F1E5C9D}" type="pres">
      <dgm:prSet presAssocID="{571F85C4-6401-4991-8B36-576483CB654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70FADBE-E683-A444-B960-7A6111CBB51C}" type="pres">
      <dgm:prSet presAssocID="{571F85C4-6401-4991-8B36-576483CB654E}" presName="parSh" presStyleCnt="0"/>
      <dgm:spPr/>
    </dgm:pt>
    <dgm:pt modelId="{F7A46AC5-C795-1B45-9EC3-1CEC225E5497}" type="pres">
      <dgm:prSet presAssocID="{571F85C4-6401-4991-8B36-576483CB654E}" presName="lineNode" presStyleLbl="alignAccFollowNode1" presStyleIdx="3" presStyleCnt="12"/>
      <dgm:spPr/>
    </dgm:pt>
    <dgm:pt modelId="{9881F4CF-F949-B045-AB42-841ED174CB58}" type="pres">
      <dgm:prSet presAssocID="{571F85C4-6401-4991-8B36-576483CB654E}" presName="lineArrowNode" presStyleLbl="alignAccFollowNode1" presStyleIdx="4" presStyleCnt="12"/>
      <dgm:spPr/>
    </dgm:pt>
    <dgm:pt modelId="{DAEA0D80-8901-F64F-9735-484BEB4DA266}" type="pres">
      <dgm:prSet presAssocID="{379B1FAD-5D9C-46D2-9B7A-8F7E0EF4ACDA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5B1FDFBE-7BEE-5A49-9F2B-0889B5C4AD8E}" type="pres">
      <dgm:prSet presAssocID="{379B1FAD-5D9C-46D2-9B7A-8F7E0EF4ACDA}" presName="spacerBetweenCircleAndCallout" presStyleCnt="0">
        <dgm:presLayoutVars/>
      </dgm:prSet>
      <dgm:spPr/>
    </dgm:pt>
    <dgm:pt modelId="{B7BADDF0-1FAE-7448-A7AE-1CE61396487E}" type="pres">
      <dgm:prSet presAssocID="{571F85C4-6401-4991-8B36-576483CB654E}" presName="nodeText" presStyleLbl="alignAccFollowNode1" presStyleIdx="5" presStyleCnt="12">
        <dgm:presLayoutVars>
          <dgm:bulletEnabled val="1"/>
        </dgm:presLayoutVars>
      </dgm:prSet>
      <dgm:spPr/>
    </dgm:pt>
    <dgm:pt modelId="{648C20F2-8E3C-2549-91EB-AE43E517509D}" type="pres">
      <dgm:prSet presAssocID="{379B1FAD-5D9C-46D2-9B7A-8F7E0EF4ACDA}" presName="sibTransComposite" presStyleCnt="0"/>
      <dgm:spPr/>
    </dgm:pt>
    <dgm:pt modelId="{62B82395-ADB0-6843-83FB-16091E364083}" type="pres">
      <dgm:prSet presAssocID="{FBB37183-87D9-4EF2-8974-A5BEF3E29E41}" presName="compositeNode" presStyleCnt="0"/>
      <dgm:spPr/>
    </dgm:pt>
    <dgm:pt modelId="{E3372753-8A3E-1B43-9243-D75295FD5213}" type="pres">
      <dgm:prSet presAssocID="{FBB37183-87D9-4EF2-8974-A5BEF3E29E4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D00FC8F-61D4-8443-8CEE-C2C4B764D568}" type="pres">
      <dgm:prSet presAssocID="{FBB37183-87D9-4EF2-8974-A5BEF3E29E41}" presName="parSh" presStyleCnt="0"/>
      <dgm:spPr/>
    </dgm:pt>
    <dgm:pt modelId="{D541FA33-B81D-1546-9F63-189122095441}" type="pres">
      <dgm:prSet presAssocID="{FBB37183-87D9-4EF2-8974-A5BEF3E29E41}" presName="lineNode" presStyleLbl="alignAccFollowNode1" presStyleIdx="6" presStyleCnt="12"/>
      <dgm:spPr/>
    </dgm:pt>
    <dgm:pt modelId="{C9CBA1A1-5560-F049-8F93-E3B09C5E4B48}" type="pres">
      <dgm:prSet presAssocID="{FBB37183-87D9-4EF2-8974-A5BEF3E29E41}" presName="lineArrowNode" presStyleLbl="alignAccFollowNode1" presStyleIdx="7" presStyleCnt="12"/>
      <dgm:spPr/>
    </dgm:pt>
    <dgm:pt modelId="{E27C64B5-C36B-AE46-B1B0-B5EA04C06B35}" type="pres">
      <dgm:prSet presAssocID="{E0B1A95C-DC12-40C7-8623-FFE04F3F06B4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F8B6D730-DB46-454B-AD2D-5844A2F4E24E}" type="pres">
      <dgm:prSet presAssocID="{E0B1A95C-DC12-40C7-8623-FFE04F3F06B4}" presName="spacerBetweenCircleAndCallout" presStyleCnt="0">
        <dgm:presLayoutVars/>
      </dgm:prSet>
      <dgm:spPr/>
    </dgm:pt>
    <dgm:pt modelId="{520DD052-5D31-D14E-ADF9-59EC420D13FD}" type="pres">
      <dgm:prSet presAssocID="{FBB37183-87D9-4EF2-8974-A5BEF3E29E41}" presName="nodeText" presStyleLbl="alignAccFollowNode1" presStyleIdx="8" presStyleCnt="12">
        <dgm:presLayoutVars>
          <dgm:bulletEnabled val="1"/>
        </dgm:presLayoutVars>
      </dgm:prSet>
      <dgm:spPr/>
    </dgm:pt>
    <dgm:pt modelId="{8A3F3B30-196C-DE4B-80B4-976706B9BCBD}" type="pres">
      <dgm:prSet presAssocID="{E0B1A95C-DC12-40C7-8623-FFE04F3F06B4}" presName="sibTransComposite" presStyleCnt="0"/>
      <dgm:spPr/>
    </dgm:pt>
    <dgm:pt modelId="{EA1F812C-4AE1-B04B-A256-D2240180FAA0}" type="pres">
      <dgm:prSet presAssocID="{46C0CD3B-A93D-4AE7-AB9C-1005BF1B7480}" presName="compositeNode" presStyleCnt="0"/>
      <dgm:spPr/>
    </dgm:pt>
    <dgm:pt modelId="{797B75E8-5B69-D545-A03A-734CAC7C267B}" type="pres">
      <dgm:prSet presAssocID="{46C0CD3B-A93D-4AE7-AB9C-1005BF1B748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A1A4C29-20BD-A645-84D8-C3FA5C254416}" type="pres">
      <dgm:prSet presAssocID="{46C0CD3B-A93D-4AE7-AB9C-1005BF1B7480}" presName="parSh" presStyleCnt="0"/>
      <dgm:spPr/>
    </dgm:pt>
    <dgm:pt modelId="{792B9339-8F39-4F40-AB37-B6E019D1CCD6}" type="pres">
      <dgm:prSet presAssocID="{46C0CD3B-A93D-4AE7-AB9C-1005BF1B7480}" presName="lineNode" presStyleLbl="alignAccFollowNode1" presStyleIdx="9" presStyleCnt="12"/>
      <dgm:spPr/>
    </dgm:pt>
    <dgm:pt modelId="{2806F471-F6DD-9C4B-B31E-F87E8AD0727E}" type="pres">
      <dgm:prSet presAssocID="{46C0CD3B-A93D-4AE7-AB9C-1005BF1B7480}" presName="lineArrowNode" presStyleLbl="alignAccFollowNode1" presStyleIdx="10" presStyleCnt="12"/>
      <dgm:spPr/>
    </dgm:pt>
    <dgm:pt modelId="{3DE7FDEE-88D5-2049-A69D-23F3EE0D87D2}" type="pres">
      <dgm:prSet presAssocID="{43B82026-AA09-4843-806A-A91A5F723594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7581D10C-A93B-C947-B821-C50787A9E21B}" type="pres">
      <dgm:prSet presAssocID="{43B82026-AA09-4843-806A-A91A5F723594}" presName="spacerBetweenCircleAndCallout" presStyleCnt="0">
        <dgm:presLayoutVars/>
      </dgm:prSet>
      <dgm:spPr/>
    </dgm:pt>
    <dgm:pt modelId="{CE4CC7CF-1084-D24F-BDCB-3370A0249FE0}" type="pres">
      <dgm:prSet presAssocID="{46C0CD3B-A93D-4AE7-AB9C-1005BF1B7480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84876705-165A-AE4E-BC63-2C65EB4DBD9F}" type="presOf" srcId="{E0B1A95C-DC12-40C7-8623-FFE04F3F06B4}" destId="{E27C64B5-C36B-AE46-B1B0-B5EA04C06B35}" srcOrd="0" destOrd="0" presId="urn:microsoft.com/office/officeart/2016/7/layout/LinearArrowProcessNumbered"/>
    <dgm:cxn modelId="{00668B19-B489-5A4D-A79C-5E92F8EF9BA0}" type="presOf" srcId="{9203E1B5-11DA-498F-8D6B-D145AAE14FEF}" destId="{55366930-DAB6-374F-85B6-79AC28DCED27}" srcOrd="0" destOrd="0" presId="urn:microsoft.com/office/officeart/2016/7/layout/LinearArrowProcessNumbered"/>
    <dgm:cxn modelId="{325AFC1E-1CF1-4A01-A192-B1005582A79F}" srcId="{2C849676-52DF-4C85-A089-519DF5A1E3A6}" destId="{46C0CD3B-A93D-4AE7-AB9C-1005BF1B7480}" srcOrd="3" destOrd="0" parTransId="{DE863875-E555-4CD1-954D-BD222ABDE65B}" sibTransId="{43B82026-AA09-4843-806A-A91A5F723594}"/>
    <dgm:cxn modelId="{0D2E3221-D73D-8F40-8E2D-0E897012F190}" type="presOf" srcId="{2C849676-52DF-4C85-A089-519DF5A1E3A6}" destId="{CF210278-6F43-C343-9D9D-6B8BC644AFB4}" srcOrd="0" destOrd="0" presId="urn:microsoft.com/office/officeart/2016/7/layout/LinearArrowProcessNumbered"/>
    <dgm:cxn modelId="{CDE26150-0F40-DB4E-BF94-16922A2A4B2B}" type="presOf" srcId="{46C0CD3B-A93D-4AE7-AB9C-1005BF1B7480}" destId="{CE4CC7CF-1084-D24F-BDCB-3370A0249FE0}" srcOrd="0" destOrd="0" presId="urn:microsoft.com/office/officeart/2016/7/layout/LinearArrowProcessNumbered"/>
    <dgm:cxn modelId="{C43EE367-6D4C-473C-B667-3479356327FA}" srcId="{2C849676-52DF-4C85-A089-519DF5A1E3A6}" destId="{571F85C4-6401-4991-8B36-576483CB654E}" srcOrd="1" destOrd="0" parTransId="{8CA5A7DC-2617-4C27-A4A9-A37747AA6EE6}" sibTransId="{379B1FAD-5D9C-46D2-9B7A-8F7E0EF4ACDA}"/>
    <dgm:cxn modelId="{D587DE7B-1E25-DB49-A428-86E3EB4BEB3D}" type="presOf" srcId="{FBB37183-87D9-4EF2-8974-A5BEF3E29E41}" destId="{520DD052-5D31-D14E-ADF9-59EC420D13FD}" srcOrd="0" destOrd="0" presId="urn:microsoft.com/office/officeart/2016/7/layout/LinearArrowProcessNumbered"/>
    <dgm:cxn modelId="{40BFE380-0F5B-DB4D-94D0-3F80259FFF1C}" type="presOf" srcId="{AF213944-92DF-42E8-AAF8-BE63A1142AB5}" destId="{D73F975C-C0B4-1A42-A261-61248C50A642}" srcOrd="0" destOrd="0" presId="urn:microsoft.com/office/officeart/2016/7/layout/LinearArrowProcessNumbered"/>
    <dgm:cxn modelId="{936BBD9F-8850-4D98-AC54-C2D84777BA24}" srcId="{2C849676-52DF-4C85-A089-519DF5A1E3A6}" destId="{AF213944-92DF-42E8-AAF8-BE63A1142AB5}" srcOrd="0" destOrd="0" parTransId="{C2C180F6-0B42-473D-AB5C-5F1E010D7CE3}" sibTransId="{9203E1B5-11DA-498F-8D6B-D145AAE14FEF}"/>
    <dgm:cxn modelId="{D0F293B3-5C9E-4751-88F4-9C2F998814C3}" srcId="{2C849676-52DF-4C85-A089-519DF5A1E3A6}" destId="{FBB37183-87D9-4EF2-8974-A5BEF3E29E41}" srcOrd="2" destOrd="0" parTransId="{0EC92F67-0F6A-41A4-99C1-2E37FBB2F89E}" sibTransId="{E0B1A95C-DC12-40C7-8623-FFE04F3F06B4}"/>
    <dgm:cxn modelId="{707291D2-5EDA-5C4F-8DCD-7C065A57D4FC}" type="presOf" srcId="{379B1FAD-5D9C-46D2-9B7A-8F7E0EF4ACDA}" destId="{DAEA0D80-8901-F64F-9735-484BEB4DA266}" srcOrd="0" destOrd="0" presId="urn:microsoft.com/office/officeart/2016/7/layout/LinearArrowProcessNumbered"/>
    <dgm:cxn modelId="{3F31DDE2-98B5-6746-B93F-2965B8BD00A9}" type="presOf" srcId="{43B82026-AA09-4843-806A-A91A5F723594}" destId="{3DE7FDEE-88D5-2049-A69D-23F3EE0D87D2}" srcOrd="0" destOrd="0" presId="urn:microsoft.com/office/officeart/2016/7/layout/LinearArrowProcessNumbered"/>
    <dgm:cxn modelId="{789965EE-A2DB-6F4B-8FC1-116D95DCBD8F}" type="presOf" srcId="{571F85C4-6401-4991-8B36-576483CB654E}" destId="{B7BADDF0-1FAE-7448-A7AE-1CE61396487E}" srcOrd="0" destOrd="0" presId="urn:microsoft.com/office/officeart/2016/7/layout/LinearArrowProcessNumbered"/>
    <dgm:cxn modelId="{4AA54CC2-D3AF-2644-ACBF-31E03CFC4815}" type="presParOf" srcId="{CF210278-6F43-C343-9D9D-6B8BC644AFB4}" destId="{563ACF45-4BE6-264A-AB50-D45A8221B5D3}" srcOrd="0" destOrd="0" presId="urn:microsoft.com/office/officeart/2016/7/layout/LinearArrowProcessNumbered"/>
    <dgm:cxn modelId="{B9F0D7E9-97D4-B74F-AEED-37463E5CF2E7}" type="presParOf" srcId="{563ACF45-4BE6-264A-AB50-D45A8221B5D3}" destId="{01F4B28D-2292-7640-B088-B3AC57BE5E0F}" srcOrd="0" destOrd="0" presId="urn:microsoft.com/office/officeart/2016/7/layout/LinearArrowProcessNumbered"/>
    <dgm:cxn modelId="{49D13627-C415-2042-BDF7-FB98FB79F4F5}" type="presParOf" srcId="{563ACF45-4BE6-264A-AB50-D45A8221B5D3}" destId="{14C40BE3-3856-404F-8718-D5FAB1267F3A}" srcOrd="1" destOrd="0" presId="urn:microsoft.com/office/officeart/2016/7/layout/LinearArrowProcessNumbered"/>
    <dgm:cxn modelId="{20FFF818-FA1F-D747-93ED-B258A559B85C}" type="presParOf" srcId="{14C40BE3-3856-404F-8718-D5FAB1267F3A}" destId="{F9E81855-26DF-2042-A9ED-4E94D6C8DA70}" srcOrd="0" destOrd="0" presId="urn:microsoft.com/office/officeart/2016/7/layout/LinearArrowProcessNumbered"/>
    <dgm:cxn modelId="{A32E0E5D-0146-D64F-A2A1-EAABC696A4B0}" type="presParOf" srcId="{14C40BE3-3856-404F-8718-D5FAB1267F3A}" destId="{2B507E69-FC10-9E4A-A739-72F00FA87010}" srcOrd="1" destOrd="0" presId="urn:microsoft.com/office/officeart/2016/7/layout/LinearArrowProcessNumbered"/>
    <dgm:cxn modelId="{303D9F37-7E26-8A41-AB41-84B93ECF7D9F}" type="presParOf" srcId="{14C40BE3-3856-404F-8718-D5FAB1267F3A}" destId="{55366930-DAB6-374F-85B6-79AC28DCED27}" srcOrd="2" destOrd="0" presId="urn:microsoft.com/office/officeart/2016/7/layout/LinearArrowProcessNumbered"/>
    <dgm:cxn modelId="{800F3D77-6455-9541-8364-2836FF9C20D2}" type="presParOf" srcId="{14C40BE3-3856-404F-8718-D5FAB1267F3A}" destId="{EFAF5379-528C-8344-BA33-44F4F9369F5E}" srcOrd="3" destOrd="0" presId="urn:microsoft.com/office/officeart/2016/7/layout/LinearArrowProcessNumbered"/>
    <dgm:cxn modelId="{1390579F-8BE1-2041-B192-EC88E02CBE13}" type="presParOf" srcId="{563ACF45-4BE6-264A-AB50-D45A8221B5D3}" destId="{D73F975C-C0B4-1A42-A261-61248C50A642}" srcOrd="2" destOrd="0" presId="urn:microsoft.com/office/officeart/2016/7/layout/LinearArrowProcessNumbered"/>
    <dgm:cxn modelId="{6900C523-CA00-294A-A265-36426BE0467D}" type="presParOf" srcId="{CF210278-6F43-C343-9D9D-6B8BC644AFB4}" destId="{178D6407-C95B-5A48-92B4-60A4EE04D991}" srcOrd="1" destOrd="0" presId="urn:microsoft.com/office/officeart/2016/7/layout/LinearArrowProcessNumbered"/>
    <dgm:cxn modelId="{B02020B4-8FE0-424C-90D2-7082A0FBB130}" type="presParOf" srcId="{CF210278-6F43-C343-9D9D-6B8BC644AFB4}" destId="{69DF960C-B96C-8645-A732-9DD5D63EB0CE}" srcOrd="2" destOrd="0" presId="urn:microsoft.com/office/officeart/2016/7/layout/LinearArrowProcessNumbered"/>
    <dgm:cxn modelId="{F31FF9BB-D5EE-6647-88D0-54A067C68D8C}" type="presParOf" srcId="{69DF960C-B96C-8645-A732-9DD5D63EB0CE}" destId="{B77BEBAF-C8E9-CA45-8C53-64379F1E5C9D}" srcOrd="0" destOrd="0" presId="urn:microsoft.com/office/officeart/2016/7/layout/LinearArrowProcessNumbered"/>
    <dgm:cxn modelId="{0957B75E-2A41-B74C-A654-6AB0BCBC17FA}" type="presParOf" srcId="{69DF960C-B96C-8645-A732-9DD5D63EB0CE}" destId="{470FADBE-E683-A444-B960-7A6111CBB51C}" srcOrd="1" destOrd="0" presId="urn:microsoft.com/office/officeart/2016/7/layout/LinearArrowProcessNumbered"/>
    <dgm:cxn modelId="{D0794E43-32BF-C542-8ED4-C013B20D7A3E}" type="presParOf" srcId="{470FADBE-E683-A444-B960-7A6111CBB51C}" destId="{F7A46AC5-C795-1B45-9EC3-1CEC225E5497}" srcOrd="0" destOrd="0" presId="urn:microsoft.com/office/officeart/2016/7/layout/LinearArrowProcessNumbered"/>
    <dgm:cxn modelId="{3B25F043-4682-1441-8BD9-94C9F35F50A7}" type="presParOf" srcId="{470FADBE-E683-A444-B960-7A6111CBB51C}" destId="{9881F4CF-F949-B045-AB42-841ED174CB58}" srcOrd="1" destOrd="0" presId="urn:microsoft.com/office/officeart/2016/7/layout/LinearArrowProcessNumbered"/>
    <dgm:cxn modelId="{13530127-ABBF-5B4C-8544-E6FC31019CF9}" type="presParOf" srcId="{470FADBE-E683-A444-B960-7A6111CBB51C}" destId="{DAEA0D80-8901-F64F-9735-484BEB4DA266}" srcOrd="2" destOrd="0" presId="urn:microsoft.com/office/officeart/2016/7/layout/LinearArrowProcessNumbered"/>
    <dgm:cxn modelId="{D86DDAD9-913D-A545-B846-978CB3E27A18}" type="presParOf" srcId="{470FADBE-E683-A444-B960-7A6111CBB51C}" destId="{5B1FDFBE-7BEE-5A49-9F2B-0889B5C4AD8E}" srcOrd="3" destOrd="0" presId="urn:microsoft.com/office/officeart/2016/7/layout/LinearArrowProcessNumbered"/>
    <dgm:cxn modelId="{2236D6F1-FFFC-A04B-9EE0-FB67185756B8}" type="presParOf" srcId="{69DF960C-B96C-8645-A732-9DD5D63EB0CE}" destId="{B7BADDF0-1FAE-7448-A7AE-1CE61396487E}" srcOrd="2" destOrd="0" presId="urn:microsoft.com/office/officeart/2016/7/layout/LinearArrowProcessNumbered"/>
    <dgm:cxn modelId="{4C34FB9F-170C-F649-9A21-C5924C4FA199}" type="presParOf" srcId="{CF210278-6F43-C343-9D9D-6B8BC644AFB4}" destId="{648C20F2-8E3C-2549-91EB-AE43E517509D}" srcOrd="3" destOrd="0" presId="urn:microsoft.com/office/officeart/2016/7/layout/LinearArrowProcessNumbered"/>
    <dgm:cxn modelId="{7D95D938-2879-C94F-9949-B96C9A0C997A}" type="presParOf" srcId="{CF210278-6F43-C343-9D9D-6B8BC644AFB4}" destId="{62B82395-ADB0-6843-83FB-16091E364083}" srcOrd="4" destOrd="0" presId="urn:microsoft.com/office/officeart/2016/7/layout/LinearArrowProcessNumbered"/>
    <dgm:cxn modelId="{E4147030-970D-0D44-9AD5-D32C550894DD}" type="presParOf" srcId="{62B82395-ADB0-6843-83FB-16091E364083}" destId="{E3372753-8A3E-1B43-9243-D75295FD5213}" srcOrd="0" destOrd="0" presId="urn:microsoft.com/office/officeart/2016/7/layout/LinearArrowProcessNumbered"/>
    <dgm:cxn modelId="{A7168FA1-E2ED-B84E-ACF5-FBE7D09CB35A}" type="presParOf" srcId="{62B82395-ADB0-6843-83FB-16091E364083}" destId="{1D00FC8F-61D4-8443-8CEE-C2C4B764D568}" srcOrd="1" destOrd="0" presId="urn:microsoft.com/office/officeart/2016/7/layout/LinearArrowProcessNumbered"/>
    <dgm:cxn modelId="{E6549BC2-014D-1744-8B8B-B54E6F5F0A3A}" type="presParOf" srcId="{1D00FC8F-61D4-8443-8CEE-C2C4B764D568}" destId="{D541FA33-B81D-1546-9F63-189122095441}" srcOrd="0" destOrd="0" presId="urn:microsoft.com/office/officeart/2016/7/layout/LinearArrowProcessNumbered"/>
    <dgm:cxn modelId="{523C0EBF-FFEF-354A-BE2B-5109CDAE07C2}" type="presParOf" srcId="{1D00FC8F-61D4-8443-8CEE-C2C4B764D568}" destId="{C9CBA1A1-5560-F049-8F93-E3B09C5E4B48}" srcOrd="1" destOrd="0" presId="urn:microsoft.com/office/officeart/2016/7/layout/LinearArrowProcessNumbered"/>
    <dgm:cxn modelId="{4FC46C46-8A42-F146-92F8-C9B8B72FE552}" type="presParOf" srcId="{1D00FC8F-61D4-8443-8CEE-C2C4B764D568}" destId="{E27C64B5-C36B-AE46-B1B0-B5EA04C06B35}" srcOrd="2" destOrd="0" presId="urn:microsoft.com/office/officeart/2016/7/layout/LinearArrowProcessNumbered"/>
    <dgm:cxn modelId="{CD47EC8D-A557-F442-9C5A-102C525A78D9}" type="presParOf" srcId="{1D00FC8F-61D4-8443-8CEE-C2C4B764D568}" destId="{F8B6D730-DB46-454B-AD2D-5844A2F4E24E}" srcOrd="3" destOrd="0" presId="urn:microsoft.com/office/officeart/2016/7/layout/LinearArrowProcessNumbered"/>
    <dgm:cxn modelId="{E279CBD1-A5EE-C043-8D8C-8274577D9626}" type="presParOf" srcId="{62B82395-ADB0-6843-83FB-16091E364083}" destId="{520DD052-5D31-D14E-ADF9-59EC420D13FD}" srcOrd="2" destOrd="0" presId="urn:microsoft.com/office/officeart/2016/7/layout/LinearArrowProcessNumbered"/>
    <dgm:cxn modelId="{9B2B321E-2B02-574A-B896-CE3DFE9560FD}" type="presParOf" srcId="{CF210278-6F43-C343-9D9D-6B8BC644AFB4}" destId="{8A3F3B30-196C-DE4B-80B4-976706B9BCBD}" srcOrd="5" destOrd="0" presId="urn:microsoft.com/office/officeart/2016/7/layout/LinearArrowProcessNumbered"/>
    <dgm:cxn modelId="{38A8327B-3C58-6547-883D-A8B96C69DD49}" type="presParOf" srcId="{CF210278-6F43-C343-9D9D-6B8BC644AFB4}" destId="{EA1F812C-4AE1-B04B-A256-D2240180FAA0}" srcOrd="6" destOrd="0" presId="urn:microsoft.com/office/officeart/2016/7/layout/LinearArrowProcessNumbered"/>
    <dgm:cxn modelId="{BA4DD3D7-A2DF-644D-A7E3-4F67FD557B50}" type="presParOf" srcId="{EA1F812C-4AE1-B04B-A256-D2240180FAA0}" destId="{797B75E8-5B69-D545-A03A-734CAC7C267B}" srcOrd="0" destOrd="0" presId="urn:microsoft.com/office/officeart/2016/7/layout/LinearArrowProcessNumbered"/>
    <dgm:cxn modelId="{E5E8389B-F8BE-F64D-A291-26BBDE92D482}" type="presParOf" srcId="{EA1F812C-4AE1-B04B-A256-D2240180FAA0}" destId="{5A1A4C29-20BD-A645-84D8-C3FA5C254416}" srcOrd="1" destOrd="0" presId="urn:microsoft.com/office/officeart/2016/7/layout/LinearArrowProcessNumbered"/>
    <dgm:cxn modelId="{DFA92A6E-5E24-0B4C-B536-38A18E29C870}" type="presParOf" srcId="{5A1A4C29-20BD-A645-84D8-C3FA5C254416}" destId="{792B9339-8F39-4F40-AB37-B6E019D1CCD6}" srcOrd="0" destOrd="0" presId="urn:microsoft.com/office/officeart/2016/7/layout/LinearArrowProcessNumbered"/>
    <dgm:cxn modelId="{74CFF965-2C8C-EE42-9C2E-AECB56548121}" type="presParOf" srcId="{5A1A4C29-20BD-A645-84D8-C3FA5C254416}" destId="{2806F471-F6DD-9C4B-B31E-F87E8AD0727E}" srcOrd="1" destOrd="0" presId="urn:microsoft.com/office/officeart/2016/7/layout/LinearArrowProcessNumbered"/>
    <dgm:cxn modelId="{E1829009-369C-804B-A0B8-9AC46C51A54B}" type="presParOf" srcId="{5A1A4C29-20BD-A645-84D8-C3FA5C254416}" destId="{3DE7FDEE-88D5-2049-A69D-23F3EE0D87D2}" srcOrd="2" destOrd="0" presId="urn:microsoft.com/office/officeart/2016/7/layout/LinearArrowProcessNumbered"/>
    <dgm:cxn modelId="{7863BCE6-40B9-4A49-9D97-F7731DCF4B49}" type="presParOf" srcId="{5A1A4C29-20BD-A645-84D8-C3FA5C254416}" destId="{7581D10C-A93B-C947-B821-C50787A9E21B}" srcOrd="3" destOrd="0" presId="urn:microsoft.com/office/officeart/2016/7/layout/LinearArrowProcessNumbered"/>
    <dgm:cxn modelId="{8744B97F-0E0D-A646-83E5-F98378A8836A}" type="presParOf" srcId="{EA1F812C-4AE1-B04B-A256-D2240180FAA0}" destId="{CE4CC7CF-1084-D24F-BDCB-3370A0249FE0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B684E83-5A77-4311-98E5-28B0DB3F94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4A884D7-60E2-437F-88DC-E58E70B4C03A}">
      <dgm:prSet/>
      <dgm:spPr/>
      <dgm:t>
        <a:bodyPr/>
        <a:lstStyle/>
        <a:p>
          <a:pPr>
            <a:defRPr cap="all"/>
          </a:pPr>
          <a:r>
            <a:rPr lang="en-US"/>
            <a:t>Cubic spline interpolation significantly improved degraded multimedia quality.</a:t>
          </a:r>
        </a:p>
      </dgm:t>
    </dgm:pt>
    <dgm:pt modelId="{8E07DC11-1419-4079-A8FF-CDE8AAB5BD93}" type="parTrans" cxnId="{195E8CC8-C3C9-4C88-849A-F748DC333C85}">
      <dgm:prSet/>
      <dgm:spPr/>
      <dgm:t>
        <a:bodyPr/>
        <a:lstStyle/>
        <a:p>
          <a:endParaRPr lang="en-US"/>
        </a:p>
      </dgm:t>
    </dgm:pt>
    <dgm:pt modelId="{9AD81B10-A28F-44CB-A8B7-FBE112EE7B1C}" type="sibTrans" cxnId="{195E8CC8-C3C9-4C88-849A-F748DC333C85}">
      <dgm:prSet/>
      <dgm:spPr/>
      <dgm:t>
        <a:bodyPr/>
        <a:lstStyle/>
        <a:p>
          <a:endParaRPr lang="en-US"/>
        </a:p>
      </dgm:t>
    </dgm:pt>
    <dgm:pt modelId="{6AEB8286-D29B-49CA-9123-A167D9DB254A}">
      <dgm:prSet/>
      <dgm:spPr/>
      <dgm:t>
        <a:bodyPr/>
        <a:lstStyle/>
        <a:p>
          <a:pPr>
            <a:defRPr cap="all"/>
          </a:pPr>
          <a:r>
            <a:rPr lang="en-US"/>
            <a:t>Enhanced audio with smoother waveforms and expanded dynamic range.</a:t>
          </a:r>
        </a:p>
      </dgm:t>
    </dgm:pt>
    <dgm:pt modelId="{ECCA1DB4-7636-4C87-B79C-19AF28034F3E}" type="parTrans" cxnId="{863917F8-6462-4CAE-AA75-CCB401B25281}">
      <dgm:prSet/>
      <dgm:spPr/>
      <dgm:t>
        <a:bodyPr/>
        <a:lstStyle/>
        <a:p>
          <a:endParaRPr lang="en-US"/>
        </a:p>
      </dgm:t>
    </dgm:pt>
    <dgm:pt modelId="{302F94C7-1DC5-441E-9FF5-8834BEB76BB8}" type="sibTrans" cxnId="{863917F8-6462-4CAE-AA75-CCB401B25281}">
      <dgm:prSet/>
      <dgm:spPr/>
      <dgm:t>
        <a:bodyPr/>
        <a:lstStyle/>
        <a:p>
          <a:endParaRPr lang="en-US"/>
        </a:p>
      </dgm:t>
    </dgm:pt>
    <dgm:pt modelId="{F8D803D9-1A27-4DF4-B127-96A8E089A1A4}">
      <dgm:prSet/>
      <dgm:spPr/>
      <dgm:t>
        <a:bodyPr/>
        <a:lstStyle/>
        <a:p>
          <a:pPr>
            <a:defRPr cap="all"/>
          </a:pPr>
          <a:r>
            <a:rPr lang="en-US"/>
            <a:t>Enhanced video with smoother motion and higher frame rate.</a:t>
          </a:r>
        </a:p>
      </dgm:t>
    </dgm:pt>
    <dgm:pt modelId="{80760E4B-31DA-4451-8178-EDC8E4AE5BC1}" type="parTrans" cxnId="{F9B6C277-B666-4876-A7B7-03875AC2AF13}">
      <dgm:prSet/>
      <dgm:spPr/>
      <dgm:t>
        <a:bodyPr/>
        <a:lstStyle/>
        <a:p>
          <a:endParaRPr lang="en-US"/>
        </a:p>
      </dgm:t>
    </dgm:pt>
    <dgm:pt modelId="{E99F99DE-770E-40DC-B821-17AC2A849464}" type="sibTrans" cxnId="{F9B6C277-B666-4876-A7B7-03875AC2AF13}">
      <dgm:prSet/>
      <dgm:spPr/>
      <dgm:t>
        <a:bodyPr/>
        <a:lstStyle/>
        <a:p>
          <a:endParaRPr lang="en-US"/>
        </a:p>
      </dgm:t>
    </dgm:pt>
    <dgm:pt modelId="{E0BA303C-492C-481E-9149-63D1BA137541}">
      <dgm:prSet/>
      <dgm:spPr/>
      <dgm:t>
        <a:bodyPr/>
        <a:lstStyle/>
        <a:p>
          <a:pPr>
            <a:defRPr cap="all"/>
          </a:pPr>
          <a:r>
            <a:rPr lang="en-US"/>
            <a:t>Methodology is lightweight, effective, and computationally efficient.</a:t>
          </a:r>
        </a:p>
      </dgm:t>
    </dgm:pt>
    <dgm:pt modelId="{DC87A3F0-73B9-4024-86C6-915410E787B6}" type="parTrans" cxnId="{3489F4D6-7247-4276-BD76-0552434CA3E4}">
      <dgm:prSet/>
      <dgm:spPr/>
      <dgm:t>
        <a:bodyPr/>
        <a:lstStyle/>
        <a:p>
          <a:endParaRPr lang="en-US"/>
        </a:p>
      </dgm:t>
    </dgm:pt>
    <dgm:pt modelId="{7346A6E1-8C36-4F6E-B602-14A94DD945BC}" type="sibTrans" cxnId="{3489F4D6-7247-4276-BD76-0552434CA3E4}">
      <dgm:prSet/>
      <dgm:spPr/>
      <dgm:t>
        <a:bodyPr/>
        <a:lstStyle/>
        <a:p>
          <a:endParaRPr lang="en-US"/>
        </a:p>
      </dgm:t>
    </dgm:pt>
    <dgm:pt modelId="{0BC275CD-017F-460C-ADCE-4FD5E1EB1AA9}">
      <dgm:prSet/>
      <dgm:spPr/>
      <dgm:t>
        <a:bodyPr/>
        <a:lstStyle/>
        <a:p>
          <a:pPr>
            <a:defRPr cap="all"/>
          </a:pPr>
          <a:r>
            <a:rPr lang="en-US"/>
            <a:t>Applicable to streaming, entertainment, archival restoration.</a:t>
          </a:r>
        </a:p>
      </dgm:t>
    </dgm:pt>
    <dgm:pt modelId="{180382E4-BE95-4D09-B148-2DAE757AFCBE}" type="parTrans" cxnId="{A8BB87BF-28D1-49CB-B128-619289CD51FD}">
      <dgm:prSet/>
      <dgm:spPr/>
      <dgm:t>
        <a:bodyPr/>
        <a:lstStyle/>
        <a:p>
          <a:endParaRPr lang="en-US"/>
        </a:p>
      </dgm:t>
    </dgm:pt>
    <dgm:pt modelId="{A4154F2B-40D9-42FD-BB87-375BFDA50F37}" type="sibTrans" cxnId="{A8BB87BF-28D1-49CB-B128-619289CD51FD}">
      <dgm:prSet/>
      <dgm:spPr/>
      <dgm:t>
        <a:bodyPr/>
        <a:lstStyle/>
        <a:p>
          <a:endParaRPr lang="en-US"/>
        </a:p>
      </dgm:t>
    </dgm:pt>
    <dgm:pt modelId="{5E811F66-A0E0-42B2-84DE-808881E7F00E}" type="pres">
      <dgm:prSet presAssocID="{7B684E83-5A77-4311-98E5-28B0DB3F9404}" presName="root" presStyleCnt="0">
        <dgm:presLayoutVars>
          <dgm:dir/>
          <dgm:resizeHandles val="exact"/>
        </dgm:presLayoutVars>
      </dgm:prSet>
      <dgm:spPr/>
    </dgm:pt>
    <dgm:pt modelId="{9D019DD6-14EB-4EFE-B767-78D877D69A5C}" type="pres">
      <dgm:prSet presAssocID="{74A884D7-60E2-437F-88DC-E58E70B4C03A}" presName="compNode" presStyleCnt="0"/>
      <dgm:spPr/>
    </dgm:pt>
    <dgm:pt modelId="{286C07DE-65DE-4A95-B022-84AC6B33E312}" type="pres">
      <dgm:prSet presAssocID="{74A884D7-60E2-437F-88DC-E58E70B4C03A}" presName="iconBgRect" presStyleLbl="bgShp" presStyleIdx="0" presStyleCnt="5"/>
      <dgm:spPr/>
    </dgm:pt>
    <dgm:pt modelId="{10C817A6-A7C1-4FE0-9D19-BAB3A49CF703}" type="pres">
      <dgm:prSet presAssocID="{74A884D7-60E2-437F-88DC-E58E70B4C03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3FE64AB2-5C9B-408E-9BDE-BA75A11643D6}" type="pres">
      <dgm:prSet presAssocID="{74A884D7-60E2-437F-88DC-E58E70B4C03A}" presName="spaceRect" presStyleCnt="0"/>
      <dgm:spPr/>
    </dgm:pt>
    <dgm:pt modelId="{27061920-8ECA-4C1E-9C4A-5613C3111C35}" type="pres">
      <dgm:prSet presAssocID="{74A884D7-60E2-437F-88DC-E58E70B4C03A}" presName="textRect" presStyleLbl="revTx" presStyleIdx="0" presStyleCnt="5">
        <dgm:presLayoutVars>
          <dgm:chMax val="1"/>
          <dgm:chPref val="1"/>
        </dgm:presLayoutVars>
      </dgm:prSet>
      <dgm:spPr/>
    </dgm:pt>
    <dgm:pt modelId="{F6518C7D-2DF1-494E-A174-BB3225DC62CB}" type="pres">
      <dgm:prSet presAssocID="{9AD81B10-A28F-44CB-A8B7-FBE112EE7B1C}" presName="sibTrans" presStyleCnt="0"/>
      <dgm:spPr/>
    </dgm:pt>
    <dgm:pt modelId="{FAFB55A2-06B9-4C19-8D6D-5E6B2E378FE5}" type="pres">
      <dgm:prSet presAssocID="{6AEB8286-D29B-49CA-9123-A167D9DB254A}" presName="compNode" presStyleCnt="0"/>
      <dgm:spPr/>
    </dgm:pt>
    <dgm:pt modelId="{F32FC402-33C1-44B3-B80F-27CC9712B0CB}" type="pres">
      <dgm:prSet presAssocID="{6AEB8286-D29B-49CA-9123-A167D9DB254A}" presName="iconBgRect" presStyleLbl="bgShp" presStyleIdx="1" presStyleCnt="5"/>
      <dgm:spPr/>
    </dgm:pt>
    <dgm:pt modelId="{76B9C6D9-EBB1-412D-882A-6F75BD25DF12}" type="pres">
      <dgm:prSet presAssocID="{6AEB8286-D29B-49CA-9123-A167D9DB254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A002F808-683E-462A-B617-A5621EC714D0}" type="pres">
      <dgm:prSet presAssocID="{6AEB8286-D29B-49CA-9123-A167D9DB254A}" presName="spaceRect" presStyleCnt="0"/>
      <dgm:spPr/>
    </dgm:pt>
    <dgm:pt modelId="{690E79DF-71C6-4FF9-852B-A6BF6DA2CC2A}" type="pres">
      <dgm:prSet presAssocID="{6AEB8286-D29B-49CA-9123-A167D9DB254A}" presName="textRect" presStyleLbl="revTx" presStyleIdx="1" presStyleCnt="5">
        <dgm:presLayoutVars>
          <dgm:chMax val="1"/>
          <dgm:chPref val="1"/>
        </dgm:presLayoutVars>
      </dgm:prSet>
      <dgm:spPr/>
    </dgm:pt>
    <dgm:pt modelId="{49447E1B-C01D-4428-8565-587FA884979B}" type="pres">
      <dgm:prSet presAssocID="{302F94C7-1DC5-441E-9FF5-8834BEB76BB8}" presName="sibTrans" presStyleCnt="0"/>
      <dgm:spPr/>
    </dgm:pt>
    <dgm:pt modelId="{9CD8B177-E18E-47F6-9C00-B60D5E5B002F}" type="pres">
      <dgm:prSet presAssocID="{F8D803D9-1A27-4DF4-B127-96A8E089A1A4}" presName="compNode" presStyleCnt="0"/>
      <dgm:spPr/>
    </dgm:pt>
    <dgm:pt modelId="{6938687D-0BC4-4BF4-8B96-2E4291E5F810}" type="pres">
      <dgm:prSet presAssocID="{F8D803D9-1A27-4DF4-B127-96A8E089A1A4}" presName="iconBgRect" presStyleLbl="bgShp" presStyleIdx="2" presStyleCnt="5"/>
      <dgm:spPr/>
    </dgm:pt>
    <dgm:pt modelId="{BA61A3F9-AD64-44F2-A6FB-D1CF4ADB1EA2}" type="pres">
      <dgm:prSet presAssocID="{F8D803D9-1A27-4DF4-B127-96A8E089A1A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589403D1-E0DC-438B-BB71-D7A6A266227B}" type="pres">
      <dgm:prSet presAssocID="{F8D803D9-1A27-4DF4-B127-96A8E089A1A4}" presName="spaceRect" presStyleCnt="0"/>
      <dgm:spPr/>
    </dgm:pt>
    <dgm:pt modelId="{57CCC580-B496-44AE-B07C-A40C06C154FC}" type="pres">
      <dgm:prSet presAssocID="{F8D803D9-1A27-4DF4-B127-96A8E089A1A4}" presName="textRect" presStyleLbl="revTx" presStyleIdx="2" presStyleCnt="5">
        <dgm:presLayoutVars>
          <dgm:chMax val="1"/>
          <dgm:chPref val="1"/>
        </dgm:presLayoutVars>
      </dgm:prSet>
      <dgm:spPr/>
    </dgm:pt>
    <dgm:pt modelId="{2AEA7B1A-24D9-4003-AA85-E9AA6E777503}" type="pres">
      <dgm:prSet presAssocID="{E99F99DE-770E-40DC-B821-17AC2A849464}" presName="sibTrans" presStyleCnt="0"/>
      <dgm:spPr/>
    </dgm:pt>
    <dgm:pt modelId="{A648C782-B906-4ED9-B12E-183512B6365D}" type="pres">
      <dgm:prSet presAssocID="{E0BA303C-492C-481E-9149-63D1BA137541}" presName="compNode" presStyleCnt="0"/>
      <dgm:spPr/>
    </dgm:pt>
    <dgm:pt modelId="{5E92A5D5-B9D4-4396-A325-10976ACAD9CD}" type="pres">
      <dgm:prSet presAssocID="{E0BA303C-492C-481E-9149-63D1BA137541}" presName="iconBgRect" presStyleLbl="bgShp" presStyleIdx="3" presStyleCnt="5"/>
      <dgm:spPr/>
    </dgm:pt>
    <dgm:pt modelId="{D1DF9F93-C7D2-4EEC-8E86-288D10AEBFBD}" type="pres">
      <dgm:prSet presAssocID="{E0BA303C-492C-481E-9149-63D1BA1375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 Polo player"/>
        </a:ext>
      </dgm:extLst>
    </dgm:pt>
    <dgm:pt modelId="{32D23842-5B94-4498-AD68-6F7FB347CA75}" type="pres">
      <dgm:prSet presAssocID="{E0BA303C-492C-481E-9149-63D1BA137541}" presName="spaceRect" presStyleCnt="0"/>
      <dgm:spPr/>
    </dgm:pt>
    <dgm:pt modelId="{4765AAE2-E600-4F72-BF6B-65C1879286F3}" type="pres">
      <dgm:prSet presAssocID="{E0BA303C-492C-481E-9149-63D1BA137541}" presName="textRect" presStyleLbl="revTx" presStyleIdx="3" presStyleCnt="5">
        <dgm:presLayoutVars>
          <dgm:chMax val="1"/>
          <dgm:chPref val="1"/>
        </dgm:presLayoutVars>
      </dgm:prSet>
      <dgm:spPr/>
    </dgm:pt>
    <dgm:pt modelId="{DC7BA79D-3E6A-4888-9A3E-CA895D3A7B71}" type="pres">
      <dgm:prSet presAssocID="{7346A6E1-8C36-4F6E-B602-14A94DD945BC}" presName="sibTrans" presStyleCnt="0"/>
      <dgm:spPr/>
    </dgm:pt>
    <dgm:pt modelId="{6B0829A8-6B50-422F-8386-D1C740262E44}" type="pres">
      <dgm:prSet presAssocID="{0BC275CD-017F-460C-ADCE-4FD5E1EB1AA9}" presName="compNode" presStyleCnt="0"/>
      <dgm:spPr/>
    </dgm:pt>
    <dgm:pt modelId="{467B04AB-9B10-4712-B484-47FE9B310B33}" type="pres">
      <dgm:prSet presAssocID="{0BC275CD-017F-460C-ADCE-4FD5E1EB1AA9}" presName="iconBgRect" presStyleLbl="bgShp" presStyleIdx="4" presStyleCnt="5"/>
      <dgm:spPr/>
    </dgm:pt>
    <dgm:pt modelId="{32D3981D-0332-43F0-95F0-4FE9922A5829}" type="pres">
      <dgm:prSet presAssocID="{0BC275CD-017F-460C-ADCE-4FD5E1EB1AA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8DF4F4E-ECA8-40DA-B80B-591106761F0B}" type="pres">
      <dgm:prSet presAssocID="{0BC275CD-017F-460C-ADCE-4FD5E1EB1AA9}" presName="spaceRect" presStyleCnt="0"/>
      <dgm:spPr/>
    </dgm:pt>
    <dgm:pt modelId="{BF6318F5-F9AF-4740-A431-4725C5044C20}" type="pres">
      <dgm:prSet presAssocID="{0BC275CD-017F-460C-ADCE-4FD5E1EB1AA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8EFB80E-FD2B-41F0-9E06-9076F9114992}" type="presOf" srcId="{0BC275CD-017F-460C-ADCE-4FD5E1EB1AA9}" destId="{BF6318F5-F9AF-4740-A431-4725C5044C20}" srcOrd="0" destOrd="0" presId="urn:microsoft.com/office/officeart/2018/5/layout/IconCircleLabelList"/>
    <dgm:cxn modelId="{9012810F-94B2-4E29-A588-11477B986177}" type="presOf" srcId="{74A884D7-60E2-437F-88DC-E58E70B4C03A}" destId="{27061920-8ECA-4C1E-9C4A-5613C3111C35}" srcOrd="0" destOrd="0" presId="urn:microsoft.com/office/officeart/2018/5/layout/IconCircleLabelList"/>
    <dgm:cxn modelId="{DB0DF40F-431D-4032-88F7-9D25AD6C24D4}" type="presOf" srcId="{7B684E83-5A77-4311-98E5-28B0DB3F9404}" destId="{5E811F66-A0E0-42B2-84DE-808881E7F00E}" srcOrd="0" destOrd="0" presId="urn:microsoft.com/office/officeart/2018/5/layout/IconCircleLabelList"/>
    <dgm:cxn modelId="{F9B6C277-B666-4876-A7B7-03875AC2AF13}" srcId="{7B684E83-5A77-4311-98E5-28B0DB3F9404}" destId="{F8D803D9-1A27-4DF4-B127-96A8E089A1A4}" srcOrd="2" destOrd="0" parTransId="{80760E4B-31DA-4451-8178-EDC8E4AE5BC1}" sibTransId="{E99F99DE-770E-40DC-B821-17AC2A849464}"/>
    <dgm:cxn modelId="{8C411792-B037-4907-AC0E-768A03AF4A6A}" type="presOf" srcId="{6AEB8286-D29B-49CA-9123-A167D9DB254A}" destId="{690E79DF-71C6-4FF9-852B-A6BF6DA2CC2A}" srcOrd="0" destOrd="0" presId="urn:microsoft.com/office/officeart/2018/5/layout/IconCircleLabelList"/>
    <dgm:cxn modelId="{9B62E9AE-8BDA-4649-A4AD-40FFD2D0526F}" type="presOf" srcId="{F8D803D9-1A27-4DF4-B127-96A8E089A1A4}" destId="{57CCC580-B496-44AE-B07C-A40C06C154FC}" srcOrd="0" destOrd="0" presId="urn:microsoft.com/office/officeart/2018/5/layout/IconCircleLabelList"/>
    <dgm:cxn modelId="{A8BB87BF-28D1-49CB-B128-619289CD51FD}" srcId="{7B684E83-5A77-4311-98E5-28B0DB3F9404}" destId="{0BC275CD-017F-460C-ADCE-4FD5E1EB1AA9}" srcOrd="4" destOrd="0" parTransId="{180382E4-BE95-4D09-B148-2DAE757AFCBE}" sibTransId="{A4154F2B-40D9-42FD-BB87-375BFDA50F37}"/>
    <dgm:cxn modelId="{195E8CC8-C3C9-4C88-849A-F748DC333C85}" srcId="{7B684E83-5A77-4311-98E5-28B0DB3F9404}" destId="{74A884D7-60E2-437F-88DC-E58E70B4C03A}" srcOrd="0" destOrd="0" parTransId="{8E07DC11-1419-4079-A8FF-CDE8AAB5BD93}" sibTransId="{9AD81B10-A28F-44CB-A8B7-FBE112EE7B1C}"/>
    <dgm:cxn modelId="{72D144D0-F001-4810-A003-4381418F0880}" type="presOf" srcId="{E0BA303C-492C-481E-9149-63D1BA137541}" destId="{4765AAE2-E600-4F72-BF6B-65C1879286F3}" srcOrd="0" destOrd="0" presId="urn:microsoft.com/office/officeart/2018/5/layout/IconCircleLabelList"/>
    <dgm:cxn modelId="{3489F4D6-7247-4276-BD76-0552434CA3E4}" srcId="{7B684E83-5A77-4311-98E5-28B0DB3F9404}" destId="{E0BA303C-492C-481E-9149-63D1BA137541}" srcOrd="3" destOrd="0" parTransId="{DC87A3F0-73B9-4024-86C6-915410E787B6}" sibTransId="{7346A6E1-8C36-4F6E-B602-14A94DD945BC}"/>
    <dgm:cxn modelId="{863917F8-6462-4CAE-AA75-CCB401B25281}" srcId="{7B684E83-5A77-4311-98E5-28B0DB3F9404}" destId="{6AEB8286-D29B-49CA-9123-A167D9DB254A}" srcOrd="1" destOrd="0" parTransId="{ECCA1DB4-7636-4C87-B79C-19AF28034F3E}" sibTransId="{302F94C7-1DC5-441E-9FF5-8834BEB76BB8}"/>
    <dgm:cxn modelId="{41DBF471-7338-4D0A-8310-687D3497E5FC}" type="presParOf" srcId="{5E811F66-A0E0-42B2-84DE-808881E7F00E}" destId="{9D019DD6-14EB-4EFE-B767-78D877D69A5C}" srcOrd="0" destOrd="0" presId="urn:microsoft.com/office/officeart/2018/5/layout/IconCircleLabelList"/>
    <dgm:cxn modelId="{C0117AAC-C843-466C-AEE4-17998D4A313F}" type="presParOf" srcId="{9D019DD6-14EB-4EFE-B767-78D877D69A5C}" destId="{286C07DE-65DE-4A95-B022-84AC6B33E312}" srcOrd="0" destOrd="0" presId="urn:microsoft.com/office/officeart/2018/5/layout/IconCircleLabelList"/>
    <dgm:cxn modelId="{FFFDF18C-7643-4B04-BEB0-F71A7173C7D1}" type="presParOf" srcId="{9D019DD6-14EB-4EFE-B767-78D877D69A5C}" destId="{10C817A6-A7C1-4FE0-9D19-BAB3A49CF703}" srcOrd="1" destOrd="0" presId="urn:microsoft.com/office/officeart/2018/5/layout/IconCircleLabelList"/>
    <dgm:cxn modelId="{37A3F4C1-3087-471C-9603-E455825D9D11}" type="presParOf" srcId="{9D019DD6-14EB-4EFE-B767-78D877D69A5C}" destId="{3FE64AB2-5C9B-408E-9BDE-BA75A11643D6}" srcOrd="2" destOrd="0" presId="urn:microsoft.com/office/officeart/2018/5/layout/IconCircleLabelList"/>
    <dgm:cxn modelId="{501896C2-CCEC-4E64-BFC9-0FFD248D0A25}" type="presParOf" srcId="{9D019DD6-14EB-4EFE-B767-78D877D69A5C}" destId="{27061920-8ECA-4C1E-9C4A-5613C3111C35}" srcOrd="3" destOrd="0" presId="urn:microsoft.com/office/officeart/2018/5/layout/IconCircleLabelList"/>
    <dgm:cxn modelId="{D065CBF9-0B67-4877-B7CB-AA4FA718BE31}" type="presParOf" srcId="{5E811F66-A0E0-42B2-84DE-808881E7F00E}" destId="{F6518C7D-2DF1-494E-A174-BB3225DC62CB}" srcOrd="1" destOrd="0" presId="urn:microsoft.com/office/officeart/2018/5/layout/IconCircleLabelList"/>
    <dgm:cxn modelId="{BBABDFF0-68BE-490E-84F1-10ECA0DBD455}" type="presParOf" srcId="{5E811F66-A0E0-42B2-84DE-808881E7F00E}" destId="{FAFB55A2-06B9-4C19-8D6D-5E6B2E378FE5}" srcOrd="2" destOrd="0" presId="urn:microsoft.com/office/officeart/2018/5/layout/IconCircleLabelList"/>
    <dgm:cxn modelId="{4A681287-B8AB-40BA-BD51-448FEC24B53B}" type="presParOf" srcId="{FAFB55A2-06B9-4C19-8D6D-5E6B2E378FE5}" destId="{F32FC402-33C1-44B3-B80F-27CC9712B0CB}" srcOrd="0" destOrd="0" presId="urn:microsoft.com/office/officeart/2018/5/layout/IconCircleLabelList"/>
    <dgm:cxn modelId="{4A1EF559-4380-4113-B31F-2DFD73B3D990}" type="presParOf" srcId="{FAFB55A2-06B9-4C19-8D6D-5E6B2E378FE5}" destId="{76B9C6D9-EBB1-412D-882A-6F75BD25DF12}" srcOrd="1" destOrd="0" presId="urn:microsoft.com/office/officeart/2018/5/layout/IconCircleLabelList"/>
    <dgm:cxn modelId="{17C522DD-91BD-4F4C-B829-B64535E82030}" type="presParOf" srcId="{FAFB55A2-06B9-4C19-8D6D-5E6B2E378FE5}" destId="{A002F808-683E-462A-B617-A5621EC714D0}" srcOrd="2" destOrd="0" presId="urn:microsoft.com/office/officeart/2018/5/layout/IconCircleLabelList"/>
    <dgm:cxn modelId="{E32CFDD0-F6A2-491F-9037-6F513CF6B36F}" type="presParOf" srcId="{FAFB55A2-06B9-4C19-8D6D-5E6B2E378FE5}" destId="{690E79DF-71C6-4FF9-852B-A6BF6DA2CC2A}" srcOrd="3" destOrd="0" presId="urn:microsoft.com/office/officeart/2018/5/layout/IconCircleLabelList"/>
    <dgm:cxn modelId="{A396079F-076A-4CEE-A578-53D7A488E413}" type="presParOf" srcId="{5E811F66-A0E0-42B2-84DE-808881E7F00E}" destId="{49447E1B-C01D-4428-8565-587FA884979B}" srcOrd="3" destOrd="0" presId="urn:microsoft.com/office/officeart/2018/5/layout/IconCircleLabelList"/>
    <dgm:cxn modelId="{ACF02DDE-4256-44D0-A665-E7C604EFCFB4}" type="presParOf" srcId="{5E811F66-A0E0-42B2-84DE-808881E7F00E}" destId="{9CD8B177-E18E-47F6-9C00-B60D5E5B002F}" srcOrd="4" destOrd="0" presId="urn:microsoft.com/office/officeart/2018/5/layout/IconCircleLabelList"/>
    <dgm:cxn modelId="{78D8F596-EDE4-4668-8515-6F2C022E76E4}" type="presParOf" srcId="{9CD8B177-E18E-47F6-9C00-B60D5E5B002F}" destId="{6938687D-0BC4-4BF4-8B96-2E4291E5F810}" srcOrd="0" destOrd="0" presId="urn:microsoft.com/office/officeart/2018/5/layout/IconCircleLabelList"/>
    <dgm:cxn modelId="{11FC3CFF-AC26-4216-945E-D0E3918ED295}" type="presParOf" srcId="{9CD8B177-E18E-47F6-9C00-B60D5E5B002F}" destId="{BA61A3F9-AD64-44F2-A6FB-D1CF4ADB1EA2}" srcOrd="1" destOrd="0" presId="urn:microsoft.com/office/officeart/2018/5/layout/IconCircleLabelList"/>
    <dgm:cxn modelId="{1F2AFD44-3DB0-4678-B52D-5777601F3EE1}" type="presParOf" srcId="{9CD8B177-E18E-47F6-9C00-B60D5E5B002F}" destId="{589403D1-E0DC-438B-BB71-D7A6A266227B}" srcOrd="2" destOrd="0" presId="urn:microsoft.com/office/officeart/2018/5/layout/IconCircleLabelList"/>
    <dgm:cxn modelId="{7269145F-A63B-4297-B11D-22F1038025BF}" type="presParOf" srcId="{9CD8B177-E18E-47F6-9C00-B60D5E5B002F}" destId="{57CCC580-B496-44AE-B07C-A40C06C154FC}" srcOrd="3" destOrd="0" presId="urn:microsoft.com/office/officeart/2018/5/layout/IconCircleLabelList"/>
    <dgm:cxn modelId="{ED536C6D-D420-4752-B2A2-DF58D0FECC51}" type="presParOf" srcId="{5E811F66-A0E0-42B2-84DE-808881E7F00E}" destId="{2AEA7B1A-24D9-4003-AA85-E9AA6E777503}" srcOrd="5" destOrd="0" presId="urn:microsoft.com/office/officeart/2018/5/layout/IconCircleLabelList"/>
    <dgm:cxn modelId="{AD996685-C463-491F-BF93-2CFE25872288}" type="presParOf" srcId="{5E811F66-A0E0-42B2-84DE-808881E7F00E}" destId="{A648C782-B906-4ED9-B12E-183512B6365D}" srcOrd="6" destOrd="0" presId="urn:microsoft.com/office/officeart/2018/5/layout/IconCircleLabelList"/>
    <dgm:cxn modelId="{C35CD909-06E4-4A54-9CF3-A8C11D53CEDE}" type="presParOf" srcId="{A648C782-B906-4ED9-B12E-183512B6365D}" destId="{5E92A5D5-B9D4-4396-A325-10976ACAD9CD}" srcOrd="0" destOrd="0" presId="urn:microsoft.com/office/officeart/2018/5/layout/IconCircleLabelList"/>
    <dgm:cxn modelId="{2ECCBB45-8BE7-4386-B27A-F1E0CA96A965}" type="presParOf" srcId="{A648C782-B906-4ED9-B12E-183512B6365D}" destId="{D1DF9F93-C7D2-4EEC-8E86-288D10AEBFBD}" srcOrd="1" destOrd="0" presId="urn:microsoft.com/office/officeart/2018/5/layout/IconCircleLabelList"/>
    <dgm:cxn modelId="{2DD04DDB-DF77-418C-BAE6-76D0442326DE}" type="presParOf" srcId="{A648C782-B906-4ED9-B12E-183512B6365D}" destId="{32D23842-5B94-4498-AD68-6F7FB347CA75}" srcOrd="2" destOrd="0" presId="urn:microsoft.com/office/officeart/2018/5/layout/IconCircleLabelList"/>
    <dgm:cxn modelId="{E2C37B85-446D-4AA6-81E9-54611546649C}" type="presParOf" srcId="{A648C782-B906-4ED9-B12E-183512B6365D}" destId="{4765AAE2-E600-4F72-BF6B-65C1879286F3}" srcOrd="3" destOrd="0" presId="urn:microsoft.com/office/officeart/2018/5/layout/IconCircleLabelList"/>
    <dgm:cxn modelId="{3B9F7C8A-5397-4BA5-975A-164D597E0538}" type="presParOf" srcId="{5E811F66-A0E0-42B2-84DE-808881E7F00E}" destId="{DC7BA79D-3E6A-4888-9A3E-CA895D3A7B71}" srcOrd="7" destOrd="0" presId="urn:microsoft.com/office/officeart/2018/5/layout/IconCircleLabelList"/>
    <dgm:cxn modelId="{81118BD2-3EAC-4B75-8335-B817392DF3A5}" type="presParOf" srcId="{5E811F66-A0E0-42B2-84DE-808881E7F00E}" destId="{6B0829A8-6B50-422F-8386-D1C740262E44}" srcOrd="8" destOrd="0" presId="urn:microsoft.com/office/officeart/2018/5/layout/IconCircleLabelList"/>
    <dgm:cxn modelId="{A621718B-157E-4A58-A324-37E0D5613E56}" type="presParOf" srcId="{6B0829A8-6B50-422F-8386-D1C740262E44}" destId="{467B04AB-9B10-4712-B484-47FE9B310B33}" srcOrd="0" destOrd="0" presId="urn:microsoft.com/office/officeart/2018/5/layout/IconCircleLabelList"/>
    <dgm:cxn modelId="{2B1DCD00-5434-4E18-8820-D3A2D99B3138}" type="presParOf" srcId="{6B0829A8-6B50-422F-8386-D1C740262E44}" destId="{32D3981D-0332-43F0-95F0-4FE9922A5829}" srcOrd="1" destOrd="0" presId="urn:microsoft.com/office/officeart/2018/5/layout/IconCircleLabelList"/>
    <dgm:cxn modelId="{9049D8AC-32B0-4A6C-8C0A-2DE0E9AC5A28}" type="presParOf" srcId="{6B0829A8-6B50-422F-8386-D1C740262E44}" destId="{D8DF4F4E-ECA8-40DA-B80B-591106761F0B}" srcOrd="2" destOrd="0" presId="urn:microsoft.com/office/officeart/2018/5/layout/IconCircleLabelList"/>
    <dgm:cxn modelId="{F2F67BC5-4BD6-4710-BA0B-5490415C6EEE}" type="presParOf" srcId="{6B0829A8-6B50-422F-8386-D1C740262E44}" destId="{BF6318F5-F9AF-4740-A431-4725C5044C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2691F-AB00-4005-B8D7-00D8E8E52810}">
      <dsp:nvSpPr>
        <dsp:cNvPr id="0" name=""/>
        <dsp:cNvSpPr/>
      </dsp:nvSpPr>
      <dsp:spPr>
        <a:xfrm>
          <a:off x="341781" y="1130473"/>
          <a:ext cx="1062615" cy="10626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DF830-BE16-438F-B2D5-D621023026A3}">
      <dsp:nvSpPr>
        <dsp:cNvPr id="0" name=""/>
        <dsp:cNvSpPr/>
      </dsp:nvSpPr>
      <dsp:spPr>
        <a:xfrm>
          <a:off x="56824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78D89-B322-4049-9176-DAB4A318498D}">
      <dsp:nvSpPr>
        <dsp:cNvPr id="0" name=""/>
        <dsp:cNvSpPr/>
      </dsp:nvSpPr>
      <dsp:spPr>
        <a:xfrm>
          <a:off x="2092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Multimedia degradation includes low frame rates and poor audio quality.</a:t>
          </a:r>
        </a:p>
      </dsp:txBody>
      <dsp:txXfrm>
        <a:off x="2092" y="2524067"/>
        <a:ext cx="1741992" cy="696796"/>
      </dsp:txXfrm>
    </dsp:sp>
    <dsp:sp modelId="{7C3A819F-420F-44DD-B5B7-FCC7C1FDFD0E}">
      <dsp:nvSpPr>
        <dsp:cNvPr id="0" name=""/>
        <dsp:cNvSpPr/>
      </dsp:nvSpPr>
      <dsp:spPr>
        <a:xfrm>
          <a:off x="2388621" y="1130473"/>
          <a:ext cx="1062615" cy="10626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0E151-5543-46D8-8A9C-84DDC08FE263}">
      <dsp:nvSpPr>
        <dsp:cNvPr id="0" name=""/>
        <dsp:cNvSpPr/>
      </dsp:nvSpPr>
      <dsp:spPr>
        <a:xfrm>
          <a:off x="261508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022F5-BBF2-4D97-91DC-DA1918AFEB2A}">
      <dsp:nvSpPr>
        <dsp:cNvPr id="0" name=""/>
        <dsp:cNvSpPr/>
      </dsp:nvSpPr>
      <dsp:spPr>
        <a:xfrm>
          <a:off x="2048933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Causes: hardware limitations, transmission loss, legacy formats.</a:t>
          </a:r>
        </a:p>
      </dsp:txBody>
      <dsp:txXfrm>
        <a:off x="2048933" y="2524067"/>
        <a:ext cx="1741992" cy="696796"/>
      </dsp:txXfrm>
    </dsp:sp>
    <dsp:sp modelId="{A2E84687-7DB1-4ADC-9BC0-C90D07ECBAE2}">
      <dsp:nvSpPr>
        <dsp:cNvPr id="0" name=""/>
        <dsp:cNvSpPr/>
      </dsp:nvSpPr>
      <dsp:spPr>
        <a:xfrm>
          <a:off x="4435462" y="1130473"/>
          <a:ext cx="1062615" cy="10626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D73F5-89AD-496D-8457-42B23294DD09}">
      <dsp:nvSpPr>
        <dsp:cNvPr id="0" name=""/>
        <dsp:cNvSpPr/>
      </dsp:nvSpPr>
      <dsp:spPr>
        <a:xfrm>
          <a:off x="4661921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6B549-5478-42D1-89F4-12655A2CAC74}">
      <dsp:nvSpPr>
        <dsp:cNvPr id="0" name=""/>
        <dsp:cNvSpPr/>
      </dsp:nvSpPr>
      <dsp:spPr>
        <a:xfrm>
          <a:off x="4095774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Importance of restoring multimedia fidelity.</a:t>
          </a:r>
        </a:p>
      </dsp:txBody>
      <dsp:txXfrm>
        <a:off x="4095774" y="2524067"/>
        <a:ext cx="1741992" cy="696796"/>
      </dsp:txXfrm>
    </dsp:sp>
    <dsp:sp modelId="{D53042BA-95CA-4BE1-8F3C-882310F1D3DA}">
      <dsp:nvSpPr>
        <dsp:cNvPr id="0" name=""/>
        <dsp:cNvSpPr/>
      </dsp:nvSpPr>
      <dsp:spPr>
        <a:xfrm>
          <a:off x="6482303" y="1130473"/>
          <a:ext cx="1062615" cy="1062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C97C4-86F1-4D7B-883F-632D1F644C64}">
      <dsp:nvSpPr>
        <dsp:cNvPr id="0" name=""/>
        <dsp:cNvSpPr/>
      </dsp:nvSpPr>
      <dsp:spPr>
        <a:xfrm>
          <a:off x="6708762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5F60E-4BCA-4BDA-B444-F99DF53801BE}">
      <dsp:nvSpPr>
        <dsp:cNvPr id="0" name=""/>
        <dsp:cNvSpPr/>
      </dsp:nvSpPr>
      <dsp:spPr>
        <a:xfrm>
          <a:off x="6142615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Goal: Enhance degraded audio and video signals using advanced interpolation techniques.</a:t>
          </a:r>
        </a:p>
      </dsp:txBody>
      <dsp:txXfrm>
        <a:off x="6142615" y="2524067"/>
        <a:ext cx="1741992" cy="6967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547CA-4B38-4377-85A3-D0A2A560DA1D}">
      <dsp:nvSpPr>
        <dsp:cNvPr id="0" name=""/>
        <dsp:cNvSpPr/>
      </dsp:nvSpPr>
      <dsp:spPr>
        <a:xfrm>
          <a:off x="341781" y="1130473"/>
          <a:ext cx="1062615" cy="10626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F8521-D20C-4D1A-AD05-4213CF7D9D95}">
      <dsp:nvSpPr>
        <dsp:cNvPr id="0" name=""/>
        <dsp:cNvSpPr/>
      </dsp:nvSpPr>
      <dsp:spPr>
        <a:xfrm>
          <a:off x="56824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5452D-61A7-43A0-8192-FE1C60B65D8E}">
      <dsp:nvSpPr>
        <dsp:cNvPr id="0" name=""/>
        <dsp:cNvSpPr/>
      </dsp:nvSpPr>
      <dsp:spPr>
        <a:xfrm>
          <a:off x="2092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Full project source code available at:</a:t>
          </a:r>
        </a:p>
      </dsp:txBody>
      <dsp:txXfrm>
        <a:off x="2092" y="2524067"/>
        <a:ext cx="1741992" cy="696796"/>
      </dsp:txXfrm>
    </dsp:sp>
    <dsp:sp modelId="{8C2569E1-7E8A-4D9E-8FC4-D9EA47269507}">
      <dsp:nvSpPr>
        <dsp:cNvPr id="0" name=""/>
        <dsp:cNvSpPr/>
      </dsp:nvSpPr>
      <dsp:spPr>
        <a:xfrm>
          <a:off x="2388621" y="1130473"/>
          <a:ext cx="1062615" cy="10626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C65B9-FD46-46A5-9985-9B78D7C42CBD}">
      <dsp:nvSpPr>
        <dsp:cNvPr id="0" name=""/>
        <dsp:cNvSpPr/>
      </dsp:nvSpPr>
      <dsp:spPr>
        <a:xfrm>
          <a:off x="261508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802DA-2A14-4D01-BFA7-27650253D856}">
      <dsp:nvSpPr>
        <dsp:cNvPr id="0" name=""/>
        <dsp:cNvSpPr/>
      </dsp:nvSpPr>
      <dsp:spPr>
        <a:xfrm>
          <a:off x="2048933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https://github.com/rohithreddydepa/SplineInterpolation</a:t>
          </a:r>
        </a:p>
      </dsp:txBody>
      <dsp:txXfrm>
        <a:off x="2048933" y="2524067"/>
        <a:ext cx="1741992" cy="696796"/>
      </dsp:txXfrm>
    </dsp:sp>
    <dsp:sp modelId="{AB0284E7-3123-47F4-91CC-A66697EDFF7E}">
      <dsp:nvSpPr>
        <dsp:cNvPr id="0" name=""/>
        <dsp:cNvSpPr/>
      </dsp:nvSpPr>
      <dsp:spPr>
        <a:xfrm>
          <a:off x="4435462" y="1130473"/>
          <a:ext cx="1062615" cy="10626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DE1D-6033-4B4F-A7CF-DFAEAC23BC58}">
      <dsp:nvSpPr>
        <dsp:cNvPr id="0" name=""/>
        <dsp:cNvSpPr/>
      </dsp:nvSpPr>
      <dsp:spPr>
        <a:xfrm>
          <a:off x="4661921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B1D69-DAB7-4684-AD5D-F75F39864CC4}">
      <dsp:nvSpPr>
        <dsp:cNvPr id="0" name=""/>
        <dsp:cNvSpPr/>
      </dsp:nvSpPr>
      <dsp:spPr>
        <a:xfrm>
          <a:off x="4095774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Publicly accessible for code exploration, replication, and extension.</a:t>
          </a:r>
        </a:p>
      </dsp:txBody>
      <dsp:txXfrm>
        <a:off x="4095774" y="2524067"/>
        <a:ext cx="1741992" cy="696796"/>
      </dsp:txXfrm>
    </dsp:sp>
    <dsp:sp modelId="{4CC44E20-F530-44CA-9949-692DF5653873}">
      <dsp:nvSpPr>
        <dsp:cNvPr id="0" name=""/>
        <dsp:cNvSpPr/>
      </dsp:nvSpPr>
      <dsp:spPr>
        <a:xfrm>
          <a:off x="6482303" y="1130473"/>
          <a:ext cx="1062615" cy="1062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95229-F91E-47FA-82CC-3A06AB2DF50B}">
      <dsp:nvSpPr>
        <dsp:cNvPr id="0" name=""/>
        <dsp:cNvSpPr/>
      </dsp:nvSpPr>
      <dsp:spPr>
        <a:xfrm>
          <a:off x="6708762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E0DB3-E1EE-4E05-8A31-461A2FE5611B}">
      <dsp:nvSpPr>
        <dsp:cNvPr id="0" name=""/>
        <dsp:cNvSpPr/>
      </dsp:nvSpPr>
      <dsp:spPr>
        <a:xfrm>
          <a:off x="6142615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Demonstrates modular and reusable code organization.</a:t>
          </a:r>
        </a:p>
      </dsp:txBody>
      <dsp:txXfrm>
        <a:off x="6142615" y="2524067"/>
        <a:ext cx="1741992" cy="696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6387F-C346-47D9-AC10-303F3922B0F2}">
      <dsp:nvSpPr>
        <dsp:cNvPr id="0" name=""/>
        <dsp:cNvSpPr/>
      </dsp:nvSpPr>
      <dsp:spPr>
        <a:xfrm>
          <a:off x="341781" y="1130473"/>
          <a:ext cx="1062615" cy="10626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28D20-8B88-40A9-95CE-4B76144C30A1}">
      <dsp:nvSpPr>
        <dsp:cNvPr id="0" name=""/>
        <dsp:cNvSpPr/>
      </dsp:nvSpPr>
      <dsp:spPr>
        <a:xfrm>
          <a:off x="56824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31D89-2231-4D38-AEE4-995FDC8FF512}">
      <dsp:nvSpPr>
        <dsp:cNvPr id="0" name=""/>
        <dsp:cNvSpPr/>
      </dsp:nvSpPr>
      <dsp:spPr>
        <a:xfrm>
          <a:off x="2092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Degraded multimedia affects user experience in streaming, gaming, and VR.</a:t>
          </a:r>
        </a:p>
      </dsp:txBody>
      <dsp:txXfrm>
        <a:off x="2092" y="2524067"/>
        <a:ext cx="1741992" cy="696796"/>
      </dsp:txXfrm>
    </dsp:sp>
    <dsp:sp modelId="{26A656FA-4BD1-418A-BA75-38083DD40DD7}">
      <dsp:nvSpPr>
        <dsp:cNvPr id="0" name=""/>
        <dsp:cNvSpPr/>
      </dsp:nvSpPr>
      <dsp:spPr>
        <a:xfrm>
          <a:off x="2388621" y="1130473"/>
          <a:ext cx="1062615" cy="10626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8C00E0-A0D6-4233-B389-BA9F3F483079}">
      <dsp:nvSpPr>
        <dsp:cNvPr id="0" name=""/>
        <dsp:cNvSpPr/>
      </dsp:nvSpPr>
      <dsp:spPr>
        <a:xfrm>
          <a:off x="261508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9F2B8-D263-499F-BC71-76DB3E5FE433}">
      <dsp:nvSpPr>
        <dsp:cNvPr id="0" name=""/>
        <dsp:cNvSpPr/>
      </dsp:nvSpPr>
      <dsp:spPr>
        <a:xfrm>
          <a:off x="2048933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Low FPS results in choppy, unsmooth video playback.</a:t>
          </a:r>
        </a:p>
      </dsp:txBody>
      <dsp:txXfrm>
        <a:off x="2048933" y="2524067"/>
        <a:ext cx="1741992" cy="696796"/>
      </dsp:txXfrm>
    </dsp:sp>
    <dsp:sp modelId="{E32A447C-01AF-48EE-9476-BB6BB44C7C03}">
      <dsp:nvSpPr>
        <dsp:cNvPr id="0" name=""/>
        <dsp:cNvSpPr/>
      </dsp:nvSpPr>
      <dsp:spPr>
        <a:xfrm>
          <a:off x="4435462" y="1130473"/>
          <a:ext cx="1062615" cy="10626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B5523-6BE0-46B5-8FCB-5FA6D7130726}">
      <dsp:nvSpPr>
        <dsp:cNvPr id="0" name=""/>
        <dsp:cNvSpPr/>
      </dsp:nvSpPr>
      <dsp:spPr>
        <a:xfrm>
          <a:off x="4661921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C6221-661B-4618-9636-D5E0A504DA14}">
      <dsp:nvSpPr>
        <dsp:cNvPr id="0" name=""/>
        <dsp:cNvSpPr/>
      </dsp:nvSpPr>
      <dsp:spPr>
        <a:xfrm>
          <a:off x="4095774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Poor audio sampling introduces distortions and reduces clarity.</a:t>
          </a:r>
        </a:p>
      </dsp:txBody>
      <dsp:txXfrm>
        <a:off x="4095774" y="2524067"/>
        <a:ext cx="1741992" cy="696796"/>
      </dsp:txXfrm>
    </dsp:sp>
    <dsp:sp modelId="{97AA8B3C-0FDE-4ABE-BEB3-35E15B2BBAE9}">
      <dsp:nvSpPr>
        <dsp:cNvPr id="0" name=""/>
        <dsp:cNvSpPr/>
      </dsp:nvSpPr>
      <dsp:spPr>
        <a:xfrm>
          <a:off x="6482303" y="1130473"/>
          <a:ext cx="1062615" cy="1062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5BA94-F198-45D0-ACDE-34AF8956201F}">
      <dsp:nvSpPr>
        <dsp:cNvPr id="0" name=""/>
        <dsp:cNvSpPr/>
      </dsp:nvSpPr>
      <dsp:spPr>
        <a:xfrm>
          <a:off x="6708762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10983-301C-48FD-B657-6C91A7A0E22E}">
      <dsp:nvSpPr>
        <dsp:cNvPr id="0" name=""/>
        <dsp:cNvSpPr/>
      </dsp:nvSpPr>
      <dsp:spPr>
        <a:xfrm>
          <a:off x="6142615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Traditional interpolation methods lead to visible artifacts and quality loss.</a:t>
          </a:r>
        </a:p>
      </dsp:txBody>
      <dsp:txXfrm>
        <a:off x="6142615" y="2524067"/>
        <a:ext cx="1741992" cy="696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80708-1D19-4DB5-9F2F-122ED83C84F4}">
      <dsp:nvSpPr>
        <dsp:cNvPr id="0" name=""/>
        <dsp:cNvSpPr/>
      </dsp:nvSpPr>
      <dsp:spPr>
        <a:xfrm>
          <a:off x="890763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190A7-B0FA-41F2-B32F-EC0F1E8368A7}">
      <dsp:nvSpPr>
        <dsp:cNvPr id="0" name=""/>
        <dsp:cNvSpPr/>
      </dsp:nvSpPr>
      <dsp:spPr>
        <a:xfrm>
          <a:off x="291148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Divides data into segments fitted with low-degree polynomials.</a:t>
          </a:r>
        </a:p>
      </dsp:txBody>
      <dsp:txXfrm>
        <a:off x="291148" y="2456435"/>
        <a:ext cx="2180418" cy="720000"/>
      </dsp:txXfrm>
    </dsp:sp>
    <dsp:sp modelId="{BC0118EB-B26D-4DD5-AA54-2658B77AB2B7}">
      <dsp:nvSpPr>
        <dsp:cNvPr id="0" name=""/>
        <dsp:cNvSpPr/>
      </dsp:nvSpPr>
      <dsp:spPr>
        <a:xfrm>
          <a:off x="3452755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D29AB-B931-4BEF-B9AD-27D2FF2B3BA9}">
      <dsp:nvSpPr>
        <dsp:cNvPr id="0" name=""/>
        <dsp:cNvSpPr/>
      </dsp:nvSpPr>
      <dsp:spPr>
        <a:xfrm>
          <a:off x="2853140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Ensures smoothness and continuity at each join.</a:t>
          </a:r>
        </a:p>
      </dsp:txBody>
      <dsp:txXfrm>
        <a:off x="2853140" y="2456435"/>
        <a:ext cx="2180418" cy="720000"/>
      </dsp:txXfrm>
    </dsp:sp>
    <dsp:sp modelId="{E749E8D0-753E-416B-9228-A1709D532901}">
      <dsp:nvSpPr>
        <dsp:cNvPr id="0" name=""/>
        <dsp:cNvSpPr/>
      </dsp:nvSpPr>
      <dsp:spPr>
        <a:xfrm>
          <a:off x="6014747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9318A-0A5B-43E4-B6C6-F7D48137769A}">
      <dsp:nvSpPr>
        <dsp:cNvPr id="0" name=""/>
        <dsp:cNvSpPr/>
      </dsp:nvSpPr>
      <dsp:spPr>
        <a:xfrm>
          <a:off x="5415132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Better than higher-order polynomial interpolation which can oscillate heavily (Runge's phenomenon).</a:t>
          </a:r>
        </a:p>
      </dsp:txBody>
      <dsp:txXfrm>
        <a:off x="5415132" y="2456435"/>
        <a:ext cx="2180418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17A97-158D-8E4E-BA5C-E5B4F6707FF3}">
      <dsp:nvSpPr>
        <dsp:cNvPr id="0" name=""/>
        <dsp:cNvSpPr/>
      </dsp:nvSpPr>
      <dsp:spPr>
        <a:xfrm>
          <a:off x="1577340" y="1890"/>
          <a:ext cx="6309360" cy="8296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10740" rIns="122419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Degradation stage: simulate low-quality input (reduced FPS and sampling rate).</a:t>
          </a:r>
        </a:p>
      </dsp:txBody>
      <dsp:txXfrm>
        <a:off x="1577340" y="1890"/>
        <a:ext cx="6309360" cy="829686"/>
      </dsp:txXfrm>
    </dsp:sp>
    <dsp:sp modelId="{5EA893B0-291B-0149-8989-C01F736CA884}">
      <dsp:nvSpPr>
        <dsp:cNvPr id="0" name=""/>
        <dsp:cNvSpPr/>
      </dsp:nvSpPr>
      <dsp:spPr>
        <a:xfrm>
          <a:off x="0" y="1890"/>
          <a:ext cx="1577340" cy="8296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81955" rIns="83468" bIns="819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Simulate</a:t>
          </a:r>
        </a:p>
      </dsp:txBody>
      <dsp:txXfrm>
        <a:off x="0" y="1890"/>
        <a:ext cx="1577340" cy="829686"/>
      </dsp:txXfrm>
    </dsp:sp>
    <dsp:sp modelId="{13FA8EF6-CF8F-B341-A9CB-CF32AAC9DE7A}">
      <dsp:nvSpPr>
        <dsp:cNvPr id="0" name=""/>
        <dsp:cNvSpPr/>
      </dsp:nvSpPr>
      <dsp:spPr>
        <a:xfrm>
          <a:off x="1577340" y="881358"/>
          <a:ext cx="6309360" cy="82968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10740" rIns="122419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Separate audio and video streams for independent processing.</a:t>
          </a:r>
        </a:p>
      </dsp:txBody>
      <dsp:txXfrm>
        <a:off x="1577340" y="881358"/>
        <a:ext cx="6309360" cy="829686"/>
      </dsp:txXfrm>
    </dsp:sp>
    <dsp:sp modelId="{A4580C23-1AD1-F24E-9971-7F95FD9DA593}">
      <dsp:nvSpPr>
        <dsp:cNvPr id="0" name=""/>
        <dsp:cNvSpPr/>
      </dsp:nvSpPr>
      <dsp:spPr>
        <a:xfrm>
          <a:off x="0" y="881358"/>
          <a:ext cx="1577340" cy="8296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81955" rIns="83468" bIns="819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Separate</a:t>
          </a:r>
        </a:p>
      </dsp:txBody>
      <dsp:txXfrm>
        <a:off x="0" y="881358"/>
        <a:ext cx="1577340" cy="829686"/>
      </dsp:txXfrm>
    </dsp:sp>
    <dsp:sp modelId="{C1527D18-913B-2E48-B3B8-BB0D137B92E1}">
      <dsp:nvSpPr>
        <dsp:cNvPr id="0" name=""/>
        <dsp:cNvSpPr/>
      </dsp:nvSpPr>
      <dsp:spPr>
        <a:xfrm>
          <a:off x="1577340" y="1760825"/>
          <a:ext cx="6309360" cy="82968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10740" rIns="122419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Apply cubic spline interpolation on audio and video.</a:t>
          </a:r>
        </a:p>
      </dsp:txBody>
      <dsp:txXfrm>
        <a:off x="1577340" y="1760825"/>
        <a:ext cx="6309360" cy="829686"/>
      </dsp:txXfrm>
    </dsp:sp>
    <dsp:sp modelId="{399BF1BB-454A-4340-BDA9-00498370C262}">
      <dsp:nvSpPr>
        <dsp:cNvPr id="0" name=""/>
        <dsp:cNvSpPr/>
      </dsp:nvSpPr>
      <dsp:spPr>
        <a:xfrm>
          <a:off x="0" y="1760825"/>
          <a:ext cx="1577340" cy="8296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81955" rIns="83468" bIns="819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Apply</a:t>
          </a:r>
        </a:p>
      </dsp:txBody>
      <dsp:txXfrm>
        <a:off x="0" y="1760825"/>
        <a:ext cx="1577340" cy="829686"/>
      </dsp:txXfrm>
    </dsp:sp>
    <dsp:sp modelId="{B1A732E3-652D-BA4B-B3DE-293959E994CA}">
      <dsp:nvSpPr>
        <dsp:cNvPr id="0" name=""/>
        <dsp:cNvSpPr/>
      </dsp:nvSpPr>
      <dsp:spPr>
        <a:xfrm>
          <a:off x="1577340" y="2640293"/>
          <a:ext cx="6309360" cy="82968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10740" rIns="122419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Merge enhanced audio and video into a final high-quality output.</a:t>
          </a:r>
        </a:p>
      </dsp:txBody>
      <dsp:txXfrm>
        <a:off x="1577340" y="2640293"/>
        <a:ext cx="6309360" cy="829686"/>
      </dsp:txXfrm>
    </dsp:sp>
    <dsp:sp modelId="{159ED6EF-AFDD-314B-82C6-1EF99BF4E659}">
      <dsp:nvSpPr>
        <dsp:cNvPr id="0" name=""/>
        <dsp:cNvSpPr/>
      </dsp:nvSpPr>
      <dsp:spPr>
        <a:xfrm>
          <a:off x="0" y="2640293"/>
          <a:ext cx="1577340" cy="8296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81955" rIns="83468" bIns="819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Merge</a:t>
          </a:r>
        </a:p>
      </dsp:txBody>
      <dsp:txXfrm>
        <a:off x="0" y="2640293"/>
        <a:ext cx="1577340" cy="829686"/>
      </dsp:txXfrm>
    </dsp:sp>
    <dsp:sp modelId="{29C6C5A6-F407-5845-AE5C-EC586870B8EC}">
      <dsp:nvSpPr>
        <dsp:cNvPr id="0" name=""/>
        <dsp:cNvSpPr/>
      </dsp:nvSpPr>
      <dsp:spPr>
        <a:xfrm>
          <a:off x="1577340" y="3519760"/>
          <a:ext cx="6309360" cy="829686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10740" rIns="122419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Evaluate using MSE, SNR, SSIM, and PSNR.</a:t>
          </a:r>
        </a:p>
      </dsp:txBody>
      <dsp:txXfrm>
        <a:off x="1577340" y="3519760"/>
        <a:ext cx="6309360" cy="829686"/>
      </dsp:txXfrm>
    </dsp:sp>
    <dsp:sp modelId="{F28E2364-D38D-174F-B47E-679D9131410D}">
      <dsp:nvSpPr>
        <dsp:cNvPr id="0" name=""/>
        <dsp:cNvSpPr/>
      </dsp:nvSpPr>
      <dsp:spPr>
        <a:xfrm>
          <a:off x="0" y="3519760"/>
          <a:ext cx="1577340" cy="8296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81955" rIns="83468" bIns="819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Evaluate</a:t>
          </a:r>
        </a:p>
      </dsp:txBody>
      <dsp:txXfrm>
        <a:off x="0" y="3519760"/>
        <a:ext cx="1577340" cy="8296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9255D-436F-4224-9F8F-56D2C4FC20CB}">
      <dsp:nvSpPr>
        <dsp:cNvPr id="0" name=""/>
        <dsp:cNvSpPr/>
      </dsp:nvSpPr>
      <dsp:spPr>
        <a:xfrm>
          <a:off x="0" y="531"/>
          <a:ext cx="78867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533BB-BE3B-4202-8493-5BFC769F6F2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12AFA-5BE7-4501-889D-F5978CB67B37}">
      <dsp:nvSpPr>
        <dsp:cNvPr id="0" name=""/>
        <dsp:cNvSpPr/>
      </dsp:nvSpPr>
      <dsp:spPr>
        <a:xfrm>
          <a:off x="1435590" y="53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Audio Pipeline: Load degraded audio -&gt; Interpolate missing samples -&gt; Save enhanced audio.</a:t>
          </a:r>
        </a:p>
      </dsp:txBody>
      <dsp:txXfrm>
        <a:off x="1435590" y="531"/>
        <a:ext cx="6451109" cy="1242935"/>
      </dsp:txXfrm>
    </dsp:sp>
    <dsp:sp modelId="{691109FC-BA94-4D19-9A31-74315F4C2B64}">
      <dsp:nvSpPr>
        <dsp:cNvPr id="0" name=""/>
        <dsp:cNvSpPr/>
      </dsp:nvSpPr>
      <dsp:spPr>
        <a:xfrm>
          <a:off x="0" y="1554201"/>
          <a:ext cx="78867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6B699-0762-45AD-954C-C37877FD3B9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2AA08-4D5A-47FC-8963-E9B3558FE507}">
      <dsp:nvSpPr>
        <dsp:cNvPr id="0" name=""/>
        <dsp:cNvSpPr/>
      </dsp:nvSpPr>
      <dsp:spPr>
        <a:xfrm>
          <a:off x="1435590" y="155420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Video Pipeline: Load degraded frames -&gt; Generate intermediate frames -&gt; Reassemble enhanced video.</a:t>
          </a:r>
        </a:p>
      </dsp:txBody>
      <dsp:txXfrm>
        <a:off x="1435590" y="1554201"/>
        <a:ext cx="6451109" cy="1242935"/>
      </dsp:txXfrm>
    </dsp:sp>
    <dsp:sp modelId="{ED2555C0-A2F2-42EE-A145-42E348160828}">
      <dsp:nvSpPr>
        <dsp:cNvPr id="0" name=""/>
        <dsp:cNvSpPr/>
      </dsp:nvSpPr>
      <dsp:spPr>
        <a:xfrm>
          <a:off x="0" y="3107870"/>
          <a:ext cx="78867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AF285-D9A8-4E1A-92A2-9CB28E42BF9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FAD1F-2A8E-4364-A38F-0EC970BA58D2}">
      <dsp:nvSpPr>
        <dsp:cNvPr id="0" name=""/>
        <dsp:cNvSpPr/>
      </dsp:nvSpPr>
      <dsp:spPr>
        <a:xfrm>
          <a:off x="1435590" y="3107870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Independent pipelines allow focused optimization.</a:t>
          </a:r>
        </a:p>
      </dsp:txBody>
      <dsp:txXfrm>
        <a:off x="1435590" y="3107870"/>
        <a:ext cx="6451109" cy="1242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A28C4-8AE4-4AA1-B9D6-226186A6D1DE}">
      <dsp:nvSpPr>
        <dsp:cNvPr id="0" name=""/>
        <dsp:cNvSpPr/>
      </dsp:nvSpPr>
      <dsp:spPr>
        <a:xfrm>
          <a:off x="0" y="3399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06DA1-7188-4846-9B27-B76616814CA4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60D5A-E9B5-4F41-8891-8A0C7AC42A14}">
      <dsp:nvSpPr>
        <dsp:cNvPr id="0" name=""/>
        <dsp:cNvSpPr/>
      </dsp:nvSpPr>
      <dsp:spPr>
        <a:xfrm>
          <a:off x="836323" y="3399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Load degraded audio signal using Librosa.</a:t>
          </a:r>
        </a:p>
      </dsp:txBody>
      <dsp:txXfrm>
        <a:off x="836323" y="3399"/>
        <a:ext cx="7050376" cy="724089"/>
      </dsp:txXfrm>
    </dsp:sp>
    <dsp:sp modelId="{A2317912-0EF6-4B1E-A5C1-0584EC9CC1F9}">
      <dsp:nvSpPr>
        <dsp:cNvPr id="0" name=""/>
        <dsp:cNvSpPr/>
      </dsp:nvSpPr>
      <dsp:spPr>
        <a:xfrm>
          <a:off x="0" y="908511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12FA9-CFE0-446B-A67E-F14A73F17625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C2CA0-4893-4068-9D2A-31E54788E8FA}">
      <dsp:nvSpPr>
        <dsp:cNvPr id="0" name=""/>
        <dsp:cNvSpPr/>
      </dsp:nvSpPr>
      <dsp:spPr>
        <a:xfrm>
          <a:off x="836323" y="908511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Associate each audio sample with an index.</a:t>
          </a:r>
        </a:p>
      </dsp:txBody>
      <dsp:txXfrm>
        <a:off x="836323" y="908511"/>
        <a:ext cx="7050376" cy="724089"/>
      </dsp:txXfrm>
    </dsp:sp>
    <dsp:sp modelId="{0D2F04DE-3228-42E6-8E63-EF351AB699B0}">
      <dsp:nvSpPr>
        <dsp:cNvPr id="0" name=""/>
        <dsp:cNvSpPr/>
      </dsp:nvSpPr>
      <dsp:spPr>
        <a:xfrm>
          <a:off x="0" y="1813624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6F7C8-5B6C-417C-87A3-3499A2E5BB11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A7408-0FEB-465F-A933-215D1E938FB2}">
      <dsp:nvSpPr>
        <dsp:cNvPr id="0" name=""/>
        <dsp:cNvSpPr/>
      </dsp:nvSpPr>
      <dsp:spPr>
        <a:xfrm>
          <a:off x="836323" y="1813624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cubic spline interpolation to generate intermediate points.</a:t>
          </a:r>
        </a:p>
      </dsp:txBody>
      <dsp:txXfrm>
        <a:off x="836323" y="1813624"/>
        <a:ext cx="7050376" cy="724089"/>
      </dsp:txXfrm>
    </dsp:sp>
    <dsp:sp modelId="{6EF07A6D-CC7F-4352-A13D-8DB8106F30DF}">
      <dsp:nvSpPr>
        <dsp:cNvPr id="0" name=""/>
        <dsp:cNvSpPr/>
      </dsp:nvSpPr>
      <dsp:spPr>
        <a:xfrm>
          <a:off x="0" y="2718736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54174-7516-4996-B10E-0F90B87C786B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A7366-F621-4907-8C02-2DC35F250156}">
      <dsp:nvSpPr>
        <dsp:cNvPr id="0" name=""/>
        <dsp:cNvSpPr/>
      </dsp:nvSpPr>
      <dsp:spPr>
        <a:xfrm>
          <a:off x="836323" y="2718736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Normalize audio signal to prevent clipping artifacts.</a:t>
          </a:r>
        </a:p>
      </dsp:txBody>
      <dsp:txXfrm>
        <a:off x="836323" y="2718736"/>
        <a:ext cx="7050376" cy="724089"/>
      </dsp:txXfrm>
    </dsp:sp>
    <dsp:sp modelId="{0EF70964-4093-42CD-A88E-FD6DBD64A314}">
      <dsp:nvSpPr>
        <dsp:cNvPr id="0" name=""/>
        <dsp:cNvSpPr/>
      </dsp:nvSpPr>
      <dsp:spPr>
        <a:xfrm>
          <a:off x="0" y="3623848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F9560-F46C-4E2D-AE98-ADA0C5DBB72E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32E56-129E-42BF-8EFF-59372ED08AF1}">
      <dsp:nvSpPr>
        <dsp:cNvPr id="0" name=""/>
        <dsp:cNvSpPr/>
      </dsp:nvSpPr>
      <dsp:spPr>
        <a:xfrm>
          <a:off x="836323" y="3623848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Save enhanced audio at an updated higher sample rate.</a:t>
          </a:r>
        </a:p>
      </dsp:txBody>
      <dsp:txXfrm>
        <a:off x="836323" y="3623848"/>
        <a:ext cx="7050376" cy="7240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81855-26DF-2042-A9ED-4E94D6C8DA70}">
      <dsp:nvSpPr>
        <dsp:cNvPr id="0" name=""/>
        <dsp:cNvSpPr/>
      </dsp:nvSpPr>
      <dsp:spPr>
        <a:xfrm>
          <a:off x="1014412" y="801011"/>
          <a:ext cx="81153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07E69-FC10-9E4A-A739-72F00FA87010}">
      <dsp:nvSpPr>
        <dsp:cNvPr id="0" name=""/>
        <dsp:cNvSpPr/>
      </dsp:nvSpPr>
      <dsp:spPr>
        <a:xfrm>
          <a:off x="1874634" y="732878"/>
          <a:ext cx="93325" cy="175181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456893"/>
            <a:satOff val="-398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456893"/>
              <a:satOff val="-398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66930-DAB6-374F-85B6-79AC28DCED27}">
      <dsp:nvSpPr>
        <dsp:cNvPr id="0" name=""/>
        <dsp:cNvSpPr/>
      </dsp:nvSpPr>
      <dsp:spPr>
        <a:xfrm>
          <a:off x="508801" y="396877"/>
          <a:ext cx="808339" cy="8083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68" tIns="31368" rIns="31368" bIns="31368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</a:t>
          </a:r>
        </a:p>
      </dsp:txBody>
      <dsp:txXfrm>
        <a:off x="627180" y="515256"/>
        <a:ext cx="571581" cy="571581"/>
      </dsp:txXfrm>
    </dsp:sp>
    <dsp:sp modelId="{D73F975C-C0B4-1A42-A261-61248C50A642}">
      <dsp:nvSpPr>
        <dsp:cNvPr id="0" name=""/>
        <dsp:cNvSpPr/>
      </dsp:nvSpPr>
      <dsp:spPr>
        <a:xfrm>
          <a:off x="0" y="1370713"/>
          <a:ext cx="182594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913786"/>
            <a:satOff val="-796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913786"/>
              <a:satOff val="-796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32" tIns="165100" rIns="14403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Extract individual frames from degraded video using OpenCV.</a:t>
          </a:r>
        </a:p>
      </dsp:txBody>
      <dsp:txXfrm>
        <a:off x="0" y="1735901"/>
        <a:ext cx="1825942" cy="1600412"/>
      </dsp:txXfrm>
    </dsp:sp>
    <dsp:sp modelId="{F7A46AC5-C795-1B45-9EC3-1CEC225E5497}">
      <dsp:nvSpPr>
        <dsp:cNvPr id="0" name=""/>
        <dsp:cNvSpPr/>
      </dsp:nvSpPr>
      <dsp:spPr>
        <a:xfrm>
          <a:off x="2028825" y="801263"/>
          <a:ext cx="1825942" cy="72"/>
        </a:xfrm>
        <a:prstGeom prst="rect">
          <a:avLst/>
        </a:prstGeom>
        <a:solidFill>
          <a:schemeClr val="accent2">
            <a:tint val="40000"/>
            <a:alpha val="90000"/>
            <a:hueOff val="1370678"/>
            <a:satOff val="-1194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370678"/>
              <a:satOff val="-1194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1F4CF-F949-B045-AB42-841ED174CB58}">
      <dsp:nvSpPr>
        <dsp:cNvPr id="0" name=""/>
        <dsp:cNvSpPr/>
      </dsp:nvSpPr>
      <dsp:spPr>
        <a:xfrm>
          <a:off x="3903459" y="733088"/>
          <a:ext cx="93325" cy="17539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827571"/>
            <a:satOff val="-1592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827571"/>
              <a:satOff val="-1592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A0D80-8901-F64F-9735-484BEB4DA266}">
      <dsp:nvSpPr>
        <dsp:cNvPr id="0" name=""/>
        <dsp:cNvSpPr/>
      </dsp:nvSpPr>
      <dsp:spPr>
        <a:xfrm>
          <a:off x="2537626" y="397129"/>
          <a:ext cx="808339" cy="808339"/>
        </a:xfrm>
        <a:prstGeom prst="ellipse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68" tIns="31368" rIns="31368" bIns="31368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</a:t>
          </a:r>
        </a:p>
      </dsp:txBody>
      <dsp:txXfrm>
        <a:off x="2656005" y="515508"/>
        <a:ext cx="571581" cy="571581"/>
      </dsp:txXfrm>
    </dsp:sp>
    <dsp:sp modelId="{B7BADDF0-1FAE-7448-A7AE-1CE61396487E}">
      <dsp:nvSpPr>
        <dsp:cNvPr id="0" name=""/>
        <dsp:cNvSpPr/>
      </dsp:nvSpPr>
      <dsp:spPr>
        <a:xfrm>
          <a:off x="2028825" y="1371321"/>
          <a:ext cx="182594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284464"/>
            <a:satOff val="-1990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284464"/>
              <a:satOff val="-1990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32" tIns="165100" rIns="14403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Apply cubic spline interpolation pixel-wise between consecutive frames.</a:t>
          </a:r>
        </a:p>
      </dsp:txBody>
      <dsp:txXfrm>
        <a:off x="2028825" y="1736509"/>
        <a:ext cx="1825942" cy="1600412"/>
      </dsp:txXfrm>
    </dsp:sp>
    <dsp:sp modelId="{D541FA33-B81D-1546-9F63-189122095441}">
      <dsp:nvSpPr>
        <dsp:cNvPr id="0" name=""/>
        <dsp:cNvSpPr/>
      </dsp:nvSpPr>
      <dsp:spPr>
        <a:xfrm>
          <a:off x="4057650" y="801263"/>
          <a:ext cx="1825942" cy="72"/>
        </a:xfrm>
        <a:prstGeom prst="rect">
          <a:avLst/>
        </a:prstGeom>
        <a:solidFill>
          <a:schemeClr val="accent2">
            <a:tint val="40000"/>
            <a:alpha val="90000"/>
            <a:hueOff val="2741357"/>
            <a:satOff val="-2388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741357"/>
              <a:satOff val="-2388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BA1A1-5560-F049-8F93-E3B09C5E4B48}">
      <dsp:nvSpPr>
        <dsp:cNvPr id="0" name=""/>
        <dsp:cNvSpPr/>
      </dsp:nvSpPr>
      <dsp:spPr>
        <a:xfrm>
          <a:off x="5932284" y="733088"/>
          <a:ext cx="93325" cy="17539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3198249"/>
            <a:satOff val="-2786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198249"/>
              <a:satOff val="-2786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64B5-C36B-AE46-B1B0-B5EA04C06B35}">
      <dsp:nvSpPr>
        <dsp:cNvPr id="0" name=""/>
        <dsp:cNvSpPr/>
      </dsp:nvSpPr>
      <dsp:spPr>
        <a:xfrm>
          <a:off x="4566451" y="397129"/>
          <a:ext cx="808339" cy="808339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68" tIns="31368" rIns="31368" bIns="31368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3</a:t>
          </a:r>
        </a:p>
      </dsp:txBody>
      <dsp:txXfrm>
        <a:off x="4684830" y="515508"/>
        <a:ext cx="571581" cy="571581"/>
      </dsp:txXfrm>
    </dsp:sp>
    <dsp:sp modelId="{520DD052-5D31-D14E-ADF9-59EC420D13FD}">
      <dsp:nvSpPr>
        <dsp:cNvPr id="0" name=""/>
        <dsp:cNvSpPr/>
      </dsp:nvSpPr>
      <dsp:spPr>
        <a:xfrm>
          <a:off x="4057650" y="1371321"/>
          <a:ext cx="182594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3655142"/>
            <a:satOff val="-3184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655142"/>
              <a:satOff val="-3184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32" tIns="165100" rIns="14403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Generate multiple intermediate frames to increase frame rate.</a:t>
          </a:r>
        </a:p>
      </dsp:txBody>
      <dsp:txXfrm>
        <a:off x="4057650" y="1736509"/>
        <a:ext cx="1825942" cy="1600412"/>
      </dsp:txXfrm>
    </dsp:sp>
    <dsp:sp modelId="{792B9339-8F39-4F40-AB37-B6E019D1CCD6}">
      <dsp:nvSpPr>
        <dsp:cNvPr id="0" name=""/>
        <dsp:cNvSpPr/>
      </dsp:nvSpPr>
      <dsp:spPr>
        <a:xfrm>
          <a:off x="6086475" y="801263"/>
          <a:ext cx="912971" cy="72"/>
        </a:xfrm>
        <a:prstGeom prst="rect">
          <a:avLst/>
        </a:prstGeom>
        <a:solidFill>
          <a:schemeClr val="accent2">
            <a:tint val="40000"/>
            <a:alpha val="90000"/>
            <a:hueOff val="4112035"/>
            <a:satOff val="-3582"/>
            <a:lumOff val="-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4112035"/>
              <a:satOff val="-3582"/>
              <a:lumOff val="-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7FDEE-88D5-2049-A69D-23F3EE0D87D2}">
      <dsp:nvSpPr>
        <dsp:cNvPr id="0" name=""/>
        <dsp:cNvSpPr/>
      </dsp:nvSpPr>
      <dsp:spPr>
        <a:xfrm>
          <a:off x="6595276" y="397129"/>
          <a:ext cx="808339" cy="808339"/>
        </a:xfrm>
        <a:prstGeom prst="ellips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68" tIns="31368" rIns="31368" bIns="31368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4</a:t>
          </a:r>
        </a:p>
      </dsp:txBody>
      <dsp:txXfrm>
        <a:off x="6713655" y="515508"/>
        <a:ext cx="571581" cy="571581"/>
      </dsp:txXfrm>
    </dsp:sp>
    <dsp:sp modelId="{CE4CC7CF-1084-D24F-BDCB-3370A0249FE0}">
      <dsp:nvSpPr>
        <dsp:cNvPr id="0" name=""/>
        <dsp:cNvSpPr/>
      </dsp:nvSpPr>
      <dsp:spPr>
        <a:xfrm>
          <a:off x="6086475" y="1371321"/>
          <a:ext cx="182594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32" tIns="165100" rIns="14403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Reassemble enhanced video stream with improved motion smoothness.</a:t>
          </a:r>
        </a:p>
      </dsp:txBody>
      <dsp:txXfrm>
        <a:off x="6086475" y="1736509"/>
        <a:ext cx="1825942" cy="16004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C07DE-65DE-4A95-B022-84AC6B33E312}">
      <dsp:nvSpPr>
        <dsp:cNvPr id="0" name=""/>
        <dsp:cNvSpPr/>
      </dsp:nvSpPr>
      <dsp:spPr>
        <a:xfrm>
          <a:off x="548934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817A6-A7C1-4FE0-9D19-BAB3A49CF703}">
      <dsp:nvSpPr>
        <dsp:cNvPr id="0" name=""/>
        <dsp:cNvSpPr/>
      </dsp:nvSpPr>
      <dsp:spPr>
        <a:xfrm>
          <a:off x="76236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61920-8ECA-4C1E-9C4A-5613C3111C35}">
      <dsp:nvSpPr>
        <dsp:cNvPr id="0" name=""/>
        <dsp:cNvSpPr/>
      </dsp:nvSpPr>
      <dsp:spPr>
        <a:xfrm>
          <a:off x="22878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Cubic spline interpolation significantly improved degraded multimedia quality.</a:t>
          </a:r>
        </a:p>
      </dsp:txBody>
      <dsp:txXfrm>
        <a:off x="228784" y="1313725"/>
        <a:ext cx="1641796" cy="656718"/>
      </dsp:txXfrm>
    </dsp:sp>
    <dsp:sp modelId="{F32FC402-33C1-44B3-B80F-27CC9712B0CB}">
      <dsp:nvSpPr>
        <dsp:cNvPr id="0" name=""/>
        <dsp:cNvSpPr/>
      </dsp:nvSpPr>
      <dsp:spPr>
        <a:xfrm>
          <a:off x="2478046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9C6D9-EBB1-412D-882A-6F75BD25DF12}">
      <dsp:nvSpPr>
        <dsp:cNvPr id="0" name=""/>
        <dsp:cNvSpPr/>
      </dsp:nvSpPr>
      <dsp:spPr>
        <a:xfrm>
          <a:off x="2691479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E79DF-71C6-4FF9-852B-A6BF6DA2CC2A}">
      <dsp:nvSpPr>
        <dsp:cNvPr id="0" name=""/>
        <dsp:cNvSpPr/>
      </dsp:nvSpPr>
      <dsp:spPr>
        <a:xfrm>
          <a:off x="215789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Enhanced audio with smoother waveforms and expanded dynamic range.</a:t>
          </a:r>
        </a:p>
      </dsp:txBody>
      <dsp:txXfrm>
        <a:off x="2157895" y="1313725"/>
        <a:ext cx="1641796" cy="656718"/>
      </dsp:txXfrm>
    </dsp:sp>
    <dsp:sp modelId="{6938687D-0BC4-4BF4-8B96-2E4291E5F810}">
      <dsp:nvSpPr>
        <dsp:cNvPr id="0" name=""/>
        <dsp:cNvSpPr/>
      </dsp:nvSpPr>
      <dsp:spPr>
        <a:xfrm>
          <a:off x="4407157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1A3F9-AD64-44F2-A6FB-D1CF4ADB1EA2}">
      <dsp:nvSpPr>
        <dsp:cNvPr id="0" name=""/>
        <dsp:cNvSpPr/>
      </dsp:nvSpPr>
      <dsp:spPr>
        <a:xfrm>
          <a:off x="462059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CC580-B496-44AE-B07C-A40C06C154FC}">
      <dsp:nvSpPr>
        <dsp:cNvPr id="0" name=""/>
        <dsp:cNvSpPr/>
      </dsp:nvSpPr>
      <dsp:spPr>
        <a:xfrm>
          <a:off x="408700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Enhanced video with smoother motion and higher frame rate.</a:t>
          </a:r>
        </a:p>
      </dsp:txBody>
      <dsp:txXfrm>
        <a:off x="4087007" y="1313725"/>
        <a:ext cx="1641796" cy="656718"/>
      </dsp:txXfrm>
    </dsp:sp>
    <dsp:sp modelId="{5E92A5D5-B9D4-4396-A325-10976ACAD9CD}">
      <dsp:nvSpPr>
        <dsp:cNvPr id="0" name=""/>
        <dsp:cNvSpPr/>
      </dsp:nvSpPr>
      <dsp:spPr>
        <a:xfrm>
          <a:off x="6336268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F9F93-C7D2-4EEC-8E86-288D10AEBFBD}">
      <dsp:nvSpPr>
        <dsp:cNvPr id="0" name=""/>
        <dsp:cNvSpPr/>
      </dsp:nvSpPr>
      <dsp:spPr>
        <a:xfrm>
          <a:off x="654970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5AAE2-E600-4F72-BF6B-65C1879286F3}">
      <dsp:nvSpPr>
        <dsp:cNvPr id="0" name=""/>
        <dsp:cNvSpPr/>
      </dsp:nvSpPr>
      <dsp:spPr>
        <a:xfrm>
          <a:off x="601611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Methodology is lightweight, effective, and computationally efficient.</a:t>
          </a:r>
        </a:p>
      </dsp:txBody>
      <dsp:txXfrm>
        <a:off x="6016118" y="1313725"/>
        <a:ext cx="1641796" cy="656718"/>
      </dsp:txXfrm>
    </dsp:sp>
    <dsp:sp modelId="{467B04AB-9B10-4712-B484-47FE9B310B33}">
      <dsp:nvSpPr>
        <dsp:cNvPr id="0" name=""/>
        <dsp:cNvSpPr/>
      </dsp:nvSpPr>
      <dsp:spPr>
        <a:xfrm>
          <a:off x="3442601" y="2380893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3981D-0332-43F0-95F0-4FE9922A5829}">
      <dsp:nvSpPr>
        <dsp:cNvPr id="0" name=""/>
        <dsp:cNvSpPr/>
      </dsp:nvSpPr>
      <dsp:spPr>
        <a:xfrm>
          <a:off x="365603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318F5-F9AF-4740-A431-4725C5044C20}">
      <dsp:nvSpPr>
        <dsp:cNvPr id="0" name=""/>
        <dsp:cNvSpPr/>
      </dsp:nvSpPr>
      <dsp:spPr>
        <a:xfrm>
          <a:off x="312245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Applicable to streaming, entertainment, archival restoration.</a:t>
          </a:r>
        </a:p>
      </dsp:txBody>
      <dsp:txXfrm>
        <a:off x="3122451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40778-5D3C-E54E-89FD-32A151592CE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76AD8-CC33-8747-9B51-394A19A8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6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76AD8-CC33-8747-9B51-394A19A8F0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0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300" dirty="0"/>
              <a:t>Spline Interpolation Based Audio and Video Enhancement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410899"/>
            <a:ext cx="6193632" cy="135235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Rohith Reddy Depa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2295660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University of Houston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COSC 6364 - Spring 2025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381677" cy="1325563"/>
          </a:xfrm>
        </p:spPr>
        <p:txBody>
          <a:bodyPr>
            <a:normAutofit/>
          </a:bodyPr>
          <a:lstStyle/>
          <a:p>
            <a:r>
              <a:rPr lang="en-US" sz="4500"/>
              <a:t>Audio Enhancement Method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17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7911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6996" y="821124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256" y="1336268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6C2F08EF-D3A2-6A71-681D-19E7BE69B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66930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1" y="639193"/>
            <a:ext cx="267885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Audio Metrics Summary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4409267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661A75-FB00-2701-110A-E9FFF0985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980527"/>
              </p:ext>
            </p:extLst>
          </p:nvPr>
        </p:nvGraphicFramePr>
        <p:xfrm>
          <a:off x="3490722" y="1034833"/>
          <a:ext cx="5410963" cy="4760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1869">
                  <a:extLst>
                    <a:ext uri="{9D8B030D-6E8A-4147-A177-3AD203B41FA5}">
                      <a16:colId xmlns:a16="http://schemas.microsoft.com/office/drawing/2014/main" val="787052953"/>
                    </a:ext>
                  </a:extLst>
                </a:gridCol>
                <a:gridCol w="1549094">
                  <a:extLst>
                    <a:ext uri="{9D8B030D-6E8A-4147-A177-3AD203B41FA5}">
                      <a16:colId xmlns:a16="http://schemas.microsoft.com/office/drawing/2014/main" val="4135417003"/>
                    </a:ext>
                  </a:extLst>
                </a:gridCol>
              </a:tblGrid>
              <a:tr h="491737">
                <a:tc>
                  <a:txBody>
                    <a:bodyPr/>
                    <a:lstStyle/>
                    <a:p>
                      <a:r>
                        <a:rPr lang="en-US" sz="2200"/>
                        <a:t>Metrics</a:t>
                      </a:r>
                    </a:p>
                  </a:txBody>
                  <a:tcPr marL="111758" marR="111758" marT="55879" marB="55879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Value</a:t>
                      </a:r>
                    </a:p>
                  </a:txBody>
                  <a:tcPr marL="111758" marR="111758" marT="55879" marB="55879"/>
                </a:tc>
                <a:extLst>
                  <a:ext uri="{0D108BD9-81ED-4DB2-BD59-A6C34878D82A}">
                    <a16:rowId xmlns:a16="http://schemas.microsoft.com/office/drawing/2014/main" val="2627776829"/>
                  </a:ext>
                </a:extLst>
              </a:tr>
              <a:tr h="491737">
                <a:tc>
                  <a:txBody>
                    <a:bodyPr/>
                    <a:lstStyle/>
                    <a:p>
                      <a:r>
                        <a:rPr lang="en-US" sz="2200"/>
                        <a:t>MSE</a:t>
                      </a:r>
                    </a:p>
                  </a:txBody>
                  <a:tcPr marL="111758" marR="111758" marT="55879" marB="55879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0.0069</a:t>
                      </a:r>
                    </a:p>
                  </a:txBody>
                  <a:tcPr marL="111758" marR="111758" marT="55879" marB="55879"/>
                </a:tc>
                <a:extLst>
                  <a:ext uri="{0D108BD9-81ED-4DB2-BD59-A6C34878D82A}">
                    <a16:rowId xmlns:a16="http://schemas.microsoft.com/office/drawing/2014/main" val="3349649604"/>
                  </a:ext>
                </a:extLst>
              </a:tr>
              <a:tr h="491737">
                <a:tc>
                  <a:txBody>
                    <a:bodyPr/>
                    <a:lstStyle/>
                    <a:p>
                      <a:r>
                        <a:rPr lang="en-US" sz="2200"/>
                        <a:t>MAE</a:t>
                      </a:r>
                    </a:p>
                  </a:txBody>
                  <a:tcPr marL="111758" marR="111758" marT="55879" marB="55879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0.0632</a:t>
                      </a:r>
                    </a:p>
                  </a:txBody>
                  <a:tcPr marL="111758" marR="111758" marT="55879" marB="55879"/>
                </a:tc>
                <a:extLst>
                  <a:ext uri="{0D108BD9-81ED-4DB2-BD59-A6C34878D82A}">
                    <a16:rowId xmlns:a16="http://schemas.microsoft.com/office/drawing/2014/main" val="3809796172"/>
                  </a:ext>
                </a:extLst>
              </a:tr>
              <a:tr h="491737">
                <a:tc>
                  <a:txBody>
                    <a:bodyPr/>
                    <a:lstStyle/>
                    <a:p>
                      <a:r>
                        <a:rPr lang="en-US" sz="2200"/>
                        <a:t>SNR</a:t>
                      </a:r>
                    </a:p>
                  </a:txBody>
                  <a:tcPr marL="111758" marR="111758" marT="55879" marB="55879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-3.1963</a:t>
                      </a:r>
                    </a:p>
                  </a:txBody>
                  <a:tcPr marL="111758" marR="111758" marT="55879" marB="55879"/>
                </a:tc>
                <a:extLst>
                  <a:ext uri="{0D108BD9-81ED-4DB2-BD59-A6C34878D82A}">
                    <a16:rowId xmlns:a16="http://schemas.microsoft.com/office/drawing/2014/main" val="1338090561"/>
                  </a:ext>
                </a:extLst>
              </a:tr>
              <a:tr h="491737">
                <a:tc>
                  <a:txBody>
                    <a:bodyPr/>
                    <a:lstStyle/>
                    <a:p>
                      <a:r>
                        <a:rPr lang="en-US" sz="2200"/>
                        <a:t>PSNR</a:t>
                      </a:r>
                    </a:p>
                  </a:txBody>
                  <a:tcPr marL="111758" marR="111758" marT="55879" marB="55879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20.8020</a:t>
                      </a:r>
                    </a:p>
                  </a:txBody>
                  <a:tcPr marL="111758" marR="111758" marT="55879" marB="55879"/>
                </a:tc>
                <a:extLst>
                  <a:ext uri="{0D108BD9-81ED-4DB2-BD59-A6C34878D82A}">
                    <a16:rowId xmlns:a16="http://schemas.microsoft.com/office/drawing/2014/main" val="991594666"/>
                  </a:ext>
                </a:extLst>
              </a:tr>
              <a:tr h="491737">
                <a:tc>
                  <a:txBody>
                    <a:bodyPr/>
                    <a:lstStyle/>
                    <a:p>
                      <a:r>
                        <a:rPr lang="en-US" sz="2200"/>
                        <a:t>Dynamic_Range_Original</a:t>
                      </a:r>
                    </a:p>
                  </a:txBody>
                  <a:tcPr marL="111758" marR="111758" marT="55879" marB="55879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89.5006</a:t>
                      </a:r>
                    </a:p>
                  </a:txBody>
                  <a:tcPr marL="111758" marR="111758" marT="55879" marB="55879"/>
                </a:tc>
                <a:extLst>
                  <a:ext uri="{0D108BD9-81ED-4DB2-BD59-A6C34878D82A}">
                    <a16:rowId xmlns:a16="http://schemas.microsoft.com/office/drawing/2014/main" val="3331870862"/>
                  </a:ext>
                </a:extLst>
              </a:tr>
              <a:tr h="491737">
                <a:tc>
                  <a:txBody>
                    <a:bodyPr/>
                    <a:lstStyle/>
                    <a:p>
                      <a:r>
                        <a:rPr lang="en-US" sz="2200"/>
                        <a:t>Dynamic_Range_Enhanced</a:t>
                      </a:r>
                    </a:p>
                  </a:txBody>
                  <a:tcPr marL="111758" marR="111758" marT="55879" marB="55879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89.5006</a:t>
                      </a:r>
                    </a:p>
                  </a:txBody>
                  <a:tcPr marL="111758" marR="111758" marT="55879" marB="55879"/>
                </a:tc>
                <a:extLst>
                  <a:ext uri="{0D108BD9-81ED-4DB2-BD59-A6C34878D82A}">
                    <a16:rowId xmlns:a16="http://schemas.microsoft.com/office/drawing/2014/main" val="370477525"/>
                  </a:ext>
                </a:extLst>
              </a:tr>
              <a:tr h="491737">
                <a:tc>
                  <a:txBody>
                    <a:bodyPr/>
                    <a:lstStyle/>
                    <a:p>
                      <a:r>
                        <a:rPr lang="en-US" sz="2200"/>
                        <a:t>Spectral_Centroid_Original</a:t>
                      </a:r>
                    </a:p>
                  </a:txBody>
                  <a:tcPr marL="111758" marR="111758" marT="55879" marB="55879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434.1468</a:t>
                      </a:r>
                    </a:p>
                  </a:txBody>
                  <a:tcPr marL="111758" marR="111758" marT="55879" marB="55879"/>
                </a:tc>
                <a:extLst>
                  <a:ext uri="{0D108BD9-81ED-4DB2-BD59-A6C34878D82A}">
                    <a16:rowId xmlns:a16="http://schemas.microsoft.com/office/drawing/2014/main" val="1314491241"/>
                  </a:ext>
                </a:extLst>
              </a:tr>
              <a:tr h="827012">
                <a:tc>
                  <a:txBody>
                    <a:bodyPr/>
                    <a:lstStyle/>
                    <a:p>
                      <a:r>
                        <a:rPr lang="en-US" sz="2200"/>
                        <a:t>Spectral_Centroid_Enhanced</a:t>
                      </a:r>
                    </a:p>
                  </a:txBody>
                  <a:tcPr marL="111758" marR="111758" marT="55879" marB="55879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262.2390</a:t>
                      </a:r>
                    </a:p>
                  </a:txBody>
                  <a:tcPr marL="111758" marR="111758" marT="55879" marB="55879"/>
                </a:tc>
                <a:extLst>
                  <a:ext uri="{0D108BD9-81ED-4DB2-BD59-A6C34878D82A}">
                    <a16:rowId xmlns:a16="http://schemas.microsoft.com/office/drawing/2014/main" val="23662581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100"/>
              <a:t>Audio Results Visualization</a:t>
            </a:r>
          </a:p>
        </p:txBody>
      </p:sp>
      <p:pic>
        <p:nvPicPr>
          <p:cNvPr id="6" name="Picture 5" descr="A group of graphs showing different colors&#10;&#10;AI-generated content may be incorrect.">
            <a:extLst>
              <a:ext uri="{FF2B5EF4-FFF2-40B4-BE49-F238E27FC236}">
                <a16:creationId xmlns:a16="http://schemas.microsoft.com/office/drawing/2014/main" id="{FB2EBC0B-0439-F587-03B0-7C59850B88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072"/>
          <a:stretch/>
        </p:blipFill>
        <p:spPr>
          <a:xfrm>
            <a:off x="58610" y="830510"/>
            <a:ext cx="9018277" cy="3611102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endParaRPr lang="en-US" sz="1600"/>
          </a:p>
          <a:p>
            <a:pPr>
              <a:defRPr sz="2000"/>
            </a:pPr>
            <a:r>
              <a:rPr lang="en-US" sz="1600"/>
              <a:t>Waveform: Enhanced audio smoother and less noisy.</a:t>
            </a:r>
          </a:p>
          <a:p>
            <a:pPr>
              <a:defRPr sz="2000"/>
            </a:pPr>
            <a:r>
              <a:rPr lang="en-US" sz="1600"/>
              <a:t>Spectrogram: Energy concentrated at lower frequencies.</a:t>
            </a:r>
          </a:p>
          <a:p>
            <a:pPr>
              <a:defRPr sz="2000"/>
            </a:pPr>
            <a:r>
              <a:rPr lang="en-US" sz="1600"/>
              <a:t>Error Signal: Minimal deviations.</a:t>
            </a:r>
          </a:p>
          <a:p>
            <a:pPr>
              <a:defRPr sz="2000"/>
            </a:pPr>
            <a:r>
              <a:rPr lang="en-US" sz="1600"/>
              <a:t>Dynamic Range: Wider amplitude range.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EE776-0BA1-4675-1A81-5EE7CC7B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1" y="3577456"/>
            <a:ext cx="818223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Waveform comparison</a:t>
            </a:r>
          </a:p>
        </p:txBody>
      </p:sp>
      <p:pic>
        <p:nvPicPr>
          <p:cNvPr id="5" name="Picture 4" descr="A graph of a waveform&#10;&#10;AI-generated content may be incorrect.">
            <a:extLst>
              <a:ext uri="{FF2B5EF4-FFF2-40B4-BE49-F238E27FC236}">
                <a16:creationId xmlns:a16="http://schemas.microsoft.com/office/drawing/2014/main" id="{1422F126-1C9C-54FE-F560-1F4C362F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0" y="708122"/>
            <a:ext cx="8973657" cy="3208083"/>
          </a:xfrm>
          <a:prstGeom prst="rect">
            <a:avLst/>
          </a:prstGeom>
        </p:spPr>
      </p:pic>
      <p:sp>
        <p:nvSpPr>
          <p:cNvPr id="17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5509052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9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Video Enhancement Method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272AB6-4758-C1A1-D36C-B208E3AD9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529638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Video Results Visualization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en-US" sz="1900"/>
          </a:p>
          <a:p>
            <a:pPr>
              <a:lnSpc>
                <a:spcPct val="90000"/>
              </a:lnSpc>
              <a:defRPr sz="2000"/>
            </a:pPr>
            <a:r>
              <a:rPr lang="en-US" sz="1900"/>
              <a:t>SSIM Trend: Consistently above 0.8.</a:t>
            </a:r>
          </a:p>
          <a:p>
            <a:pPr>
              <a:lnSpc>
                <a:spcPct val="90000"/>
              </a:lnSpc>
              <a:defRPr sz="2000"/>
            </a:pPr>
            <a:r>
              <a:rPr lang="en-US" sz="1900"/>
              <a:t>PSNR Trend: Very high, some frames infinite PSNR.</a:t>
            </a:r>
          </a:p>
          <a:p>
            <a:pPr>
              <a:lnSpc>
                <a:spcPct val="90000"/>
              </a:lnSpc>
              <a:defRPr sz="2000"/>
            </a:pPr>
            <a:r>
              <a:rPr lang="en-US" sz="1900"/>
              <a:t>Color Channels: High PSNR for Y (luminance), U, and V (chrominance).</a:t>
            </a:r>
          </a:p>
        </p:txBody>
      </p:sp>
      <p:pic>
        <p:nvPicPr>
          <p:cNvPr id="6" name="Picture 5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1D9DF71E-1A77-A3E2-94B6-9DDE0EB11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577940"/>
            <a:ext cx="5177790" cy="37021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SSIM and PSNR Trends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endParaRPr/>
          </a:p>
          <a:p>
            <a:pPr>
              <a:defRPr sz="2000"/>
            </a:pPr>
            <a:r>
              <a:t>SSIM: Indicates structural similarity between original and interpolated frames.</a:t>
            </a:r>
          </a:p>
          <a:p>
            <a:pPr>
              <a:defRPr sz="2000"/>
            </a:pPr>
            <a:r>
              <a:t>PSNR: Indicates low pixel-level error.</a:t>
            </a:r>
          </a:p>
          <a:p>
            <a:pPr>
              <a:defRPr sz="2000"/>
            </a:pPr>
            <a:r>
              <a:t>Excellent preservation of fine details and smooth motion.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Video Metrics Summary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endParaRPr/>
          </a:p>
          <a:p>
            <a:pPr>
              <a:defRPr sz="2000"/>
            </a:pPr>
            <a:r>
              <a:t>Mean SSIM: 0.83429 (strong structure preservation).</a:t>
            </a:r>
          </a:p>
          <a:p>
            <a:pPr>
              <a:defRPr sz="2000"/>
            </a:pPr>
            <a:r>
              <a:t>Mean PSNR: Infinity (perfect reconstruction on some frames).</a:t>
            </a:r>
          </a:p>
          <a:p>
            <a:pPr>
              <a:defRPr sz="2000"/>
            </a:pPr>
            <a:r>
              <a:t>No visible artifacts introduced during interpolation.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825" y="735283"/>
            <a:ext cx="3733800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Base Overview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A7FE368-21C3-A782-456F-398E76738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161" y="2937750"/>
            <a:ext cx="966789" cy="966789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DC54AFF5-58DD-4509-AD01-9A5783718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861" y="1392825"/>
            <a:ext cx="4058507" cy="405850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84C1A9-C827-C8CE-5488-4DE8672DE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977427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700" dirty="0"/>
          </a:p>
          <a:p>
            <a:pPr>
              <a:lnSpc>
                <a:spcPct val="90000"/>
              </a:lnSpc>
            </a:pPr>
            <a:r>
              <a:rPr lang="en-US" sz="2700" dirty="0"/>
              <a:t>Introduction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Problem Motivation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Spline and Cubic Spline Interpolation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System Architecture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Methodology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Code Base Overview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Audio Enhancement Results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Video Enhancement Results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Conclusion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GitHub Repository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GitHub Repository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E655B4-893A-8E4A-C22F-223FD9A22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802371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7501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B730F0-288A-A7C8-FD68-611FAD2E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61" y="1124262"/>
            <a:ext cx="6013239" cy="26904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5F9F777-9F60-56DD-84CD-1D0DF5644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1767" y="5061057"/>
            <a:ext cx="1199733" cy="11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6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F81D1A-AC48-B465-CBEE-470A9F8E1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405051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Motivation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2235BC-21F2-6930-A6F0-CF3BD45C4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765221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Spline Interpolation Overview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EF7B0-A4BA-AFD9-85A8-2150C52186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388882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Cubic Spline Interpolation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endParaRPr/>
          </a:p>
          <a:p>
            <a:pPr>
              <a:defRPr sz="2000"/>
            </a:pPr>
            <a:r>
              <a:t>Uses third-degree polynomials for each segment.</a:t>
            </a:r>
          </a:p>
          <a:p>
            <a:pPr>
              <a:defRPr sz="2000"/>
            </a:pPr>
            <a:r>
              <a:t>Continuity in value, first derivative, and second derivative at data points.</a:t>
            </a:r>
          </a:p>
          <a:p>
            <a:pPr>
              <a:defRPr sz="2000"/>
            </a:pPr>
            <a:r>
              <a:t>Provides balance between computational efficiency and smooth transitions.</a:t>
            </a:r>
          </a:p>
          <a:p>
            <a:pPr>
              <a:defRPr sz="2000"/>
            </a:pPr>
            <a:r>
              <a:t>Ideal for reconstructing missing samples in audio and frames in video.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System Architecture</a:t>
            </a:r>
          </a:p>
        </p:txBody>
      </p:sp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0AE21A-F20E-A99D-29FC-AF53A4154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878569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BA4324-69F8-B619-32B6-D05F4574E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3F7F0-D807-107B-6B85-99D1AF34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F6407-FA7E-A195-9C6B-5A361B05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System Architecture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FF7BD-695B-5CFE-E93D-8B466448E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88BFE4-388D-9766-8D95-068D71686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526978"/>
              </p:ext>
            </p:extLst>
          </p:nvPr>
        </p:nvGraphicFramePr>
        <p:xfrm>
          <a:off x="628650" y="1671145"/>
          <a:ext cx="7569419" cy="4481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727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381677" cy="1325563"/>
          </a:xfrm>
        </p:spPr>
        <p:txBody>
          <a:bodyPr>
            <a:normAutofit/>
          </a:bodyPr>
          <a:lstStyle/>
          <a:p>
            <a:r>
              <a:rPr lang="en-US" sz="4900"/>
              <a:t>Methodology 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17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7911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6996" y="821124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256" y="1336268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649D5C-AE40-C0F6-53A7-3312D8286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60453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660</Words>
  <Application>Microsoft Macintosh PowerPoint</Application>
  <PresentationFormat>On-screen Show (4:3)</PresentationFormat>
  <Paragraphs>123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Arial</vt:lpstr>
      <vt:lpstr>Calibri</vt:lpstr>
      <vt:lpstr>Office Theme</vt:lpstr>
      <vt:lpstr>Spline Interpolation Based Audio and Video Enhancement</vt:lpstr>
      <vt:lpstr>Agenda</vt:lpstr>
      <vt:lpstr>Introduction</vt:lpstr>
      <vt:lpstr>Problem Motivation</vt:lpstr>
      <vt:lpstr>Spline Interpolation Overview</vt:lpstr>
      <vt:lpstr>Cubic Spline Interpolation</vt:lpstr>
      <vt:lpstr>System Architecture</vt:lpstr>
      <vt:lpstr>System Architecture</vt:lpstr>
      <vt:lpstr>Methodology Overview</vt:lpstr>
      <vt:lpstr>Audio Enhancement Method</vt:lpstr>
      <vt:lpstr>Audio Metrics Summary</vt:lpstr>
      <vt:lpstr>Audio Results Visualization</vt:lpstr>
      <vt:lpstr>Waveform comparison</vt:lpstr>
      <vt:lpstr>Video Enhancement Method</vt:lpstr>
      <vt:lpstr>Video Results Visualization</vt:lpstr>
      <vt:lpstr>SSIM and PSNR Trends</vt:lpstr>
      <vt:lpstr>Video Metrics Summary</vt:lpstr>
      <vt:lpstr>Code Base Overview</vt:lpstr>
      <vt:lpstr>Conclusion</vt:lpstr>
      <vt:lpstr>GitHub Repository</vt:lpstr>
      <vt:lpstr>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Depa, Rohith Reddy</cp:lastModifiedBy>
  <cp:revision>5</cp:revision>
  <dcterms:created xsi:type="dcterms:W3CDTF">2013-01-27T09:14:16Z</dcterms:created>
  <dcterms:modified xsi:type="dcterms:W3CDTF">2025-04-27T20:08:52Z</dcterms:modified>
  <cp:category/>
</cp:coreProperties>
</file>