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6" r:id="rId7"/>
    <p:sldId id="259" r:id="rId8"/>
    <p:sldId id="267" r:id="rId9"/>
    <p:sldId id="265" r:id="rId10"/>
    <p:sldId id="26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605" autoAdjust="0"/>
    <p:restoredTop sz="86358" autoAdjust="0"/>
  </p:normalViewPr>
  <p:slideViewPr>
    <p:cSldViewPr>
      <p:cViewPr>
        <p:scale>
          <a:sx n="70" d="100"/>
          <a:sy n="70" d="100"/>
        </p:scale>
        <p:origin x="-43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32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1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692F4-B416-4521-B5F5-D66F30AECE3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0422-BF5B-4268-953E-F32C59AFF4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Cyber</a:t>
            </a:r>
            <a:r>
              <a:rPr lang="en-US" baseline="0" dirty="0" smtClean="0"/>
              <a:t> Team:</a:t>
            </a:r>
            <a:endParaRPr lang="en-US" baseline="0" dirty="0" smtClean="0"/>
          </a:p>
          <a:p>
            <a:r>
              <a:rPr lang="en-US" baseline="0" dirty="0" smtClean="0"/>
              <a:t>Team Lead: </a:t>
            </a:r>
            <a:r>
              <a:rPr lang="en-US" baseline="0" dirty="0" err="1" smtClean="0"/>
              <a:t>V.Tanush</a:t>
            </a:r>
            <a:r>
              <a:rPr lang="en-US" baseline="0" dirty="0" smtClean="0"/>
              <a:t> Kumar</a:t>
            </a:r>
            <a:endParaRPr lang="en-US" baseline="0" dirty="0" smtClean="0"/>
          </a:p>
          <a:p>
            <a:r>
              <a:rPr lang="en-US" baseline="0" dirty="0" smtClean="0"/>
              <a:t>Team Members: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err="1" smtClean="0"/>
              <a:t>P.Rohit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Kishor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err="1" smtClean="0"/>
              <a:t>M.VenkateshB.Bhagavan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err="1" smtClean="0"/>
              <a:t>S.Raghavendra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0422-BF5B-4268-953E-F32C59AFF47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E37E1546-0F81-493E-81CF-9458953CEA12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FBB4FA-D95F-4CDA-9E81-1A38BC2386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APP DEVELOPMENT</a:t>
            </a:r>
            <a:br>
              <a:rPr lang="en-US" dirty="0"/>
            </a:br>
            <a:r>
              <a:rPr lang="en-US" dirty="0"/>
              <a:t>(OBJECT DETECTION)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/>
              <a:t>FACE MASK DETECTION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CYBER TEAM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Team Lead:V.Tanush Kumar</a:t>
            </a:r>
            <a:endParaRPr lang="en-US"/>
          </a:p>
          <a:p>
            <a:r>
              <a:rPr lang="en-US"/>
              <a:t>Team Members:</a:t>
            </a:r>
            <a:endParaRPr lang="en-US"/>
          </a:p>
          <a:p>
            <a:r>
              <a:rPr lang="en-US">
                <a:sym typeface="+mn-ea"/>
              </a:rPr>
              <a:t>M.Venkatesh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B.Bhagavan</a:t>
            </a:r>
            <a:endParaRPr lang="en-US"/>
          </a:p>
          <a:p>
            <a:r>
              <a:rPr lang="en-US"/>
              <a:t>P.Rohit Sai Kishor</a:t>
            </a:r>
            <a:endParaRPr lang="en-US"/>
          </a:p>
          <a:p>
            <a:r>
              <a:rPr lang="en-US"/>
              <a:t>S.Raghavendra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1510" cy="5694680"/>
          </a:xfrm>
        </p:spPr>
        <p:txBody>
          <a:bodyPr/>
          <a:p>
            <a:r>
              <a:rPr lang="en-US"/>
              <a:t>In this present project to create a app to detect the face mask of a person.</a:t>
            </a:r>
            <a:endParaRPr lang="en-US"/>
          </a:p>
          <a:p>
            <a:r>
              <a:rPr lang="en-US"/>
              <a:t>By using this app we can easily find the person who is wearing the mask and who is not.</a:t>
            </a:r>
            <a:endParaRPr lang="en-US"/>
          </a:p>
          <a:p>
            <a:r>
              <a:rPr lang="en-US"/>
              <a:t>And this app is using to detect the persons wearing mask in the entrance of hospitals,malls and etc....</a:t>
            </a:r>
            <a:endParaRPr lang="en-US"/>
          </a:p>
          <a:p>
            <a:r>
              <a:rPr lang="en-US"/>
              <a:t>In this present days face detection using every where due to covid19.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 TIME EXAMPLE</a:t>
            </a:r>
            <a:br>
              <a:rPr lang="en-US"/>
            </a:b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905" y="1864995"/>
            <a:ext cx="7576820" cy="3947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6260" cy="8293735"/>
          </a:xfrm>
        </p:spPr>
        <p:txBody>
          <a:bodyPr/>
          <a:p>
            <a:r>
              <a:rPr lang="en-US"/>
              <a:t>In this project first we are writing a program to detect a person face which was scaned by a camera or a picture which was given by us.</a:t>
            </a:r>
            <a:endParaRPr lang="en-US"/>
          </a:p>
          <a:p>
            <a:r>
              <a:rPr lang="en-US"/>
              <a:t>In second step we are giving instructions to find a mask.By giving the shape of a mask and where the mask is placing on the face or position of the mask on the face.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477443223-1445746883_jpg.rf.d05e6a29597722ffcdb222614c3539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51460" y="1772920"/>
            <a:ext cx="4126230" cy="41262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1710" y="3140075"/>
            <a:ext cx="4077970" cy="3717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In third step we are giving instructions to detect a human face weather the person wearing mask or not.</a:t>
            </a:r>
            <a:endParaRPr lang="en-US"/>
          </a:p>
          <a:p>
            <a:r>
              <a:rPr lang="en-US">
                <a:sym typeface="+mn-ea"/>
              </a:rPr>
              <a:t>In final the app will give the out put weather the person scaned by camera or a picture given by us wearing mask or not.It will give as weared mask or not weard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r1p00017o82psp0o0or_jpg.rf.4bd9169e3618ad676e3840939a86834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 flipV="1">
            <a:off x="107950" y="1377950"/>
            <a:ext cx="76200" cy="762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5995" y="2562860"/>
            <a:ext cx="4227830" cy="4227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484630"/>
            <a:ext cx="4260215" cy="4250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Due to this covid situation the mask detection is using everywere to avoid spreading of COVID19.</a:t>
            </a:r>
            <a:endParaRPr lang="en-US"/>
          </a:p>
          <a:p>
            <a:r>
              <a:rPr lang="en-US"/>
              <a:t>For example the face mask detection is using in entrance of Colleges also.</a:t>
            </a:r>
            <a:endParaRPr lang="en-US"/>
          </a:p>
          <a:p>
            <a:r>
              <a:rPr lang="en-US"/>
              <a:t>And by using this face mask detection we can control the COVID19.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1325</Words>
  <Application>WPS Presentation</Application>
  <PresentationFormat>On-screen Show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Wingdings 2</vt:lpstr>
      <vt:lpstr>Wingdings</vt:lpstr>
      <vt:lpstr>Arial</vt:lpstr>
      <vt:lpstr>Wingdings 3</vt:lpstr>
      <vt:lpstr>Wingdings 2</vt:lpstr>
      <vt:lpstr>Corbel</vt:lpstr>
      <vt:lpstr>Microsoft YaHei</vt:lpstr>
      <vt:lpstr>Arial Unicode MS</vt:lpstr>
      <vt:lpstr>Calibri</vt:lpstr>
      <vt:lpstr>Default Design</vt:lpstr>
      <vt:lpstr>APP DEVELOPMENT (OBJECT DETECTION)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DEVELOPMENT (OBJECT DETECTION)</dc:title>
  <dc:creator>DELL</dc:creator>
  <cp:lastModifiedBy>sowji</cp:lastModifiedBy>
  <cp:revision>4</cp:revision>
  <dcterms:created xsi:type="dcterms:W3CDTF">2021-11-10T18:10:00Z</dcterms:created>
  <dcterms:modified xsi:type="dcterms:W3CDTF">2021-11-10T21:01:09Z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3B61BFB8B82E4E868116FAAE45E12E57</vt:lpwstr>
  </property>
  <property fmtid="{D5CDD505-2E9C-101B-9397-08002B2CF9AE}" pid="3" name="KSOProductBuildVer">
    <vt:lpwstr>1033-11.2.0.10351</vt:lpwstr>
  </property>
</Properties>
</file>