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2c8515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2c8515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21a6b37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21a6b37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1d3fac9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1d3fac9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21a6b37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21a6b37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21a6b37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21a6b37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1d3fac9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1d3fac9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d1d3fac9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d1d3fac9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d1d3fac9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d1d3fac9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1d3fac9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1d3fac9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422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AstraZeneca AI Challenge</a:t>
            </a:r>
            <a:endParaRPr sz="1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92000" y="29963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Name : CodingBeginner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 : Rohith Srinivaas 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(SHA008208)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IIT Madras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705775" y="1934125"/>
            <a:ext cx="75057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735450"/>
            <a:ext cx="7505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JigSaw Unintended Bias in Toxicity Classification</a:t>
            </a:r>
            <a:endParaRPr sz="24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32525"/>
            <a:ext cx="7505700" cy="30060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 : Rate the toxicity in a given data instance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prediction is a fraction denoting the toxicity level in the comment thereby classifying it as a positive or negative comment.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Subtype attributes for toxicity: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Severe_toxicity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Obscene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Identity_attack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sexual_explicit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lang="en"/>
              <a:t>             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735450"/>
            <a:ext cx="7505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Exploratory Data Analysis ( EDA ) </a:t>
            </a:r>
            <a:endParaRPr sz="24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32525"/>
            <a:ext cx="4058400" cy="30060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Pandas profiler was used for quick EDA of the dataset.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observations are given below: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highly correlated with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insult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ρ = 0.928206624.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overlap between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identity comments is high.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large number of comments about the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Jewish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identity is toxic towards the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Muslim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"/>
              <a:t>                      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875" y="1432525"/>
            <a:ext cx="4058325" cy="27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707050"/>
            <a:ext cx="75057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418350"/>
            <a:ext cx="75057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Logistic Regression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ELI5 to understand bias.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textCNN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LIME to understand bias.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724450"/>
            <a:ext cx="7505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371325"/>
            <a:ext cx="75057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SubGroup AUC 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to the examples that mention the specific identity subgroup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low value in this metric means the model does a poor job of distinguishing between toxic and non-toxic comments that mention the identity.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BPSN (Background Positive, Subgroup Negative) AUC 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the non-toxic examples that mention the identity and the toxic examples that do not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low value in this metric means that the model confuses non-toxic examples that mention the identity with toxic examples that do not, likely meaning that the model predicts higher toxicity scores than it should for non-toxic examples mentioning the identity.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691900" y="4339525"/>
            <a:ext cx="7416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800"/>
              <a:t>Reference : Nuanced Metrics for Measuring Unintended Bias with Real Data for Text Classification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724450"/>
            <a:ext cx="7505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371325"/>
            <a:ext cx="75057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BNSP (Background Negative, Subgroup Positive) AUC 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the toxic examples that mention the identity and the non-toxic examples that do not.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low value here means that the model confuses toxic examples that mention the identity with non-toxic examples that do not, likely meaning that the model predicts lower toxicity scores than it should for toxic examples mentioning the identity. 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691900" y="4339525"/>
            <a:ext cx="7416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800"/>
              <a:t>Reference : Nuanced Metrics for Measuring Unintended Bias with Real Data for Text Classification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724450"/>
            <a:ext cx="7505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371325"/>
            <a:ext cx="75057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Logistic Regression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TweetTokenizer from nltk package with Tfidvectorizer to get the word-vector.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 Logistic Regression with the obtained word-vector with class = 1 for target &gt;= 0.5 and vice versa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ELI5 for model interpretation: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00" y="3139925"/>
            <a:ext cx="4334900" cy="14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39925"/>
            <a:ext cx="4108874" cy="13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724450"/>
            <a:ext cx="7505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431325"/>
            <a:ext cx="48288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TextCNN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important hyperparameters in textCNN is the sequence length.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100" y="1299850"/>
            <a:ext cx="31337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300" y="2282572"/>
            <a:ext cx="2605450" cy="12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350" y="3610225"/>
            <a:ext cx="4757999" cy="7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724450"/>
            <a:ext cx="7505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371325"/>
            <a:ext cx="75057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pretrained Word Embeddings like BERT, FastText, Glove to predict the toxicity and then use weighted sum of these vectors ( with subgroup bias ) to get the meta word-vector with minimum bias which can be used for further classification.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