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3"/>
  </p:notesMasterIdLst>
  <p:sldIdLst>
    <p:sldId id="256" r:id="rId2"/>
    <p:sldId id="257" r:id="rId3"/>
    <p:sldId id="259" r:id="rId4"/>
    <p:sldId id="278" r:id="rId5"/>
    <p:sldId id="261" r:id="rId6"/>
    <p:sldId id="262" r:id="rId7"/>
    <p:sldId id="294" r:id="rId8"/>
    <p:sldId id="263" r:id="rId9"/>
    <p:sldId id="264" r:id="rId10"/>
    <p:sldId id="279" r:id="rId11"/>
    <p:sldId id="280" r:id="rId12"/>
    <p:sldId id="265" r:id="rId13"/>
    <p:sldId id="295" r:id="rId14"/>
    <p:sldId id="281" r:id="rId15"/>
    <p:sldId id="282" r:id="rId16"/>
    <p:sldId id="301" r:id="rId17"/>
    <p:sldId id="299" r:id="rId18"/>
    <p:sldId id="284" r:id="rId19"/>
    <p:sldId id="285" r:id="rId20"/>
    <p:sldId id="286" r:id="rId21"/>
    <p:sldId id="287" r:id="rId22"/>
    <p:sldId id="288" r:id="rId23"/>
    <p:sldId id="296" r:id="rId24"/>
    <p:sldId id="289" r:id="rId25"/>
    <p:sldId id="290" r:id="rId26"/>
    <p:sldId id="291" r:id="rId27"/>
    <p:sldId id="292" r:id="rId28"/>
    <p:sldId id="293" r:id="rId29"/>
    <p:sldId id="297" r:id="rId30"/>
    <p:sldId id="298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97B9A-4CC5-4CAB-AF38-ABCE84C956D0}">
          <p14:sldIdLst>
            <p14:sldId id="256"/>
            <p14:sldId id="257"/>
            <p14:sldId id="259"/>
            <p14:sldId id="278"/>
            <p14:sldId id="261"/>
            <p14:sldId id="262"/>
            <p14:sldId id="294"/>
            <p14:sldId id="263"/>
            <p14:sldId id="264"/>
            <p14:sldId id="279"/>
            <p14:sldId id="280"/>
            <p14:sldId id="265"/>
            <p14:sldId id="295"/>
            <p14:sldId id="281"/>
            <p14:sldId id="282"/>
            <p14:sldId id="301"/>
            <p14:sldId id="299"/>
            <p14:sldId id="284"/>
            <p14:sldId id="285"/>
            <p14:sldId id="286"/>
            <p14:sldId id="287"/>
            <p14:sldId id="288"/>
            <p14:sldId id="296"/>
            <p14:sldId id="289"/>
            <p14:sldId id="290"/>
            <p14:sldId id="291"/>
            <p14:sldId id="292"/>
            <p14:sldId id="293"/>
            <p14:sldId id="297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alluri" userId="0c8ac96e26c55472" providerId="LiveId" clId="{AE3E9E6C-D88E-4DCF-9120-15800AB32E5F}"/>
    <pc:docChg chg="modSld">
      <pc:chgData name="Vinay Kalluri" userId="0c8ac96e26c55472" providerId="LiveId" clId="{AE3E9E6C-D88E-4DCF-9120-15800AB32E5F}" dt="2022-12-02T15:59:59.135" v="11" actId="20577"/>
      <pc:docMkLst>
        <pc:docMk/>
      </pc:docMkLst>
      <pc:sldChg chg="modSp mod">
        <pc:chgData name="Vinay Kalluri" userId="0c8ac96e26c55472" providerId="LiveId" clId="{AE3E9E6C-D88E-4DCF-9120-15800AB32E5F}" dt="2022-12-02T15:59:37.618" v="4" actId="20577"/>
        <pc:sldMkLst>
          <pc:docMk/>
          <pc:sldMk cId="2102437548" sldId="298"/>
        </pc:sldMkLst>
        <pc:spChg chg="mod">
          <ac:chgData name="Vinay Kalluri" userId="0c8ac96e26c55472" providerId="LiveId" clId="{AE3E9E6C-D88E-4DCF-9120-15800AB32E5F}" dt="2022-12-02T15:59:37.618" v="4" actId="20577"/>
          <ac:spMkLst>
            <pc:docMk/>
            <pc:sldMk cId="2102437548" sldId="298"/>
            <ac:spMk id="3" creationId="{B23F49E2-306B-73F8-426E-D88E113A028C}"/>
          </ac:spMkLst>
        </pc:spChg>
      </pc:sldChg>
      <pc:sldChg chg="modSp mod">
        <pc:chgData name="Vinay Kalluri" userId="0c8ac96e26c55472" providerId="LiveId" clId="{AE3E9E6C-D88E-4DCF-9120-15800AB32E5F}" dt="2022-12-02T15:59:59.135" v="11" actId="20577"/>
        <pc:sldMkLst>
          <pc:docMk/>
          <pc:sldMk cId="734397018" sldId="300"/>
        </pc:sldMkLst>
        <pc:spChg chg="mod">
          <ac:chgData name="Vinay Kalluri" userId="0c8ac96e26c55472" providerId="LiveId" clId="{AE3E9E6C-D88E-4DCF-9120-15800AB32E5F}" dt="2022-12-02T15:59:59.135" v="11" actId="20577"/>
          <ac:spMkLst>
            <pc:docMk/>
            <pc:sldMk cId="734397018" sldId="300"/>
            <ac:spMk id="3" creationId="{287F7645-79F2-B268-6EE8-E07A9038CF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E7A3F-FE58-4E99-BD0E-F7C6479FBAC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A3EEB-9B38-45AE-B071-45C42087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1FBDEF-9CA1-495E-A9FA-E912D51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37891-DD32-D25E-A19A-0BF9A083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77" y="685801"/>
            <a:ext cx="4100623" cy="2589027"/>
          </a:xfrm>
        </p:spPr>
        <p:txBody>
          <a:bodyPr>
            <a:normAutofit/>
          </a:bodyPr>
          <a:lstStyle/>
          <a:p>
            <a:r>
              <a:rPr lang="en-US" sz="3300" b="1" i="0" dirty="0">
                <a:effectLst/>
                <a:latin typeface="Times New Roman" panose="02020603050405020304" pitchFamily="18" charset="0"/>
              </a:rPr>
              <a:t>Implementing and comparing the sorting algorithms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9A844-5422-D0A4-1080-66656D2D8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3354572" cy="2057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</a:rPr>
              <a:t>Merge Sort</a:t>
            </a:r>
            <a:endParaRPr lang="en-US" sz="2000" b="1" i="0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</a:rPr>
              <a:t>Heap Sort</a:t>
            </a:r>
          </a:p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</a:rPr>
              <a:t>Quick Sort  </a:t>
            </a:r>
          </a:p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</a:rPr>
              <a:t>Insertion Sort</a:t>
            </a:r>
          </a:p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</a:rPr>
              <a:t>Radix Sort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Paint in motion from the bottom of the view">
            <a:extLst>
              <a:ext uri="{FF2B5EF4-FFF2-40B4-BE49-F238E27FC236}">
                <a16:creationId xmlns:a16="http://schemas.microsoft.com/office/drawing/2014/main" id="{41263C90-4CAA-B526-0E7C-115FA261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3" r="14023" b="-1"/>
          <a:stretch/>
        </p:blipFill>
        <p:spPr>
          <a:xfrm>
            <a:off x="6096000" y="693508"/>
            <a:ext cx="5410200" cy="54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9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D69F-682D-4B01-11ED-0F772B19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39972"/>
            <a:ext cx="9486901" cy="53322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2) For Medium Input Length (10000)</a:t>
            </a:r>
          </a:p>
          <a:p>
            <a:r>
              <a:rPr lang="en-US" dirty="0"/>
              <a:t>When the input data is in reverse sorted order (Worst Case):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input data is in sorted order (Best case): 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7C8903D-3D1E-F5D6-1C2F-F36FD39A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66" y="2039319"/>
            <a:ext cx="7414248" cy="190536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410E125-C7EC-A21D-235A-2D3173704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66" y="4894020"/>
            <a:ext cx="7414248" cy="17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257870-B616-1354-4D7E-0ECF9AA4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5375"/>
            <a:ext cx="9486900" cy="5076825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524F73-93F5-0657-31BE-2C0C07EAE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28" y="1999592"/>
            <a:ext cx="7340121" cy="26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A4C089-A632-AC45-D8BD-84D139F7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9" y="1254642"/>
            <a:ext cx="9486901" cy="49069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3) For Large Input Length (100000)</a:t>
            </a:r>
          </a:p>
        </p:txBody>
      </p:sp>
      <p:pic>
        <p:nvPicPr>
          <p:cNvPr id="11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7C8225D-4F92-6F22-9D09-F58B8460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54" y="2313173"/>
            <a:ext cx="6634441" cy="32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2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9DD-0B66-18C3-B5B9-07134FC0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951614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Average Time Of Execution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6601-6710-263D-31E2-CD95AFC2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small input (500), the average time of execution is 1.50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medium input (10000), the average time of execution is 45.16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large input (100000), the average time of execution is 573.31 milli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964F-5E74-6FDA-802B-9AD784DE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67294"/>
            <a:ext cx="9486901" cy="49654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1) For Small Input Length (100)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563D82-15C6-71E4-2719-53F5AF1D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154" y="421195"/>
            <a:ext cx="7073308" cy="824023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pic>
        <p:nvPicPr>
          <p:cNvPr id="7" name="Picture 6" descr="Text">
            <a:extLst>
              <a:ext uri="{FF2B5EF4-FFF2-40B4-BE49-F238E27FC236}">
                <a16:creationId xmlns:a16="http://schemas.microsoft.com/office/drawing/2014/main" id="{181A0D39-76D1-426E-625F-3083FE85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83" y="2046514"/>
            <a:ext cx="6889983" cy="23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39600A-2250-F5BE-8B19-AB4C59B4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96925"/>
            <a:ext cx="9486900" cy="5375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For Medium Input Length (500)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0342C1A-F9A1-0D52-3331-C9974D6E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97" y="1426729"/>
            <a:ext cx="7319051" cy="28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3982-7A94-B6FA-6835-E5BDCC3F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90847"/>
            <a:ext cx="9486901" cy="49813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3) For Large Input Length (998)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BBF53D8-D964-2746-3710-D3FDA00A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38" y="1752458"/>
            <a:ext cx="7311873" cy="30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5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4F0A-79B6-E906-79C2-7B20CCB0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813391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Average Time Of Execution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0D9D-B5BA-43D9-A964-F7275007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39434"/>
            <a:ext cx="9486901" cy="4332768"/>
          </a:xfrm>
        </p:spPr>
        <p:txBody>
          <a:bodyPr/>
          <a:lstStyle/>
          <a:p>
            <a:r>
              <a:rPr lang="en-US" dirty="0"/>
              <a:t>For small input (100), the average time of execution is 1.00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medium input (500), the average time of execution is 5.92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large input (998), the average time of execution is 23.53 milli 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1990-E7A2-A374-057A-4309A32A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42" y="685800"/>
            <a:ext cx="7775057" cy="60074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CAE2-D7A5-95C1-7BB7-93A815B4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31088"/>
            <a:ext cx="9486901" cy="50504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1) For Small Input Length (500)</a:t>
            </a:r>
          </a:p>
          <a:p>
            <a:r>
              <a:rPr lang="en-US" dirty="0"/>
              <a:t>When the input data is in reverse sorted order (Worst Case):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input data is in sorted order (Best case): 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3A74A67-3F87-8204-7F3D-FC30058CA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4" y="2627037"/>
            <a:ext cx="7437833" cy="1583456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646EA7-C0CC-901E-8672-9EDC5ECDE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4" y="5041841"/>
            <a:ext cx="7437833" cy="15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BE07-67AE-227D-1731-ECFFF925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97172"/>
            <a:ext cx="9486901" cy="4875029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  <a:p>
            <a:endParaRPr lang="en-US" dirty="0"/>
          </a:p>
        </p:txBody>
      </p:sp>
      <p:pic>
        <p:nvPicPr>
          <p:cNvPr id="4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F78DEA8-0851-BEF6-32A6-4A021661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55" y="2089951"/>
            <a:ext cx="6247521" cy="1769668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33222FB-EA72-10DA-25CA-0001BDDD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55" y="4030067"/>
            <a:ext cx="6247521" cy="18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265B-7873-FBEA-4649-DDDDFFB0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06" y="531628"/>
            <a:ext cx="5781689" cy="627321"/>
          </a:xfrm>
        </p:spPr>
        <p:txBody>
          <a:bodyPr/>
          <a:lstStyle/>
          <a:p>
            <a:r>
              <a:rPr lang="en-US" dirty="0"/>
              <a:t>               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F2E2-2412-8FA9-3792-B4BFBC55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9" y="1509824"/>
            <a:ext cx="9486901" cy="49813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1) For Small Input Length (500)</a:t>
            </a:r>
          </a:p>
          <a:p>
            <a:r>
              <a:rPr lang="en-US" dirty="0"/>
              <a:t>When the input data is in reverse sorted order (Worst Case):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input data is in sorted order (Best case):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D3AF0F-C2F4-2872-2EA8-9534FBB7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53" y="5188688"/>
            <a:ext cx="7195819" cy="130248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955620-66B4-94C9-A4CF-46A5BD06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6" y="2711737"/>
            <a:ext cx="7093315" cy="16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1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B879-365E-D3A1-F327-D2F40240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84791"/>
            <a:ext cx="9486901" cy="55874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2) For Medium Input Length (10000)</a:t>
            </a:r>
          </a:p>
          <a:p>
            <a:r>
              <a:rPr lang="en-US" dirty="0"/>
              <a:t>When the input data is in reverse sorted order (Worst Case):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input data is in sorted order (Best case): 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966F74-7CDA-9BA0-EE70-8F51408D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74" y="1794816"/>
            <a:ext cx="7350814" cy="189239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AF3CA8-9706-A90C-4FD1-74F85C60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62" y="4578242"/>
            <a:ext cx="7347926" cy="15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D732-172D-99D0-85F9-8EBCE5CD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69581"/>
            <a:ext cx="9486901" cy="5002620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  <a:p>
            <a:endParaRPr lang="en-US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BB0A2AA-C011-B05D-46FE-AB83AD4C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16" y="2020187"/>
            <a:ext cx="6984496" cy="24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DA3-76A1-4178-BB17-9D2B17ED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16419"/>
            <a:ext cx="9486901" cy="50557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3) For Large Input Length (100000)</a:t>
            </a:r>
          </a:p>
          <a:p>
            <a:endParaRPr lang="en-US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1CEABAE-B2D0-1DD0-B910-177F3CFE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13" y="2056194"/>
            <a:ext cx="7652853" cy="28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8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ABEA-7848-6A64-4931-890F2778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82402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Average Time Of Execution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AF8F-CCC0-BE20-6C12-D22C92E9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71330"/>
            <a:ext cx="9486901" cy="4300871"/>
          </a:xfrm>
        </p:spPr>
        <p:txBody>
          <a:bodyPr/>
          <a:lstStyle/>
          <a:p>
            <a:r>
              <a:rPr lang="en-US" dirty="0"/>
              <a:t>For small input (500), the average time of execution is 6.66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medium input (10000), the average time of execution is 2270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large input (100000), the average time of execution is 204175 milli seconds.</a:t>
            </a:r>
          </a:p>
        </p:txBody>
      </p:sp>
    </p:spTree>
    <p:extLst>
      <p:ext uri="{BB962C8B-B14F-4D97-AF65-F5344CB8AC3E}">
        <p14:creationId xmlns:p14="http://schemas.microsoft.com/office/powerpoint/2010/main" val="341579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6D47-7568-3CF5-9423-232C6085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56" y="685800"/>
            <a:ext cx="6594844" cy="63263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F480-469F-BBB4-89A3-94729EBA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31088"/>
            <a:ext cx="9486901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1) For Small Input Length (500)</a:t>
            </a:r>
          </a:p>
          <a:p>
            <a:r>
              <a:rPr lang="en-US" dirty="0"/>
              <a:t>When the input data is in reverse sorted order (Worst Case):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input data is in sorted order (Best case): 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4CC03C9-CF7B-F50C-8DFA-D4AF0EEA8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94" y="2510752"/>
            <a:ext cx="7763064" cy="173164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64FB86-D5CC-A5BC-DA0F-83E1A997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94" y="5060893"/>
            <a:ext cx="7763064" cy="14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9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5F8A-EB47-12F2-EA2F-883AC978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18707"/>
            <a:ext cx="9486901" cy="5353494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09889E-B722-870E-4981-FD30C678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93" y="1720977"/>
            <a:ext cx="6910226" cy="136246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38264D3-0BFA-A77C-DA2E-92F841B3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93" y="3429001"/>
            <a:ext cx="6910226" cy="16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7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5B55-7BB9-3508-6FF4-4C14554D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82502"/>
            <a:ext cx="9486901" cy="57522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2) For Medium Input Length (10000)</a:t>
            </a:r>
          </a:p>
          <a:p>
            <a:r>
              <a:rPr lang="en-US" dirty="0"/>
              <a:t>When the input data is in reverse sorted order (Worst Case):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input data is in sorted order (Best case): 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E2E50EF-FCFB-1E58-21B3-8B4634023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07" y="2052415"/>
            <a:ext cx="7443243" cy="170619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137CDDA-6415-3E1D-A403-D9B91909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07" y="5056114"/>
            <a:ext cx="7443242" cy="1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6E7E-9B78-5B53-848B-29F00A36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56930"/>
            <a:ext cx="9486901" cy="5215271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  <a:p>
            <a:endParaRPr lang="en-US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50ABBBD-3274-2F99-8C01-4F1C3650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24" y="1986167"/>
            <a:ext cx="7102549" cy="20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36607-4E9F-B653-40DD-D183E3BE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69988"/>
            <a:ext cx="9486900" cy="50022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3) For Large Input Length (100000)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9C7786-3AFB-E5C9-38DC-B3BEB74E2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30" y="2173119"/>
            <a:ext cx="6546183" cy="26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8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C619-64BD-B4BC-45DD-A7AFB378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930349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Average Time Of Execution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B0DC-50C3-C518-EB58-6B1F2EB6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8409"/>
            <a:ext cx="9486901" cy="4013792"/>
          </a:xfrm>
        </p:spPr>
        <p:txBody>
          <a:bodyPr/>
          <a:lstStyle/>
          <a:p>
            <a:r>
              <a:rPr lang="en-US" dirty="0"/>
              <a:t>For small input (500), the average time of execution is 0.66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medium input (10000), the average time of execution is 19.17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large input (100000), the average time of execution is 244.44 milli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8421-909D-F13D-29D5-D3CB0090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82233"/>
            <a:ext cx="9486901" cy="4789968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7AEC311-96F1-4A9B-487B-1F93024D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3" y="2030928"/>
            <a:ext cx="6772939" cy="161593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284C98-ADAF-C6B7-C7DB-13F1C7A2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3" y="4068338"/>
            <a:ext cx="6772939" cy="19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B7B-A2AF-8199-9C22-B4674BFC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664535"/>
          </a:xfrm>
        </p:spPr>
        <p:txBody>
          <a:bodyPr/>
          <a:lstStyle/>
          <a:p>
            <a:r>
              <a:rPr lang="en-US" dirty="0"/>
              <a:t>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49E2-306B-73F8-426E-D88E113A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20456"/>
            <a:ext cx="9486901" cy="5082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When the input data is small (500) and,</a:t>
            </a:r>
          </a:p>
          <a:p>
            <a:r>
              <a:rPr lang="en-US" dirty="0"/>
              <a:t> is in reverse order then Radix Sort is better.</a:t>
            </a:r>
          </a:p>
          <a:p>
            <a:r>
              <a:rPr lang="en-US" dirty="0"/>
              <a:t>is in sorted order then Insertion and Radix sort are better.</a:t>
            </a:r>
          </a:p>
          <a:p>
            <a:r>
              <a:rPr lang="en-US" dirty="0"/>
              <a:t>is in random order then Quick Sort is better.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When the input data is medium (10000) and,</a:t>
            </a:r>
          </a:p>
          <a:p>
            <a:r>
              <a:rPr lang="en-US" dirty="0"/>
              <a:t>is in reverse order then Radix Sort is better.</a:t>
            </a:r>
          </a:p>
          <a:p>
            <a:r>
              <a:rPr lang="en-US" dirty="0"/>
              <a:t>is in sorted order then Insertion Sort is better.</a:t>
            </a:r>
          </a:p>
          <a:p>
            <a:r>
              <a:rPr lang="en-US" dirty="0"/>
              <a:t>is in random order then Quick Sort is better.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7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7645-79F2-B268-6EE8-E07A9038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50335"/>
            <a:ext cx="9486901" cy="4821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When the input data is large (100000) and,</a:t>
            </a:r>
          </a:p>
          <a:p>
            <a:r>
              <a:rPr lang="en-US" dirty="0"/>
              <a:t> is in reverse order then Radix Sort is better.</a:t>
            </a:r>
          </a:p>
          <a:p>
            <a:r>
              <a:rPr lang="en-US" dirty="0"/>
              <a:t>is in sorted order then Insertion Sort is better.</a:t>
            </a:r>
          </a:p>
          <a:p>
            <a:r>
              <a:rPr lang="en-US" dirty="0"/>
              <a:t>is in random order </a:t>
            </a:r>
            <a:r>
              <a:rPr lang="en-US"/>
              <a:t>then Quick Sort </a:t>
            </a:r>
            <a:r>
              <a:rPr lang="en-US" dirty="0"/>
              <a:t>is better.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834A-6B33-FF78-D380-EE684336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93136"/>
            <a:ext cx="9486901" cy="58266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2) For Medium Input Length (10000)</a:t>
            </a:r>
          </a:p>
          <a:p>
            <a:r>
              <a:rPr lang="en-US" dirty="0"/>
              <a:t>When the input data is in reverse sorted order (Worst Case):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input data is in sorted order (Best case):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6C91D7DC-1A5B-FACA-E53C-D6508D0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05" y="2081042"/>
            <a:ext cx="7123814" cy="150234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34FE8A86-4486-ABDD-1D40-612E92DE3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05" y="4579902"/>
            <a:ext cx="6776203" cy="17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37E8B-B793-4F44-817E-FA3FB915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31088"/>
            <a:ext cx="9486901" cy="4641113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1491EAA-86E8-C902-8A56-BD95C249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25" y="2383060"/>
            <a:ext cx="7097466" cy="29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954B58-54D7-B66D-7ADE-CC581B51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56660"/>
            <a:ext cx="9486901" cy="47155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3) For Large Input Length (100000)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13AE3DC-E67B-2C24-42EC-32A4F208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79" y="2216756"/>
            <a:ext cx="7380274" cy="31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0AFAC-E779-F9B5-4FCF-5D3A87B0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44" y="685800"/>
            <a:ext cx="9635756" cy="994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Average Time Of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69DD-1964-3D1D-61BE-48530A2A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4521" y="2349794"/>
            <a:ext cx="11107479" cy="3822405"/>
          </a:xfrm>
        </p:spPr>
        <p:txBody>
          <a:bodyPr/>
          <a:lstStyle/>
          <a:p>
            <a:r>
              <a:rPr lang="en-US" dirty="0"/>
              <a:t>For small input (500), the average time of execution is 6.72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medium input (10000), the average time of execution is 98.11 milli 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large input (100000), the average time of execution is 1065.27 milli seconds.</a:t>
            </a:r>
          </a:p>
        </p:txBody>
      </p:sp>
    </p:spTree>
    <p:extLst>
      <p:ext uri="{BB962C8B-B14F-4D97-AF65-F5344CB8AC3E}">
        <p14:creationId xmlns:p14="http://schemas.microsoft.com/office/powerpoint/2010/main" val="265142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CAB0-14D0-BF01-DF94-AF46B797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3" y="435935"/>
            <a:ext cx="6722434" cy="845532"/>
          </a:xfrm>
        </p:spPr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F748-ED22-15F9-A391-5CF83B42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84251"/>
            <a:ext cx="9486901" cy="50079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1) For Small Input Length (500)</a:t>
            </a:r>
          </a:p>
          <a:p>
            <a:r>
              <a:rPr lang="en-US" dirty="0"/>
              <a:t>When the input data is in reverse sorted order (Worst Case):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input data is in sorted order (Best case):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8B16BC0-0078-D535-069A-312A1407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713718"/>
            <a:ext cx="8463517" cy="1797142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626093-2DBE-621A-844D-249218599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273749"/>
            <a:ext cx="7724417" cy="10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6572-0632-E526-4A5A-075B3BB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5153"/>
            <a:ext cx="9486901" cy="5077048"/>
          </a:xfrm>
        </p:spPr>
        <p:txBody>
          <a:bodyPr/>
          <a:lstStyle/>
          <a:p>
            <a:r>
              <a:rPr lang="en-US" dirty="0"/>
              <a:t>When the input data is in random order (Average Case):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83C67A3-C358-1CF4-9091-2EE8DBE8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6" y="1914136"/>
            <a:ext cx="6210619" cy="173998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AE7151-D188-6F29-68CB-D5EA9CA3E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6" y="4308622"/>
            <a:ext cx="6210619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48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851</Words>
  <Application>Microsoft Office PowerPoint</Application>
  <PresentationFormat>Widescreen</PresentationFormat>
  <Paragraphs>166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Gill Sans MT</vt:lpstr>
      <vt:lpstr>Goudy Old Style</vt:lpstr>
      <vt:lpstr>Times New Roman</vt:lpstr>
      <vt:lpstr>Wingdings</vt:lpstr>
      <vt:lpstr>ClassicFrameVTI</vt:lpstr>
      <vt:lpstr>Implementing and comparing the sorting algorithms</vt:lpstr>
      <vt:lpstr>                Merge sort</vt:lpstr>
      <vt:lpstr>PowerPoint Presentation</vt:lpstr>
      <vt:lpstr>PowerPoint Presentation</vt:lpstr>
      <vt:lpstr>PowerPoint Presentation</vt:lpstr>
      <vt:lpstr>PowerPoint Presentation</vt:lpstr>
      <vt:lpstr>Average Time Of Execution </vt:lpstr>
      <vt:lpstr>Heap sort</vt:lpstr>
      <vt:lpstr>PowerPoint Presentation</vt:lpstr>
      <vt:lpstr>PowerPoint Presentation</vt:lpstr>
      <vt:lpstr>PowerPoint Presentation</vt:lpstr>
      <vt:lpstr>PowerPoint Presentation</vt:lpstr>
      <vt:lpstr>Average Time Of Execution </vt:lpstr>
      <vt:lpstr>Quick sort</vt:lpstr>
      <vt:lpstr>PowerPoint Presentation</vt:lpstr>
      <vt:lpstr>PowerPoint Presentation</vt:lpstr>
      <vt:lpstr>Average Time Of Execution </vt:lpstr>
      <vt:lpstr>Insertion sort</vt:lpstr>
      <vt:lpstr>PowerPoint Presentation</vt:lpstr>
      <vt:lpstr>PowerPoint Presentation</vt:lpstr>
      <vt:lpstr>PowerPoint Presentation</vt:lpstr>
      <vt:lpstr>PowerPoint Presentation</vt:lpstr>
      <vt:lpstr>Average Time Of Execution </vt:lpstr>
      <vt:lpstr>Radix sort</vt:lpstr>
      <vt:lpstr>PowerPoint Presentation</vt:lpstr>
      <vt:lpstr>PowerPoint Presentation</vt:lpstr>
      <vt:lpstr>PowerPoint Presentation</vt:lpstr>
      <vt:lpstr>PowerPoint Presentation</vt:lpstr>
      <vt:lpstr>Average Time Of Execution </vt:lpstr>
      <vt:lpstr>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and compare the sorting algorithm</dc:title>
  <dc:creator>Sai Rohith Tulasi</dc:creator>
  <cp:lastModifiedBy>Kalluri, Vineet Venkata</cp:lastModifiedBy>
  <cp:revision>26</cp:revision>
  <dcterms:created xsi:type="dcterms:W3CDTF">2022-11-29T08:14:24Z</dcterms:created>
  <dcterms:modified xsi:type="dcterms:W3CDTF">2022-12-02T16:00:00Z</dcterms:modified>
</cp:coreProperties>
</file>