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customXml/itemProps1.xml" ContentType="application/vnd.openxmlformats-officedocument.customXmlProperties+xml"/>
  <Default Extension="rels" ContentType="application/vnd.openxmlformats-package.relationships+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Default Extension="png" ContentType="image/png"/>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customXml/itemProps2.xml" ContentType="application/vnd.openxmlformats-officedocument.customXmlProperties+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Default Extension="jpeg" ContentType="image/jpeg"/>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3"/>
  </p:notesMasterIdLst>
  <p:sldIdLst>
    <p:sldId id="258" r:id="rId2"/>
    <p:sldId id="257" r:id="rId3"/>
    <p:sldId id="259" r:id="rId4"/>
    <p:sldId id="260" r:id="rId5"/>
    <p:sldId id="261" r:id="rId6"/>
    <p:sldId id="262" r:id="rId7"/>
    <p:sldId id="263" r:id="rId8"/>
    <p:sldId id="268" r:id="rId9"/>
    <p:sldId id="265" r:id="rId10"/>
    <p:sldId id="266" r:id="rId11"/>
    <p:sldId id="267" r:id="rId12"/>
    <p:sldId id="269" r:id="rId13"/>
    <p:sldId id="270" r:id="rId14"/>
    <p:sldId id="299" r:id="rId15"/>
    <p:sldId id="302" r:id="rId16"/>
    <p:sldId id="305" r:id="rId17"/>
    <p:sldId id="271" r:id="rId18"/>
    <p:sldId id="275" r:id="rId19"/>
    <p:sldId id="276" r:id="rId20"/>
    <p:sldId id="277" r:id="rId21"/>
    <p:sldId id="278" r:id="rId22"/>
    <p:sldId id="279" r:id="rId23"/>
    <p:sldId id="282" r:id="rId24"/>
    <p:sldId id="306" r:id="rId25"/>
    <p:sldId id="303" r:id="rId26"/>
    <p:sldId id="280" r:id="rId27"/>
    <p:sldId id="281" r:id="rId28"/>
    <p:sldId id="284" r:id="rId29"/>
    <p:sldId id="294" r:id="rId30"/>
    <p:sldId id="300" r:id="rId31"/>
    <p:sldId id="301" r:id="rId32"/>
    <p:sldId id="283" r:id="rId33"/>
    <p:sldId id="308" r:id="rId34"/>
    <p:sldId id="309" r:id="rId35"/>
    <p:sldId id="310" r:id="rId36"/>
    <p:sldId id="311" r:id="rId37"/>
    <p:sldId id="297" r:id="rId38"/>
    <p:sldId id="298" r:id="rId39"/>
    <p:sldId id="307" r:id="rId40"/>
    <p:sldId id="304" r:id="rId41"/>
    <p:sldId id="256" r:id="rId42"/>
  </p:sldIdLst>
  <p:sldSz cx="123444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8112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0053" autoAdjust="0"/>
  </p:normalViewPr>
  <p:slideViewPr>
    <p:cSldViewPr>
      <p:cViewPr>
        <p:scale>
          <a:sx n="70" d="100"/>
          <a:sy n="70" d="100"/>
        </p:scale>
        <p:origin x="-456" y="-534"/>
      </p:cViewPr>
      <p:guideLst>
        <p:guide orient="horz" pos="2160"/>
        <p:guide pos="3888"/>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3" Type="http://schemas.openxmlformats.org/officeDocument/2006/relationships/slide" Target="slides/slide2.xml"/><Relationship Id="rId50" Type="http://schemas.openxmlformats.org/officeDocument/2006/relationships/customXml" Target="../customXml/item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customXml" Target="../customXml/item2.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customXml" Target="../customXml/item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2B0D723-8A7D-4E0F-9CF9-9A9181C4F0B3}" type="datetimeFigureOut">
              <a:rPr lang="en-US" smtClean="0"/>
              <a:t>6/18/2015</a:t>
            </a:fld>
            <a:endParaRPr lang="en-US"/>
          </a:p>
        </p:txBody>
      </p:sp>
      <p:sp>
        <p:nvSpPr>
          <p:cNvPr id="4" name="Slide Image Placeholder 3"/>
          <p:cNvSpPr>
            <a:spLocks noGrp="1" noRot="1" noChangeAspect="1"/>
          </p:cNvSpPr>
          <p:nvPr>
            <p:ph type="sldImg" idx="2"/>
          </p:nvPr>
        </p:nvSpPr>
        <p:spPr>
          <a:xfrm>
            <a:off x="342900" y="685800"/>
            <a:ext cx="61722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DB9C04-D52B-4659-ACEC-19BC50E08FFA}" type="slidenum">
              <a:rPr lang="en-US" smtClean="0"/>
              <a:t>‹#›</a:t>
            </a:fld>
            <a:endParaRPr lang="en-US"/>
          </a:p>
        </p:txBody>
      </p:sp>
    </p:spTree>
    <p:extLst>
      <p:ext uri="{BB962C8B-B14F-4D97-AF65-F5344CB8AC3E}">
        <p14:creationId xmlns:p14="http://schemas.microsoft.com/office/powerpoint/2010/main" val="37175386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055"/>
          <p:cNvSpPr>
            <a:spLocks noGrp="1" noChangeArrowheads="1"/>
          </p:cNvSpPr>
          <p:nvPr>
            <p:ph type="sldNum" sz="quarter" idx="5"/>
          </p:nvPr>
        </p:nvSpPr>
        <p:spPr>
          <a:noFill/>
        </p:spPr>
        <p:txBody>
          <a:bodyPr/>
          <a:lstStyle/>
          <a:p>
            <a:fld id="{2EB0057C-81C4-4B18-ADC3-AE50BFD7F8F3}" type="slidenum">
              <a:rPr lang="en-US" smtClean="0"/>
              <a:pPr/>
              <a:t>5</a:t>
            </a:fld>
            <a:endParaRPr lang="en-US" dirty="0" smtClean="0"/>
          </a:p>
        </p:txBody>
      </p:sp>
      <p:sp>
        <p:nvSpPr>
          <p:cNvPr id="21507" name="Rectangle 2"/>
          <p:cNvSpPr>
            <a:spLocks noGrp="1" noRot="1" noChangeAspect="1" noChangeArrowheads="1" noTextEdit="1"/>
          </p:cNvSpPr>
          <p:nvPr>
            <p:ph type="sldImg"/>
          </p:nvPr>
        </p:nvSpPr>
        <p:spPr>
          <a:xfrm>
            <a:off x="342900" y="685800"/>
            <a:ext cx="6172200" cy="3429000"/>
          </a:xfrm>
          <a:ln/>
        </p:spPr>
      </p:sp>
      <p:sp>
        <p:nvSpPr>
          <p:cNvPr id="21508" name="Rectangle 3"/>
          <p:cNvSpPr>
            <a:spLocks noGrp="1" noChangeArrowheads="1"/>
          </p:cNvSpPr>
          <p:nvPr>
            <p:ph type="body" idx="1"/>
          </p:nvPr>
        </p:nvSpPr>
        <p:spPr>
          <a:noFill/>
          <a:ln/>
        </p:spPr>
        <p:txBody>
          <a:bodyPr/>
          <a:lstStyle/>
          <a:p>
            <a:pPr eaLnBrk="1" hangingPunct="1"/>
            <a:r>
              <a:rPr lang="en-US" dirty="0" smtClean="0"/>
              <a:t>Using this slide, discuss with the students that .NET Framework consists of 3 different components. Discuss each of the components one by one. Try to give an example of the components.</a:t>
            </a:r>
          </a:p>
          <a:p>
            <a:pPr eaLnBrk="1" hangingPunct="1"/>
            <a:endParaRPr lang="en-US" dirty="0"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hdr" sz="quarter"/>
          </p:nvPr>
        </p:nvSpPr>
        <p:spPr/>
        <p:txBody>
          <a:bodyPr/>
          <a:lstStyle/>
          <a:p>
            <a:pPr>
              <a:defRPr/>
            </a:pPr>
            <a:r>
              <a:rPr lang="en-US" dirty="0" smtClean="0"/>
              <a:t>Module 1: Introducing C# and the .NET Framework</a:t>
            </a:r>
            <a:endParaRPr lang="en-GB" dirty="0" smtClean="0"/>
          </a:p>
        </p:txBody>
      </p:sp>
      <p:sp>
        <p:nvSpPr>
          <p:cNvPr id="23555" name="Rectangle 3"/>
          <p:cNvSpPr>
            <a:spLocks noGrp="1" noChangeArrowheads="1"/>
          </p:cNvSpPr>
          <p:nvPr>
            <p:ph type="dt" sz="quarter" idx="1"/>
          </p:nvPr>
        </p:nvSpPr>
        <p:spPr/>
        <p:txBody>
          <a:bodyPr/>
          <a:lstStyle/>
          <a:p>
            <a:pPr>
              <a:defRPr/>
            </a:pPr>
            <a:r>
              <a:rPr lang="en-US" dirty="0" smtClean="0"/>
              <a:t>Course 10266A</a:t>
            </a:r>
          </a:p>
        </p:txBody>
      </p:sp>
      <p:sp>
        <p:nvSpPr>
          <p:cNvPr id="23556" name="Rectangle 7"/>
          <p:cNvSpPr>
            <a:spLocks noGrp="1" noChangeArrowheads="1"/>
          </p:cNvSpPr>
          <p:nvPr>
            <p:ph type="sldNum" sz="quarter" idx="5"/>
          </p:nvPr>
        </p:nvSpPr>
        <p:spPr/>
        <p:txBody>
          <a:bodyPr/>
          <a:lstStyle/>
          <a:p>
            <a:pPr>
              <a:defRPr/>
            </a:pPr>
            <a:fld id="{2B472367-304E-4B57-9941-3A843F6D2CE7}" type="slidenum">
              <a:rPr lang="en-US" smtClean="0"/>
              <a:pPr>
                <a:defRPr/>
              </a:pPr>
              <a:t>31</a:t>
            </a:fld>
            <a:endParaRPr lang="en-US" smtClean="0"/>
          </a:p>
        </p:txBody>
      </p:sp>
      <p:sp>
        <p:nvSpPr>
          <p:cNvPr id="61445" name="Rectangle 2"/>
          <p:cNvSpPr>
            <a:spLocks noGrp="1" noRot="1" noChangeAspect="1" noChangeArrowheads="1" noTextEdit="1"/>
          </p:cNvSpPr>
          <p:nvPr>
            <p:ph type="sldImg"/>
          </p:nvPr>
        </p:nvSpPr>
        <p:spPr>
          <a:xfrm>
            <a:off x="342900" y="685800"/>
            <a:ext cx="6172200" cy="3429000"/>
          </a:xfrm>
          <a:ln/>
        </p:spPr>
      </p:sp>
      <p:sp>
        <p:nvSpPr>
          <p:cNvPr id="61446" name="Rectangle 3"/>
          <p:cNvSpPr>
            <a:spLocks noGrp="1" noChangeArrowheads="1"/>
          </p:cNvSpPr>
          <p:nvPr>
            <p:ph type="body" idx="1"/>
          </p:nvPr>
        </p:nvSpPr>
        <p:spPr>
          <a:xfrm>
            <a:off x="307492" y="2218858"/>
            <a:ext cx="6149837" cy="666125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r>
              <a:rPr lang="en-US" altLang="en-US" smtClean="0">
                <a:latin typeface="Arial" pitchFamily="34" charset="0"/>
              </a:rPr>
              <a:t>Explain that you can build and run an application in Visual Studio.</a:t>
            </a:r>
          </a:p>
          <a:p>
            <a:pPr eaLnBrk="1" hangingPunct="1">
              <a:buFontTx/>
              <a:buChar char="•"/>
            </a:pPr>
            <a:r>
              <a:rPr lang="en-US" altLang="en-US" smtClean="0">
                <a:latin typeface="Arial" pitchFamily="34" charset="0"/>
              </a:rPr>
              <a:t>Show students both the </a:t>
            </a:r>
            <a:r>
              <a:rPr lang="en-US" altLang="en-US" b="1" smtClean="0">
                <a:latin typeface="Arial" pitchFamily="34" charset="0"/>
              </a:rPr>
              <a:t>Build</a:t>
            </a:r>
            <a:r>
              <a:rPr lang="en-US" altLang="en-US" smtClean="0">
                <a:latin typeface="Arial" pitchFamily="34" charset="0"/>
              </a:rPr>
              <a:t> menu and </a:t>
            </a:r>
            <a:r>
              <a:rPr lang="en-US" altLang="en-US" b="1" smtClean="0">
                <a:latin typeface="Arial" pitchFamily="34" charset="0"/>
              </a:rPr>
              <a:t>Debug</a:t>
            </a:r>
            <a:r>
              <a:rPr lang="en-US" altLang="en-US" smtClean="0">
                <a:latin typeface="Arial" pitchFamily="34" charset="0"/>
              </a:rPr>
              <a:t> menu in Visual Studio.</a:t>
            </a:r>
          </a:p>
          <a:p>
            <a:pPr eaLnBrk="1" hangingPunct="1">
              <a:buFontTx/>
              <a:buChar char="•"/>
            </a:pPr>
            <a:r>
              <a:rPr lang="en-US" altLang="en-US" smtClean="0">
                <a:latin typeface="Arial" pitchFamily="34" charset="0"/>
              </a:rPr>
              <a:t>Explain that you can also build your application on the command line by using csc.exe.</a:t>
            </a:r>
          </a:p>
          <a:p>
            <a:pPr eaLnBrk="1" hangingPunct="1">
              <a:buFontTx/>
              <a:buChar char="•"/>
            </a:pPr>
            <a:r>
              <a:rPr lang="en-US" altLang="en-US" smtClean="0">
                <a:latin typeface="Arial" pitchFamily="34" charset="0"/>
              </a:rPr>
              <a:t>Explain the contents of the command using the example on the slide.</a:t>
            </a:r>
          </a:p>
          <a:p>
            <a:pPr lvl="1" eaLnBrk="1" hangingPunct="1"/>
            <a:r>
              <a:rPr lang="en-US" altLang="en-US" smtClean="0">
                <a:latin typeface="Arial" pitchFamily="34" charset="0"/>
              </a:rPr>
              <a:t>/t:&lt;type of assembly&gt;</a:t>
            </a:r>
          </a:p>
          <a:p>
            <a:pPr lvl="1" eaLnBrk="1" hangingPunct="1"/>
            <a:r>
              <a:rPr lang="en-US" altLang="en-US" smtClean="0">
                <a:latin typeface="Arial" pitchFamily="34" charset="0"/>
              </a:rPr>
              <a:t>/out:&lt;path and name of output assembly&gt;</a:t>
            </a:r>
          </a:p>
          <a:p>
            <a:pPr lvl="1" eaLnBrk="1" hangingPunct="1"/>
            <a:r>
              <a:rPr lang="en-US" altLang="en-US" smtClean="0">
                <a:latin typeface="Arial" pitchFamily="34" charset="0"/>
              </a:rPr>
              <a:t>The last parameter being the location of the source files you want to compile.</a:t>
            </a:r>
          </a:p>
          <a:p>
            <a:pPr eaLnBrk="1" hangingPunct="1"/>
            <a:endParaRPr lang="en-US" altLang="en-US" smtClean="0">
              <a:latin typeface="Arial" pitchFamily="34" charset="0"/>
            </a:endParaRPr>
          </a:p>
          <a:p>
            <a:pPr eaLnBrk="1" hangingPunct="1"/>
            <a:endParaRPr lang="en-US" altLang="en-US" smtClean="0">
              <a:latin typeface="Arial" pitchFamily="34" charset="0"/>
            </a:endParaRPr>
          </a:p>
          <a:p>
            <a:r>
              <a:rPr lang="en-US" altLang="en-US" b="1" smtClean="0">
                <a:latin typeface="Arial" pitchFamily="34" charset="0"/>
              </a:rPr>
              <a:t>Question</a:t>
            </a:r>
            <a:r>
              <a:rPr lang="en-US" altLang="en-US" smtClean="0">
                <a:latin typeface="Arial" pitchFamily="34" charset="0"/>
              </a:rPr>
              <a:t>: Describe two ways to build and run a .NET Framework application.</a:t>
            </a:r>
            <a:endParaRPr lang="en-US" altLang="en-US" b="1" smtClean="0">
              <a:latin typeface="Arial" pitchFamily="34" charset="0"/>
            </a:endParaRPr>
          </a:p>
          <a:p>
            <a:r>
              <a:rPr lang="en-US" altLang="en-US" b="1" smtClean="0">
                <a:latin typeface="Arial" pitchFamily="34" charset="0"/>
              </a:rPr>
              <a:t>Answer</a:t>
            </a:r>
            <a:r>
              <a:rPr lang="en-US" altLang="en-US" smtClean="0">
                <a:latin typeface="Arial" pitchFamily="34" charset="0"/>
              </a:rPr>
              <a:t>: You can build a .NET application by using Visual Studio or csc.exe on the command line.</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a:xfrm>
            <a:off x="342900" y="685800"/>
            <a:ext cx="6172200" cy="3429000"/>
          </a:xfrm>
          <a:ln/>
        </p:spPr>
      </p:sp>
      <p:sp>
        <p:nvSpPr>
          <p:cNvPr id="3" name="Notes Placeholder 2"/>
          <p:cNvSpPr>
            <a:spLocks noGrp="1"/>
          </p:cNvSpPr>
          <p:nvPr>
            <p:ph type="body" idx="1"/>
          </p:nvPr>
        </p:nvSpPr>
        <p:spPr>
          <a:xfrm>
            <a:off x="307492" y="2237595"/>
            <a:ext cx="6149837" cy="5282471"/>
          </a:xfrm>
        </p:spPr>
        <p:txBody>
          <a:bodyPr>
            <a:normAutofit/>
          </a:bodyPr>
          <a:lstStyle/>
          <a:p>
            <a:pPr>
              <a:lnSpc>
                <a:spcPct val="90000"/>
              </a:lnSpc>
            </a:pPr>
            <a:r>
              <a:rPr lang="en-GB" altLang="en-US" smtClean="0">
                <a:latin typeface="Arial" pitchFamily="34" charset="0"/>
              </a:rPr>
              <a:t>In this demonstration, you will see how to use Ildasm.exe to disassemble a .NET assembly.</a:t>
            </a:r>
          </a:p>
          <a:p>
            <a:pPr>
              <a:lnSpc>
                <a:spcPct val="90000"/>
              </a:lnSpc>
            </a:pPr>
            <a:endParaRPr lang="en-GB" altLang="en-US" smtClean="0">
              <a:latin typeface="Arial" pitchFamily="34" charset="0"/>
            </a:endParaRPr>
          </a:p>
          <a:p>
            <a:pPr>
              <a:lnSpc>
                <a:spcPct val="90000"/>
              </a:lnSpc>
            </a:pPr>
            <a:r>
              <a:rPr lang="en-US" altLang="en-US" b="1" smtClean="0">
                <a:latin typeface="Arial" pitchFamily="34" charset="0"/>
              </a:rPr>
              <a:t>Demonstration Steps</a:t>
            </a:r>
          </a:p>
          <a:p>
            <a:pPr>
              <a:lnSpc>
                <a:spcPct val="90000"/>
              </a:lnSpc>
            </a:pPr>
            <a:r>
              <a:rPr lang="en-GB" altLang="en-US" b="1" smtClean="0">
                <a:latin typeface="Arial" pitchFamily="34" charset="0"/>
              </a:rPr>
              <a:t>Task 1: Run an existing .NET application</a:t>
            </a:r>
          </a:p>
          <a:p>
            <a:pPr>
              <a:lnSpc>
                <a:spcPct val="90000"/>
              </a:lnSpc>
              <a:buFont typeface="Calibri" pitchFamily="34" charset="0"/>
              <a:buAutoNum type="arabicPeriod"/>
            </a:pPr>
            <a:r>
              <a:rPr lang="en-GB" altLang="en-US" smtClean="0">
                <a:latin typeface="Arial" pitchFamily="34" charset="0"/>
              </a:rPr>
              <a:t>Right-click the </a:t>
            </a:r>
            <a:r>
              <a:rPr lang="en-GB" altLang="en-US" b="1" smtClean="0">
                <a:latin typeface="Arial" pitchFamily="34" charset="0"/>
              </a:rPr>
              <a:t>Start</a:t>
            </a:r>
            <a:r>
              <a:rPr lang="en-GB" altLang="en-US" smtClean="0">
                <a:latin typeface="Arial" pitchFamily="34" charset="0"/>
              </a:rPr>
              <a:t> menu, and then click </a:t>
            </a:r>
            <a:r>
              <a:rPr lang="en-GB" altLang="en-US" b="1" smtClean="0">
                <a:latin typeface="Arial" pitchFamily="34" charset="0"/>
              </a:rPr>
              <a:t>Open</a:t>
            </a:r>
            <a:r>
              <a:rPr lang="en-GB" altLang="en-US" smtClean="0">
                <a:latin typeface="Arial" pitchFamily="34" charset="0"/>
              </a:rPr>
              <a:t> </a:t>
            </a:r>
            <a:r>
              <a:rPr lang="en-GB" altLang="en-US" b="1" smtClean="0">
                <a:latin typeface="Arial" pitchFamily="34" charset="0"/>
              </a:rPr>
              <a:t>Windows</a:t>
            </a:r>
            <a:r>
              <a:rPr lang="en-GB" altLang="en-US" smtClean="0">
                <a:latin typeface="Arial" pitchFamily="34" charset="0"/>
              </a:rPr>
              <a:t> </a:t>
            </a:r>
            <a:r>
              <a:rPr lang="en-GB" altLang="en-US" b="1" smtClean="0">
                <a:latin typeface="Arial" pitchFamily="34" charset="0"/>
              </a:rPr>
              <a:t>Explorer</a:t>
            </a:r>
            <a:r>
              <a:rPr lang="en-GB" altLang="en-US" smtClean="0">
                <a:latin typeface="Arial" pitchFamily="34" charset="0"/>
              </a:rPr>
              <a:t>.</a:t>
            </a:r>
          </a:p>
          <a:p>
            <a:pPr>
              <a:lnSpc>
                <a:spcPct val="90000"/>
              </a:lnSpc>
              <a:buFont typeface="Calibri" pitchFamily="34" charset="0"/>
              <a:buAutoNum type="arabicPeriod"/>
            </a:pPr>
            <a:r>
              <a:rPr lang="en-GB" altLang="en-US" smtClean="0">
                <a:latin typeface="Arial" pitchFamily="34" charset="0"/>
              </a:rPr>
              <a:t>In Windows Explorer, move to the </a:t>
            </a:r>
            <a:r>
              <a:rPr lang="en-GB" altLang="en-US" b="1" smtClean="0">
                <a:latin typeface="Arial" pitchFamily="34" charset="0"/>
              </a:rPr>
              <a:t>E:\Demofiles\Mod1\Demo1 </a:t>
            </a:r>
            <a:r>
              <a:rPr lang="en-GB" altLang="en-US" smtClean="0">
                <a:latin typeface="Arial" pitchFamily="34" charset="0"/>
              </a:rPr>
              <a:t>folder, and then double-click </a:t>
            </a:r>
            <a:r>
              <a:rPr lang="en-GB" altLang="en-US" b="1" smtClean="0">
                <a:latin typeface="Arial" pitchFamily="34" charset="0"/>
              </a:rPr>
              <a:t>MyFirstApplication.exe</a:t>
            </a:r>
            <a:r>
              <a:rPr lang="en-GB" altLang="en-US" smtClean="0">
                <a:latin typeface="Arial" pitchFamily="34" charset="0"/>
              </a:rPr>
              <a:t>.</a:t>
            </a:r>
          </a:p>
          <a:p>
            <a:pPr>
              <a:lnSpc>
                <a:spcPct val="90000"/>
              </a:lnSpc>
              <a:buFont typeface="Calibri" pitchFamily="34" charset="0"/>
              <a:buAutoNum type="arabicPeriod"/>
            </a:pPr>
            <a:r>
              <a:rPr lang="en-GB" altLang="en-US" smtClean="0">
                <a:latin typeface="Arial" pitchFamily="34" charset="0"/>
              </a:rPr>
              <a:t>In the MyFirstApplication window, point out:</a:t>
            </a:r>
          </a:p>
          <a:p>
            <a:pPr marL="560813" lvl="1" indent="-224325">
              <a:lnSpc>
                <a:spcPct val="90000"/>
              </a:lnSpc>
            </a:pPr>
            <a:r>
              <a:rPr lang="en-GB" altLang="en-US" smtClean="0">
                <a:latin typeface="Arial" pitchFamily="34" charset="0"/>
              </a:rPr>
              <a:t>The title of the Command Prompt window, which is set to </a:t>
            </a:r>
            <a:r>
              <a:rPr lang="en-GB" altLang="en-US" b="1" smtClean="0">
                <a:latin typeface="Arial" pitchFamily="34" charset="0"/>
              </a:rPr>
              <a:t>My First Application</a:t>
            </a:r>
            <a:r>
              <a:rPr lang="en-GB" altLang="en-US" smtClean="0">
                <a:latin typeface="Arial" pitchFamily="34" charset="0"/>
              </a:rPr>
              <a:t>.</a:t>
            </a:r>
          </a:p>
          <a:p>
            <a:pPr marL="560813" lvl="1" indent="-224325">
              <a:lnSpc>
                <a:spcPct val="90000"/>
              </a:lnSpc>
            </a:pPr>
            <a:r>
              <a:rPr lang="en-GB" altLang="en-US" smtClean="0">
                <a:latin typeface="Arial" pitchFamily="34" charset="0"/>
              </a:rPr>
              <a:t>The text </a:t>
            </a:r>
            <a:r>
              <a:rPr lang="en-GB" altLang="en-US" b="1" smtClean="0">
                <a:latin typeface="Arial" pitchFamily="34" charset="0"/>
              </a:rPr>
              <a:t>Hello, this is my first .NET application</a:t>
            </a:r>
            <a:r>
              <a:rPr lang="en-GB" altLang="en-US" smtClean="0">
                <a:latin typeface="Arial" pitchFamily="34" charset="0"/>
              </a:rPr>
              <a:t> which is displayed in the Command Prompt window.</a:t>
            </a:r>
          </a:p>
          <a:p>
            <a:pPr marL="560813" lvl="1" indent="-224325">
              <a:lnSpc>
                <a:spcPct val="90000"/>
              </a:lnSpc>
            </a:pPr>
            <a:r>
              <a:rPr lang="en-GB" altLang="en-US" smtClean="0">
                <a:latin typeface="Arial" pitchFamily="34" charset="0"/>
              </a:rPr>
              <a:t>That the Command Prompt window does not automatically close until you click the </a:t>
            </a:r>
            <a:r>
              <a:rPr lang="en-GB" altLang="en-US" b="1" smtClean="0">
                <a:latin typeface="Arial" pitchFamily="34" charset="0"/>
              </a:rPr>
              <a:t>X </a:t>
            </a:r>
            <a:r>
              <a:rPr lang="en-GB" altLang="en-US" smtClean="0">
                <a:latin typeface="Arial" pitchFamily="34" charset="0"/>
              </a:rPr>
              <a:t>icon on the toolbar.</a:t>
            </a:r>
          </a:p>
          <a:p>
            <a:pPr>
              <a:lnSpc>
                <a:spcPct val="90000"/>
              </a:lnSpc>
              <a:buFont typeface="Calibri" pitchFamily="34" charset="0"/>
              <a:buAutoNum type="arabicPeriod"/>
            </a:pPr>
            <a:r>
              <a:rPr lang="en-GB" altLang="en-US" smtClean="0">
                <a:latin typeface="Arial" pitchFamily="34" charset="0"/>
              </a:rPr>
              <a:t>Close the MyFirstApplication window.</a:t>
            </a:r>
            <a:endParaRPr lang="en-GB" altLang="en-US" b="1" smtClean="0">
              <a:latin typeface="Arial" pitchFamily="34" charset="0"/>
            </a:endParaRPr>
          </a:p>
          <a:p>
            <a:pPr>
              <a:lnSpc>
                <a:spcPct val="90000"/>
              </a:lnSpc>
            </a:pPr>
            <a:endParaRPr lang="en-GB" altLang="en-US" b="1" smtClean="0">
              <a:latin typeface="Arial" pitchFamily="34" charset="0"/>
            </a:endParaRPr>
          </a:p>
          <a:p>
            <a:pPr>
              <a:lnSpc>
                <a:spcPct val="90000"/>
              </a:lnSpc>
            </a:pPr>
            <a:r>
              <a:rPr lang="en-GB" altLang="en-US" b="1" smtClean="0">
                <a:latin typeface="Arial" pitchFamily="34" charset="0"/>
              </a:rPr>
              <a:t>Task 2: Open Ildasm</a:t>
            </a:r>
          </a:p>
          <a:p>
            <a:pPr>
              <a:lnSpc>
                <a:spcPct val="90000"/>
              </a:lnSpc>
              <a:buFont typeface="Calibri" pitchFamily="34" charset="0"/>
              <a:buAutoNum type="arabicPeriod"/>
            </a:pPr>
            <a:r>
              <a:rPr lang="en-GB" altLang="en-US" smtClean="0">
                <a:latin typeface="Arial" pitchFamily="34" charset="0"/>
              </a:rPr>
              <a:t>Right-click the </a:t>
            </a:r>
            <a:r>
              <a:rPr lang="en-GB" altLang="en-US" b="1" smtClean="0">
                <a:latin typeface="Arial" pitchFamily="34" charset="0"/>
              </a:rPr>
              <a:t>Start</a:t>
            </a:r>
            <a:r>
              <a:rPr lang="en-GB" altLang="en-US" smtClean="0">
                <a:latin typeface="Arial" pitchFamily="34" charset="0"/>
              </a:rPr>
              <a:t> menu, and then click </a:t>
            </a:r>
            <a:r>
              <a:rPr lang="en-GB" altLang="en-US" b="1" smtClean="0">
                <a:latin typeface="Arial" pitchFamily="34" charset="0"/>
              </a:rPr>
              <a:t>Open</a:t>
            </a:r>
            <a:r>
              <a:rPr lang="en-GB" altLang="en-US" smtClean="0">
                <a:latin typeface="Arial" pitchFamily="34" charset="0"/>
              </a:rPr>
              <a:t> </a:t>
            </a:r>
            <a:r>
              <a:rPr lang="en-GB" altLang="en-US" b="1" smtClean="0">
                <a:latin typeface="Arial" pitchFamily="34" charset="0"/>
              </a:rPr>
              <a:t>Windows</a:t>
            </a:r>
            <a:r>
              <a:rPr lang="en-GB" altLang="en-US" smtClean="0">
                <a:latin typeface="Arial" pitchFamily="34" charset="0"/>
              </a:rPr>
              <a:t> </a:t>
            </a:r>
            <a:r>
              <a:rPr lang="en-GB" altLang="en-US" b="1" smtClean="0">
                <a:latin typeface="Arial" pitchFamily="34" charset="0"/>
              </a:rPr>
              <a:t>Explorer</a:t>
            </a:r>
            <a:r>
              <a:rPr lang="en-GB" altLang="en-US" smtClean="0">
                <a:latin typeface="Arial" pitchFamily="34" charset="0"/>
              </a:rPr>
              <a:t>.</a:t>
            </a:r>
          </a:p>
          <a:p>
            <a:pPr>
              <a:lnSpc>
                <a:spcPct val="90000"/>
              </a:lnSpc>
              <a:buFont typeface="Calibri" pitchFamily="34" charset="0"/>
              <a:buAutoNum type="arabicPeriod"/>
            </a:pPr>
            <a:r>
              <a:rPr lang="en-GB" altLang="en-US" smtClean="0">
                <a:latin typeface="Arial" pitchFamily="34" charset="0"/>
              </a:rPr>
              <a:t>In Windows Explorer, move to the </a:t>
            </a:r>
            <a:r>
              <a:rPr lang="en-GB" altLang="en-US" b="1" smtClean="0">
                <a:latin typeface="Arial" pitchFamily="34" charset="0"/>
              </a:rPr>
              <a:t>C:\Program Files\Microsoft SDKs\Windows\v7.0A\bin </a:t>
            </a:r>
            <a:r>
              <a:rPr lang="en-GB" altLang="en-US" smtClean="0">
                <a:latin typeface="Arial" pitchFamily="34" charset="0"/>
              </a:rPr>
              <a:t>folder, and then double-click </a:t>
            </a:r>
            <a:r>
              <a:rPr lang="en-GB" altLang="en-US" b="1" smtClean="0">
                <a:latin typeface="Arial" pitchFamily="34" charset="0"/>
              </a:rPr>
              <a:t>ildasm.exe</a:t>
            </a:r>
            <a:r>
              <a:rPr lang="en-GB" altLang="en-US" smtClean="0">
                <a:latin typeface="Arial" pitchFamily="34" charset="0"/>
              </a:rPr>
              <a:t>.</a:t>
            </a:r>
          </a:p>
          <a:p>
            <a:pPr>
              <a:lnSpc>
                <a:spcPct val="90000"/>
              </a:lnSpc>
              <a:buFont typeface="+mj-lt"/>
              <a:buNone/>
            </a:pPr>
            <a:endParaRPr lang="en-GB" altLang="en-US" smtClean="0">
              <a:latin typeface="Arial" pitchFamily="34" charset="0"/>
            </a:endParaRPr>
          </a:p>
          <a:p>
            <a:pPr>
              <a:lnSpc>
                <a:spcPct val="90000"/>
              </a:lnSpc>
              <a:buFont typeface="+mj-lt"/>
              <a:buNone/>
            </a:pPr>
            <a:r>
              <a:rPr lang="en-GB" altLang="en-US" b="1" smtClean="0">
                <a:latin typeface="Arial" pitchFamily="34" charset="0"/>
              </a:rPr>
              <a:t>Task 3: Disassemble an existing .NET Framework assembly</a:t>
            </a:r>
          </a:p>
          <a:p>
            <a:pPr>
              <a:lnSpc>
                <a:spcPct val="90000"/>
              </a:lnSpc>
              <a:buFont typeface="Calibri" pitchFamily="34" charset="0"/>
              <a:buAutoNum type="arabicPeriod"/>
            </a:pPr>
            <a:r>
              <a:rPr lang="en-GB" altLang="en-US" smtClean="0">
                <a:latin typeface="Arial" pitchFamily="34" charset="0"/>
              </a:rPr>
              <a:t>In the Il Dasm window, on the </a:t>
            </a:r>
            <a:r>
              <a:rPr lang="en-GB" altLang="en-US" b="1" smtClean="0">
                <a:latin typeface="Arial" pitchFamily="34" charset="0"/>
              </a:rPr>
              <a:t>File</a:t>
            </a:r>
            <a:r>
              <a:rPr lang="en-GB" altLang="en-US" smtClean="0">
                <a:latin typeface="Arial" pitchFamily="34" charset="0"/>
              </a:rPr>
              <a:t> menu, click </a:t>
            </a:r>
            <a:r>
              <a:rPr lang="en-GB" altLang="en-US" b="1" smtClean="0">
                <a:latin typeface="Arial" pitchFamily="34" charset="0"/>
              </a:rPr>
              <a:t>Open</a:t>
            </a:r>
            <a:r>
              <a:rPr lang="en-GB" altLang="en-US" smtClean="0">
                <a:latin typeface="Arial" pitchFamily="34" charset="0"/>
              </a:rPr>
              <a:t>.</a:t>
            </a:r>
          </a:p>
          <a:p>
            <a:pPr>
              <a:lnSpc>
                <a:spcPct val="90000"/>
              </a:lnSpc>
              <a:buFont typeface="Calibri" pitchFamily="34" charset="0"/>
              <a:buAutoNum type="arabicPeriod"/>
            </a:pPr>
            <a:r>
              <a:rPr lang="en-GB" altLang="en-US" smtClean="0">
                <a:latin typeface="Arial" pitchFamily="34" charset="0"/>
              </a:rPr>
              <a:t>In the </a:t>
            </a:r>
            <a:r>
              <a:rPr lang="en-GB" altLang="en-US" b="1" smtClean="0">
                <a:latin typeface="Arial" pitchFamily="34" charset="0"/>
              </a:rPr>
              <a:t>Open</a:t>
            </a:r>
            <a:r>
              <a:rPr lang="en-GB" altLang="en-US" smtClean="0">
                <a:latin typeface="Arial" pitchFamily="34" charset="0"/>
              </a:rPr>
              <a:t> dialog box, move to the </a:t>
            </a:r>
            <a:r>
              <a:rPr lang="en-GB" altLang="en-US" b="1" smtClean="0">
                <a:latin typeface="Arial" pitchFamily="34" charset="0"/>
              </a:rPr>
              <a:t>E:\Demofiles\Mod1\Demo1 </a:t>
            </a:r>
            <a:r>
              <a:rPr lang="en-GB" altLang="en-US" smtClean="0">
                <a:latin typeface="Arial" pitchFamily="34" charset="0"/>
              </a:rPr>
              <a:t>folder, and then double-click </a:t>
            </a:r>
            <a:r>
              <a:rPr lang="en-GB" altLang="en-US" b="1" smtClean="0">
                <a:latin typeface="Arial" pitchFamily="34" charset="0"/>
              </a:rPr>
              <a:t>MyFirstApplication.exe</a:t>
            </a:r>
            <a:r>
              <a:rPr lang="en-GB" altLang="en-US" smtClean="0">
                <a:latin typeface="Arial" pitchFamily="34" charset="0"/>
              </a:rPr>
              <a:t>.</a:t>
            </a:r>
          </a:p>
          <a:p>
            <a:pPr>
              <a:lnSpc>
                <a:spcPct val="90000"/>
              </a:lnSpc>
              <a:buFont typeface="+mj-lt"/>
              <a:buNone/>
            </a:pPr>
            <a:endParaRPr lang="en-GB" altLang="en-US" smtClean="0">
              <a:latin typeface="Arial" pitchFamily="34" charset="0"/>
            </a:endParaRPr>
          </a:p>
          <a:p>
            <a:pPr>
              <a:lnSpc>
                <a:spcPct val="90000"/>
              </a:lnSpc>
              <a:buFont typeface="+mj-lt"/>
              <a:buNone/>
            </a:pPr>
            <a:endParaRPr lang="en-GB" altLang="en-US" smtClean="0">
              <a:latin typeface="Arial" pitchFamily="34" charset="0"/>
            </a:endParaRPr>
          </a:p>
        </p:txBody>
      </p:sp>
      <p:sp>
        <p:nvSpPr>
          <p:cNvPr id="4" name="Header Placeholder 3"/>
          <p:cNvSpPr>
            <a:spLocks noGrp="1"/>
          </p:cNvSpPr>
          <p:nvPr>
            <p:ph type="hdr" sz="quarter"/>
          </p:nvPr>
        </p:nvSpPr>
        <p:spPr/>
        <p:txBody>
          <a:bodyPr/>
          <a:lstStyle/>
          <a:p>
            <a:pPr>
              <a:defRPr/>
            </a:pPr>
            <a:r>
              <a:rPr lang="en-US" dirty="0" smtClean="0"/>
              <a:t>Module 1: Introducing C# and the .NET Framework</a:t>
            </a:r>
            <a:endParaRPr lang="en-GB" dirty="0" smtClean="0"/>
          </a:p>
        </p:txBody>
      </p:sp>
      <p:sp>
        <p:nvSpPr>
          <p:cNvPr id="5" name="Date Placeholder 4"/>
          <p:cNvSpPr>
            <a:spLocks noGrp="1"/>
          </p:cNvSpPr>
          <p:nvPr>
            <p:ph type="dt" sz="quarter" idx="1"/>
          </p:nvPr>
        </p:nvSpPr>
        <p:spPr/>
        <p:txBody>
          <a:bodyPr/>
          <a:lstStyle/>
          <a:p>
            <a:pPr>
              <a:defRPr/>
            </a:pPr>
            <a:r>
              <a:rPr lang="en-US" dirty="0" smtClean="0"/>
              <a:t>Course 10266A</a:t>
            </a:r>
            <a:endParaRPr lang="en-US" dirty="0"/>
          </a:p>
        </p:txBody>
      </p:sp>
      <p:sp>
        <p:nvSpPr>
          <p:cNvPr id="6" name="Slide Number Placeholder 5"/>
          <p:cNvSpPr>
            <a:spLocks noGrp="1"/>
          </p:cNvSpPr>
          <p:nvPr>
            <p:ph type="sldNum" sz="quarter" idx="5"/>
          </p:nvPr>
        </p:nvSpPr>
        <p:spPr/>
        <p:txBody>
          <a:bodyPr/>
          <a:lstStyle/>
          <a:p>
            <a:pPr>
              <a:defRPr/>
            </a:pPr>
            <a:fld id="{19AD4239-7F77-4A8A-8F5A-2A5B14BAD1D3}" type="slidenum">
              <a:rPr lang="en-US" smtClean="0"/>
              <a:pPr>
                <a:defRPr/>
              </a:pPr>
              <a:t>37</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hdr" sz="quarter"/>
          </p:nvPr>
        </p:nvSpPr>
        <p:spPr/>
        <p:txBody>
          <a:bodyPr/>
          <a:lstStyle/>
          <a:p>
            <a:pPr>
              <a:defRPr/>
            </a:pPr>
            <a:r>
              <a:rPr lang="en-US" dirty="0" smtClean="0"/>
              <a:t>Module 1: Introducing C# and the .NET Framework</a:t>
            </a:r>
            <a:endParaRPr lang="en-GB" dirty="0" smtClean="0"/>
          </a:p>
        </p:txBody>
      </p:sp>
      <p:sp>
        <p:nvSpPr>
          <p:cNvPr id="23555" name="Rectangle 3"/>
          <p:cNvSpPr>
            <a:spLocks noGrp="1" noChangeArrowheads="1"/>
          </p:cNvSpPr>
          <p:nvPr>
            <p:ph type="dt" sz="quarter" idx="1"/>
          </p:nvPr>
        </p:nvSpPr>
        <p:spPr/>
        <p:txBody>
          <a:bodyPr/>
          <a:lstStyle/>
          <a:p>
            <a:pPr>
              <a:defRPr/>
            </a:pPr>
            <a:r>
              <a:rPr lang="en-US" dirty="0" smtClean="0"/>
              <a:t>Course 10266A</a:t>
            </a:r>
          </a:p>
        </p:txBody>
      </p:sp>
      <p:sp>
        <p:nvSpPr>
          <p:cNvPr id="23556" name="Rectangle 7"/>
          <p:cNvSpPr>
            <a:spLocks noGrp="1" noChangeArrowheads="1"/>
          </p:cNvSpPr>
          <p:nvPr>
            <p:ph type="sldNum" sz="quarter" idx="5"/>
          </p:nvPr>
        </p:nvSpPr>
        <p:spPr/>
        <p:txBody>
          <a:bodyPr/>
          <a:lstStyle/>
          <a:p>
            <a:pPr>
              <a:defRPr/>
            </a:pPr>
            <a:fld id="{3C874321-DD2A-4974-BAA2-219E42602EA7}" type="slidenum">
              <a:rPr lang="en-US" smtClean="0"/>
              <a:pPr>
                <a:defRPr/>
              </a:pPr>
              <a:t>8</a:t>
            </a:fld>
            <a:endParaRPr lang="en-US" dirty="0" smtClean="0"/>
          </a:p>
        </p:txBody>
      </p:sp>
      <p:sp>
        <p:nvSpPr>
          <p:cNvPr id="93189" name="Rectangle 2"/>
          <p:cNvSpPr>
            <a:spLocks noGrp="1" noRot="1" noChangeAspect="1" noChangeArrowheads="1" noTextEdit="1"/>
          </p:cNvSpPr>
          <p:nvPr>
            <p:ph type="sldImg"/>
          </p:nvPr>
        </p:nvSpPr>
        <p:spPr>
          <a:xfrm>
            <a:off x="342900" y="685800"/>
            <a:ext cx="6172200" cy="3429000"/>
          </a:xfrm>
          <a:ln/>
        </p:spPr>
      </p:sp>
      <p:sp>
        <p:nvSpPr>
          <p:cNvPr id="21510" name="Rectangle 3"/>
          <p:cNvSpPr>
            <a:spLocks noGrp="1" noChangeArrowheads="1"/>
          </p:cNvSpPr>
          <p:nvPr>
            <p:ph type="body" idx="1"/>
          </p:nvPr>
        </p:nvSpPr>
        <p:spPr>
          <a:xfrm>
            <a:off x="307492" y="2218858"/>
            <a:ext cx="6149837" cy="6661254"/>
          </a:xfrm>
          <a:ln/>
        </p:spPr>
        <p:txBody>
          <a:bodyPr/>
          <a:lstStyle/>
          <a:p>
            <a:pPr eaLnBrk="1" hangingPunct="1">
              <a:buFont typeface="Arial" pitchFamily="34" charset="0"/>
              <a:buNone/>
              <a:defRPr/>
            </a:pPr>
            <a:r>
              <a:rPr lang="en-US" dirty="0" smtClean="0"/>
              <a:t>Explain the following :</a:t>
            </a:r>
          </a:p>
          <a:p>
            <a:pPr marL="224325" indent="-224325">
              <a:buFont typeface="+mj-lt"/>
              <a:buAutoNum type="arabicPeriod"/>
              <a:defRPr/>
            </a:pPr>
            <a:r>
              <a:rPr lang="en-US" dirty="0" smtClean="0"/>
              <a:t>The Class Loader locates and loads all assemblies that the application requires. </a:t>
            </a:r>
            <a:endParaRPr lang="en-GB" dirty="0" smtClean="0"/>
          </a:p>
          <a:p>
            <a:pPr marL="224325" indent="-224325">
              <a:buFont typeface="+mj-lt"/>
              <a:buAutoNum type="arabicPeriod"/>
              <a:defRPr/>
            </a:pPr>
            <a:r>
              <a:rPr lang="en-US" dirty="0" smtClean="0"/>
              <a:t>The Microsoft intermediate language (MSIL)-to-native compiler verifies the MSIL code and compiles all assemblies into machine code ready for execution.</a:t>
            </a:r>
            <a:endParaRPr lang="en-GB" dirty="0" smtClean="0"/>
          </a:p>
          <a:p>
            <a:pPr marL="224325" indent="-224325">
              <a:buFont typeface="+mj-lt"/>
              <a:buAutoNum type="arabicPeriod"/>
              <a:defRPr/>
            </a:pPr>
            <a:r>
              <a:rPr lang="en-US" dirty="0" smtClean="0"/>
              <a:t>The Code Manager loads the executable assembly and runs the </a:t>
            </a:r>
            <a:r>
              <a:rPr lang="en-US" b="1" dirty="0" smtClean="0"/>
              <a:t>Main</a:t>
            </a:r>
            <a:r>
              <a:rPr lang="en-US" dirty="0" smtClean="0"/>
              <a:t> method.</a:t>
            </a:r>
            <a:endParaRPr lang="en-GB" dirty="0" smtClean="0"/>
          </a:p>
          <a:p>
            <a:pPr marL="224325" indent="-224325">
              <a:buFont typeface="+mj-lt"/>
              <a:buAutoNum type="arabicPeriod"/>
              <a:defRPr/>
            </a:pPr>
            <a:r>
              <a:rPr lang="en-US" dirty="0" smtClean="0"/>
              <a:t>The Garbage Collector provides automatic lifetime memory management of all objects that your application creates. The Garbage Collector disposes of any objects that your application is no longer using.</a:t>
            </a:r>
            <a:endParaRPr lang="en-GB" dirty="0" smtClean="0"/>
          </a:p>
          <a:p>
            <a:pPr marL="224325" indent="-224325">
              <a:buFont typeface="+mj-lt"/>
              <a:buAutoNum type="arabicPeriod"/>
              <a:defRPr/>
            </a:pPr>
            <a:r>
              <a:rPr lang="en-US" dirty="0" smtClean="0"/>
              <a:t>The Exception Manager provides structured exception handling for .NET applications, which is integrated with Windows Structured Exception Handling.</a:t>
            </a:r>
            <a:endParaRPr lang="en-GB" dirty="0" smtClean="0"/>
          </a:p>
          <a:p>
            <a:pPr eaLnBrk="1" hangingPunct="1">
              <a:buFont typeface="Arial" pitchFamily="34" charset="0"/>
              <a:buChar char="•"/>
              <a:defRPr/>
            </a:pPr>
            <a:endParaRPr lang="en-US" dirty="0" smtClean="0"/>
          </a:p>
          <a:p>
            <a:pPr>
              <a:defRPr/>
            </a:pPr>
            <a:r>
              <a:rPr lang="en-US" b="1" dirty="0" smtClean="0">
                <a:latin typeface="Arial" pitchFamily="34" charset="0"/>
              </a:rPr>
              <a:t>Question</a:t>
            </a:r>
            <a:r>
              <a:rPr lang="en-US" dirty="0" smtClean="0">
                <a:latin typeface="Arial" pitchFamily="34" charset="0"/>
              </a:rPr>
              <a:t>: </a:t>
            </a:r>
            <a:r>
              <a:rPr lang="en-US" dirty="0" smtClean="0"/>
              <a:t>What steps does the CLR perform when you run your application?</a:t>
            </a:r>
            <a:endParaRPr lang="en-US" b="1" dirty="0" smtClean="0">
              <a:latin typeface="Arial" pitchFamily="34" charset="0"/>
            </a:endParaRPr>
          </a:p>
          <a:p>
            <a:pPr>
              <a:defRPr/>
            </a:pPr>
            <a:r>
              <a:rPr lang="en-US" b="1" dirty="0" smtClean="0">
                <a:latin typeface="Arial" pitchFamily="34" charset="0"/>
              </a:rPr>
              <a:t>Answer</a:t>
            </a:r>
            <a:r>
              <a:rPr lang="en-US" dirty="0" smtClean="0">
                <a:latin typeface="Arial" pitchFamily="34" charset="0"/>
              </a:rPr>
              <a:t>: The CLR performs the following steps:</a:t>
            </a:r>
            <a:endParaRPr lang="en-GB" dirty="0" smtClean="0"/>
          </a:p>
          <a:p>
            <a:pPr marL="224325" indent="-224325">
              <a:buFont typeface="+mj-lt"/>
              <a:buAutoNum type="arabicPeriod"/>
              <a:defRPr/>
            </a:pPr>
            <a:r>
              <a:rPr lang="en-US" dirty="0" smtClean="0"/>
              <a:t>The Class Loader locates and loads all assemblies that the application requires. The assemblies will already be compiled into MSIL.</a:t>
            </a:r>
            <a:endParaRPr lang="en-GB" dirty="0" smtClean="0"/>
          </a:p>
          <a:p>
            <a:pPr marL="224325" indent="-224325">
              <a:buFont typeface="+mj-lt"/>
              <a:buAutoNum type="arabicPeriod"/>
              <a:defRPr/>
            </a:pPr>
            <a:r>
              <a:rPr lang="en-US" dirty="0" smtClean="0"/>
              <a:t>The MSIL-to-native compiler verifies the MSIL code and then compiles all assemblies into machine code ready for execution.</a:t>
            </a:r>
            <a:endParaRPr lang="en-GB" dirty="0" smtClean="0"/>
          </a:p>
          <a:p>
            <a:pPr marL="224325" indent="-224325">
              <a:buFont typeface="+mj-lt"/>
              <a:buAutoNum type="arabicPeriod"/>
              <a:defRPr/>
            </a:pPr>
            <a:r>
              <a:rPr lang="en-US" dirty="0" smtClean="0"/>
              <a:t>The Code Manager loads the executable assembly and runs the </a:t>
            </a:r>
            <a:r>
              <a:rPr lang="en-US" b="1" dirty="0" smtClean="0"/>
              <a:t>Main</a:t>
            </a:r>
            <a:r>
              <a:rPr lang="en-US" dirty="0" smtClean="0"/>
              <a:t> method.</a:t>
            </a:r>
            <a:endParaRPr lang="en-GB" dirty="0" smtClean="0"/>
          </a:p>
          <a:p>
            <a:pPr eaLnBrk="1" hangingPunct="1">
              <a:defRPr/>
            </a:pPr>
            <a:endParaRPr lang="en-US" dirty="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hdr" sz="quarter"/>
          </p:nvPr>
        </p:nvSpPr>
        <p:spPr/>
        <p:txBody>
          <a:bodyPr/>
          <a:lstStyle/>
          <a:p>
            <a:pPr>
              <a:defRPr/>
            </a:pPr>
            <a:r>
              <a:rPr lang="en-US" dirty="0" smtClean="0"/>
              <a:t>Module 1: Introducing C# and the .NET Framework</a:t>
            </a:r>
            <a:endParaRPr lang="en-GB" dirty="0" smtClean="0"/>
          </a:p>
        </p:txBody>
      </p:sp>
      <p:sp>
        <p:nvSpPr>
          <p:cNvPr id="23555" name="Rectangle 3"/>
          <p:cNvSpPr>
            <a:spLocks noGrp="1" noChangeArrowheads="1"/>
          </p:cNvSpPr>
          <p:nvPr>
            <p:ph type="dt" sz="quarter" idx="1"/>
          </p:nvPr>
        </p:nvSpPr>
        <p:spPr/>
        <p:txBody>
          <a:bodyPr/>
          <a:lstStyle/>
          <a:p>
            <a:pPr>
              <a:defRPr/>
            </a:pPr>
            <a:r>
              <a:rPr lang="en-US" dirty="0" smtClean="0"/>
              <a:t>Course 10266A</a:t>
            </a:r>
          </a:p>
        </p:txBody>
      </p:sp>
      <p:sp>
        <p:nvSpPr>
          <p:cNvPr id="23556" name="Rectangle 7"/>
          <p:cNvSpPr>
            <a:spLocks noGrp="1" noChangeArrowheads="1"/>
          </p:cNvSpPr>
          <p:nvPr>
            <p:ph type="sldNum" sz="quarter" idx="5"/>
          </p:nvPr>
        </p:nvSpPr>
        <p:spPr/>
        <p:txBody>
          <a:bodyPr/>
          <a:lstStyle/>
          <a:p>
            <a:pPr>
              <a:defRPr/>
            </a:pPr>
            <a:fld id="{C9FB1632-3E28-4289-912C-91B375DD0E85}" type="slidenum">
              <a:rPr lang="en-US" smtClean="0"/>
              <a:pPr>
                <a:defRPr/>
              </a:pPr>
              <a:t>9</a:t>
            </a:fld>
            <a:endParaRPr lang="en-US" smtClean="0"/>
          </a:p>
        </p:txBody>
      </p:sp>
      <p:sp>
        <p:nvSpPr>
          <p:cNvPr id="94213" name="Rectangle 2"/>
          <p:cNvSpPr>
            <a:spLocks noGrp="1" noRot="1" noChangeAspect="1" noChangeArrowheads="1" noTextEdit="1"/>
          </p:cNvSpPr>
          <p:nvPr>
            <p:ph type="sldImg"/>
          </p:nvPr>
        </p:nvSpPr>
        <p:spPr>
          <a:xfrm>
            <a:off x="342900" y="685800"/>
            <a:ext cx="6172200" cy="3429000"/>
          </a:xfrm>
          <a:ln/>
        </p:spPr>
      </p:sp>
      <p:sp>
        <p:nvSpPr>
          <p:cNvPr id="94214" name="Rectangle 3"/>
          <p:cNvSpPr>
            <a:spLocks noGrp="1" noChangeArrowheads="1"/>
          </p:cNvSpPr>
          <p:nvPr>
            <p:ph type="body" idx="1"/>
          </p:nvPr>
        </p:nvSpPr>
        <p:spPr>
          <a:xfrm>
            <a:off x="307492" y="2218858"/>
            <a:ext cx="6149837" cy="666125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r>
              <a:rPr lang="en-US" altLang="en-US" smtClean="0">
                <a:latin typeface="Arial" pitchFamily="34" charset="0"/>
              </a:rPr>
              <a:t>Explain what an assembly is, mentioning that assemblies form the fundamental unit of deployment, version control, reuse, activation scoping, and security permissions.</a:t>
            </a:r>
          </a:p>
          <a:p>
            <a:pPr eaLnBrk="1" hangingPunct="1">
              <a:buFontTx/>
              <a:buChar char="•"/>
            </a:pPr>
            <a:r>
              <a:rPr lang="en-US" altLang="en-US" smtClean="0">
                <a:latin typeface="Arial" pitchFamily="34" charset="0"/>
              </a:rPr>
              <a:t>Explain that an assembly can be either a .dll or an .exe file.</a:t>
            </a:r>
          </a:p>
          <a:p>
            <a:pPr eaLnBrk="1" hangingPunct="1">
              <a:buFontTx/>
              <a:buChar char="•"/>
            </a:pPr>
            <a:r>
              <a:rPr lang="en-US" altLang="en-US" smtClean="0">
                <a:latin typeface="Arial" pitchFamily="34" charset="0"/>
              </a:rPr>
              <a:t>Explain that you should version any assemblies that you distribute. Explain that versioning information can help you identify which versions customers already have and enable you to perform the necessary steps to upgrade the application.</a:t>
            </a:r>
          </a:p>
          <a:p>
            <a:pPr eaLnBrk="1" hangingPunct="1">
              <a:buFontTx/>
              <a:buChar char="•"/>
            </a:pPr>
            <a:r>
              <a:rPr lang="en-US" altLang="en-US" smtClean="0">
                <a:latin typeface="Arial" pitchFamily="34" charset="0"/>
              </a:rPr>
              <a:t>Explain that as well as versioning you should also sign your assemblies. Explain that signing ensures that your assemblies cannot easily be modified or replaced by an alternative implementation from a malicious source. </a:t>
            </a:r>
            <a:endParaRPr lang="en-GB" altLang="en-US" smtClean="0">
              <a:latin typeface="Arial" pitchFamily="34" charset="0"/>
            </a:endParaRPr>
          </a:p>
          <a:p>
            <a:pPr eaLnBrk="1" hangingPunct="1">
              <a:buFontTx/>
              <a:buChar char="•"/>
            </a:pPr>
            <a:endParaRPr lang="en-US" altLang="en-US" smtClean="0">
              <a:latin typeface="Arial" pitchFamily="34" charset="0"/>
            </a:endParaRPr>
          </a:p>
          <a:p>
            <a:pPr eaLnBrk="1" hangingPunct="1">
              <a:buFontTx/>
              <a:buChar char="•"/>
            </a:pPr>
            <a:endParaRPr lang="en-US" altLang="en-US" smtClean="0">
              <a:latin typeface="Arial" pitchFamily="34" charset="0"/>
            </a:endParaRPr>
          </a:p>
          <a:p>
            <a:r>
              <a:rPr lang="en-US" altLang="en-US" b="1" smtClean="0">
                <a:latin typeface="Arial" pitchFamily="34" charset="0"/>
              </a:rPr>
              <a:t>Question</a:t>
            </a:r>
            <a:r>
              <a:rPr lang="en-US" altLang="en-US" smtClean="0">
                <a:latin typeface="Arial" pitchFamily="34" charset="0"/>
              </a:rPr>
              <a:t>: Why would you choose to distribute an assembly rather than distribute the source code?</a:t>
            </a:r>
            <a:endParaRPr lang="en-US" altLang="en-US" b="1" smtClean="0">
              <a:latin typeface="Arial" pitchFamily="34" charset="0"/>
            </a:endParaRPr>
          </a:p>
          <a:p>
            <a:r>
              <a:rPr lang="en-US" altLang="en-US" b="1" smtClean="0">
                <a:latin typeface="Arial" pitchFamily="34" charset="0"/>
              </a:rPr>
              <a:t>Answer</a:t>
            </a:r>
            <a:r>
              <a:rPr lang="en-US" altLang="en-US" smtClean="0">
                <a:latin typeface="Arial" pitchFamily="34" charset="0"/>
              </a:rPr>
              <a:t>: An assembly is a compiled unit that can contain multiple functional components that is ready to run. If you distributed raw source files, end users would have to compile the code before they could run the application.</a:t>
            </a:r>
            <a:endParaRPr lang="en-GB" altLang="en-US" smtClean="0">
              <a:latin typeface="Arial"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lide Image Placeholder 1"/>
          <p:cNvSpPr>
            <a:spLocks noGrp="1" noRot="1" noChangeAspect="1" noTextEdit="1"/>
          </p:cNvSpPr>
          <p:nvPr>
            <p:ph type="sldImg"/>
          </p:nvPr>
        </p:nvSpPr>
        <p:spPr>
          <a:xfrm>
            <a:off x="342900" y="685800"/>
            <a:ext cx="6172200" cy="3429000"/>
          </a:xfrm>
          <a:ln/>
        </p:spPr>
      </p:sp>
      <p:sp>
        <p:nvSpPr>
          <p:cNvPr id="952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en-US" smtClean="0">
              <a:latin typeface="Arial" pitchFamily="34" charset="0"/>
            </a:endParaRPr>
          </a:p>
        </p:txBody>
      </p:sp>
      <p:sp>
        <p:nvSpPr>
          <p:cNvPr id="4" name="Header Placeholder 3"/>
          <p:cNvSpPr>
            <a:spLocks noGrp="1"/>
          </p:cNvSpPr>
          <p:nvPr>
            <p:ph type="hdr" sz="quarter"/>
          </p:nvPr>
        </p:nvSpPr>
        <p:spPr/>
        <p:txBody>
          <a:bodyPr/>
          <a:lstStyle/>
          <a:p>
            <a:pPr>
              <a:defRPr/>
            </a:pPr>
            <a:r>
              <a:rPr lang="en-US" smtClean="0"/>
              <a:t>Module 4: Managing Security</a:t>
            </a:r>
            <a:endParaRPr lang="en-US"/>
          </a:p>
        </p:txBody>
      </p:sp>
      <p:sp>
        <p:nvSpPr>
          <p:cNvPr id="5" name="Date Placeholder 4"/>
          <p:cNvSpPr>
            <a:spLocks noGrp="1"/>
          </p:cNvSpPr>
          <p:nvPr>
            <p:ph type="dt" sz="quarter" idx="1"/>
          </p:nvPr>
        </p:nvSpPr>
        <p:spPr/>
        <p:txBody>
          <a:bodyPr/>
          <a:lstStyle/>
          <a:p>
            <a:pPr>
              <a:defRPr/>
            </a:pPr>
            <a:r>
              <a:rPr lang="en-US" smtClean="0"/>
              <a:t>Course 2786B</a:t>
            </a:r>
            <a:endParaRPr lang="en-US"/>
          </a:p>
        </p:txBody>
      </p:sp>
      <p:sp>
        <p:nvSpPr>
          <p:cNvPr id="6" name="Slide Number Placeholder 5"/>
          <p:cNvSpPr>
            <a:spLocks noGrp="1"/>
          </p:cNvSpPr>
          <p:nvPr>
            <p:ph type="sldNum" sz="quarter" idx="5"/>
          </p:nvPr>
        </p:nvSpPr>
        <p:spPr/>
        <p:txBody>
          <a:bodyPr/>
          <a:lstStyle/>
          <a:p>
            <a:pPr>
              <a:defRPr/>
            </a:pPr>
            <a:fld id="{753CD2A6-C7CC-4A32-BCDC-4DB73CD5B6C0}" type="slidenum">
              <a:rPr lang="en-US" smtClean="0"/>
              <a:pPr>
                <a:defRPr/>
              </a:pPr>
              <a:t>13</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F2DEA0C-4E5A-49A0-8E4B-5A5DF5784129}" type="slidenum">
              <a:rPr lang="en-US" altLang="en-US"/>
              <a:pPr/>
              <a:t>23</a:t>
            </a:fld>
            <a:endParaRPr lang="en-US" altLang="en-US"/>
          </a:p>
        </p:txBody>
      </p:sp>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hdr" sz="quarter"/>
          </p:nvPr>
        </p:nvSpPr>
        <p:spPr/>
        <p:txBody>
          <a:bodyPr/>
          <a:lstStyle/>
          <a:p>
            <a:pPr>
              <a:defRPr/>
            </a:pPr>
            <a:r>
              <a:rPr lang="en-US" dirty="0" smtClean="0"/>
              <a:t>Module 1: Introducing C# and the .NET Framework</a:t>
            </a:r>
            <a:endParaRPr lang="en-GB" dirty="0" smtClean="0"/>
          </a:p>
        </p:txBody>
      </p:sp>
      <p:sp>
        <p:nvSpPr>
          <p:cNvPr id="23555" name="Rectangle 3"/>
          <p:cNvSpPr>
            <a:spLocks noGrp="1" noChangeArrowheads="1"/>
          </p:cNvSpPr>
          <p:nvPr>
            <p:ph type="dt" sz="quarter" idx="1"/>
          </p:nvPr>
        </p:nvSpPr>
        <p:spPr/>
        <p:txBody>
          <a:bodyPr/>
          <a:lstStyle/>
          <a:p>
            <a:pPr>
              <a:defRPr/>
            </a:pPr>
            <a:r>
              <a:rPr lang="en-US" dirty="0" smtClean="0"/>
              <a:t>Course 10266A</a:t>
            </a:r>
          </a:p>
        </p:txBody>
      </p:sp>
      <p:sp>
        <p:nvSpPr>
          <p:cNvPr id="23556" name="Rectangle 7"/>
          <p:cNvSpPr>
            <a:spLocks noGrp="1" noChangeArrowheads="1"/>
          </p:cNvSpPr>
          <p:nvPr>
            <p:ph type="sldNum" sz="quarter" idx="5"/>
          </p:nvPr>
        </p:nvSpPr>
        <p:spPr/>
        <p:txBody>
          <a:bodyPr/>
          <a:lstStyle/>
          <a:p>
            <a:pPr>
              <a:defRPr/>
            </a:pPr>
            <a:fld id="{F407B467-B13B-4600-AEDE-A19156B54B95}" type="slidenum">
              <a:rPr lang="en-US" smtClean="0"/>
              <a:pPr>
                <a:defRPr/>
              </a:pPr>
              <a:t>26</a:t>
            </a:fld>
            <a:endParaRPr lang="en-US" smtClean="0"/>
          </a:p>
        </p:txBody>
      </p:sp>
      <p:sp>
        <p:nvSpPr>
          <p:cNvPr id="57349" name="Rectangle 2"/>
          <p:cNvSpPr>
            <a:spLocks noGrp="1" noRot="1" noChangeAspect="1" noChangeArrowheads="1" noTextEdit="1"/>
          </p:cNvSpPr>
          <p:nvPr>
            <p:ph type="sldImg"/>
          </p:nvPr>
        </p:nvSpPr>
        <p:spPr>
          <a:xfrm>
            <a:off x="342900" y="685800"/>
            <a:ext cx="6172200" cy="3429000"/>
          </a:xfrm>
          <a:ln/>
        </p:spPr>
      </p:sp>
      <p:sp>
        <p:nvSpPr>
          <p:cNvPr id="57350" name="Rectangle 3"/>
          <p:cNvSpPr>
            <a:spLocks noGrp="1" noChangeArrowheads="1"/>
          </p:cNvSpPr>
          <p:nvPr>
            <p:ph type="body" idx="1"/>
          </p:nvPr>
        </p:nvSpPr>
        <p:spPr>
          <a:xfrm>
            <a:off x="307492" y="2218858"/>
            <a:ext cx="6149837" cy="666125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latin typeface="Arial" pitchFamily="34" charset="0"/>
              </a:rPr>
              <a:t>Briefly explain that Visual Studio provides the following features:</a:t>
            </a:r>
          </a:p>
          <a:p>
            <a:pPr eaLnBrk="1" hangingPunct="1">
              <a:buFontTx/>
              <a:buChar char="•"/>
            </a:pPr>
            <a:r>
              <a:rPr lang="en-US" altLang="en-US" smtClean="0">
                <a:latin typeface="Arial" pitchFamily="34" charset="0"/>
              </a:rPr>
              <a:t>Intuitive integrated development environment (IDE). </a:t>
            </a:r>
          </a:p>
          <a:p>
            <a:pPr eaLnBrk="1" hangingPunct="1">
              <a:buFontTx/>
              <a:buChar char="•"/>
            </a:pPr>
            <a:r>
              <a:rPr lang="en-US" altLang="en-US" smtClean="0">
                <a:latin typeface="Arial" pitchFamily="34" charset="0"/>
              </a:rPr>
              <a:t>Rapid application development with Designer and Code Editor windows, and wizards.</a:t>
            </a:r>
          </a:p>
          <a:p>
            <a:pPr eaLnBrk="1" hangingPunct="1">
              <a:buFontTx/>
              <a:buChar char="•"/>
            </a:pPr>
            <a:r>
              <a:rPr lang="en-US" altLang="en-US" smtClean="0">
                <a:latin typeface="Arial" pitchFamily="34" charset="0"/>
              </a:rPr>
              <a:t>Server and data access with the Server Explorer window.</a:t>
            </a:r>
          </a:p>
          <a:p>
            <a:pPr eaLnBrk="1" hangingPunct="1">
              <a:buFontTx/>
              <a:buChar char="•"/>
            </a:pPr>
            <a:r>
              <a:rPr lang="en-US" altLang="en-US" smtClean="0">
                <a:latin typeface="Arial" pitchFamily="34" charset="0"/>
              </a:rPr>
              <a:t>Debugging features.</a:t>
            </a:r>
          </a:p>
          <a:p>
            <a:pPr eaLnBrk="1" hangingPunct="1">
              <a:buFontTx/>
              <a:buChar char="•"/>
            </a:pPr>
            <a:r>
              <a:rPr lang="en-US" altLang="en-US" smtClean="0">
                <a:latin typeface="Arial" pitchFamily="34" charset="0"/>
              </a:rPr>
              <a:t>Error handling.</a:t>
            </a:r>
          </a:p>
          <a:p>
            <a:pPr eaLnBrk="1" hangingPunct="1">
              <a:buFontTx/>
              <a:buChar char="•"/>
            </a:pPr>
            <a:r>
              <a:rPr lang="en-US" altLang="en-US" smtClean="0">
                <a:latin typeface="Arial" pitchFamily="34" charset="0"/>
              </a:rPr>
              <a:t>Help and documentation, including Microsoft IntelliSense® and code snippets.</a:t>
            </a:r>
          </a:p>
          <a:p>
            <a:pPr eaLnBrk="1" hangingPunct="1">
              <a:buFontTx/>
              <a:buChar char="•"/>
            </a:pPr>
            <a:endParaRPr lang="en-US" altLang="en-US" smtClean="0">
              <a:latin typeface="Arial" pitchFamily="34" charset="0"/>
            </a:endParaRPr>
          </a:p>
          <a:p>
            <a:pPr eaLnBrk="1" hangingPunct="1"/>
            <a:r>
              <a:rPr lang="en-US" altLang="en-US" smtClean="0">
                <a:latin typeface="Arial" pitchFamily="34" charset="0"/>
              </a:rPr>
              <a:t>If time permits, show students Visual Studio 2010.</a:t>
            </a:r>
          </a:p>
          <a:p>
            <a:pPr eaLnBrk="1" hangingPunct="1">
              <a:buFontTx/>
              <a:buChar char="•"/>
            </a:pPr>
            <a:endParaRPr lang="en-US" altLang="en-US" smtClean="0">
              <a:latin typeface="Arial" pitchFamily="34" charset="0"/>
            </a:endParaRPr>
          </a:p>
          <a:p>
            <a:r>
              <a:rPr lang="en-US" altLang="en-US" b="1" smtClean="0">
                <a:latin typeface="Arial" pitchFamily="34" charset="0"/>
              </a:rPr>
              <a:t>Question</a:t>
            </a:r>
            <a:r>
              <a:rPr lang="en-US" altLang="en-US" smtClean="0">
                <a:latin typeface="Arial" pitchFamily="34" charset="0"/>
              </a:rPr>
              <a:t>: What are the main reasons why you may choose Visual Studio 2010 over a text editor such as Notepad++?</a:t>
            </a:r>
            <a:endParaRPr lang="en-US" altLang="en-US" b="1" smtClean="0">
              <a:latin typeface="Arial" pitchFamily="34" charset="0"/>
            </a:endParaRPr>
          </a:p>
          <a:p>
            <a:r>
              <a:rPr lang="en-US" altLang="en-US" b="1" smtClean="0">
                <a:latin typeface="Arial" pitchFamily="34" charset="0"/>
              </a:rPr>
              <a:t>Answer</a:t>
            </a:r>
            <a:r>
              <a:rPr lang="en-US" altLang="en-US" smtClean="0">
                <a:latin typeface="Arial" pitchFamily="34" charset="0"/>
              </a:rPr>
              <a:t>: Answers should include:</a:t>
            </a:r>
          </a:p>
          <a:p>
            <a:pPr eaLnBrk="1" hangingPunct="1">
              <a:buFontTx/>
              <a:buChar char="•"/>
            </a:pPr>
            <a:r>
              <a:rPr lang="en-US" altLang="en-US" smtClean="0">
                <a:latin typeface="Arial" pitchFamily="34" charset="0"/>
              </a:rPr>
              <a:t>The intuitive IDE in Visual Studio 2010. </a:t>
            </a:r>
          </a:p>
          <a:p>
            <a:pPr eaLnBrk="1" hangingPunct="1">
              <a:buFontTx/>
              <a:buChar char="•"/>
            </a:pPr>
            <a:r>
              <a:rPr lang="en-US" altLang="en-US" smtClean="0">
                <a:latin typeface="Arial" pitchFamily="34" charset="0"/>
              </a:rPr>
              <a:t>Visual Studio 2010 supports rapid application development with Designer and Code Editor windows, and wizards.</a:t>
            </a:r>
          </a:p>
          <a:p>
            <a:pPr eaLnBrk="1" hangingPunct="1">
              <a:buFontTx/>
              <a:buChar char="•"/>
            </a:pPr>
            <a:r>
              <a:rPr lang="en-US" altLang="en-US" smtClean="0">
                <a:latin typeface="Arial" pitchFamily="34" charset="0"/>
              </a:rPr>
              <a:t>Visual Studio 2010 provides debugging features that help you fix any bugs in your code.</a:t>
            </a:r>
          </a:p>
          <a:p>
            <a:pPr eaLnBrk="1" hangingPunct="1">
              <a:buFontTx/>
              <a:buChar char="•"/>
            </a:pPr>
            <a:r>
              <a:rPr lang="en-US" altLang="en-US" smtClean="0">
                <a:latin typeface="Arial" pitchFamily="34" charset="0"/>
              </a:rPr>
              <a:t>Visual Studio 2010 offers help and support with IntelliSense, code snippets, and the Visual Studio community.</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hdr" sz="quarter"/>
          </p:nvPr>
        </p:nvSpPr>
        <p:spPr/>
        <p:txBody>
          <a:bodyPr/>
          <a:lstStyle/>
          <a:p>
            <a:pPr>
              <a:defRPr/>
            </a:pPr>
            <a:r>
              <a:rPr lang="en-US" dirty="0" smtClean="0"/>
              <a:t>Module 1: Introducing C# and the .NET Framework</a:t>
            </a:r>
            <a:endParaRPr lang="en-GB" dirty="0" smtClean="0"/>
          </a:p>
        </p:txBody>
      </p:sp>
      <p:sp>
        <p:nvSpPr>
          <p:cNvPr id="23555" name="Rectangle 3"/>
          <p:cNvSpPr>
            <a:spLocks noGrp="1" noChangeArrowheads="1"/>
          </p:cNvSpPr>
          <p:nvPr>
            <p:ph type="dt" sz="quarter" idx="1"/>
          </p:nvPr>
        </p:nvSpPr>
        <p:spPr/>
        <p:txBody>
          <a:bodyPr/>
          <a:lstStyle/>
          <a:p>
            <a:pPr>
              <a:defRPr/>
            </a:pPr>
            <a:r>
              <a:rPr lang="en-US" dirty="0" smtClean="0"/>
              <a:t>Course 10266A</a:t>
            </a:r>
          </a:p>
        </p:txBody>
      </p:sp>
      <p:sp>
        <p:nvSpPr>
          <p:cNvPr id="23556" name="Rectangle 7"/>
          <p:cNvSpPr>
            <a:spLocks noGrp="1" noChangeArrowheads="1"/>
          </p:cNvSpPr>
          <p:nvPr>
            <p:ph type="sldNum" sz="quarter" idx="5"/>
          </p:nvPr>
        </p:nvSpPr>
        <p:spPr/>
        <p:txBody>
          <a:bodyPr/>
          <a:lstStyle/>
          <a:p>
            <a:pPr>
              <a:defRPr/>
            </a:pPr>
            <a:fld id="{8C629808-559A-4FB5-9A15-F60E98D6DE10}" type="slidenum">
              <a:rPr lang="en-US" smtClean="0"/>
              <a:pPr>
                <a:defRPr/>
              </a:pPr>
              <a:t>27</a:t>
            </a:fld>
            <a:endParaRPr lang="en-US" smtClean="0"/>
          </a:p>
        </p:txBody>
      </p:sp>
      <p:sp>
        <p:nvSpPr>
          <p:cNvPr id="58373" name="Rectangle 2"/>
          <p:cNvSpPr>
            <a:spLocks noGrp="1" noRot="1" noChangeAspect="1" noChangeArrowheads="1" noTextEdit="1"/>
          </p:cNvSpPr>
          <p:nvPr>
            <p:ph type="sldImg"/>
          </p:nvPr>
        </p:nvSpPr>
        <p:spPr>
          <a:xfrm>
            <a:off x="342900" y="685800"/>
            <a:ext cx="6172200" cy="3429000"/>
          </a:xfrm>
          <a:ln/>
        </p:spPr>
      </p:sp>
      <p:sp>
        <p:nvSpPr>
          <p:cNvPr id="58374" name="Rectangle 3"/>
          <p:cNvSpPr>
            <a:spLocks noGrp="1" noChangeArrowheads="1"/>
          </p:cNvSpPr>
          <p:nvPr>
            <p:ph type="body" idx="1"/>
          </p:nvPr>
        </p:nvSpPr>
        <p:spPr>
          <a:xfrm>
            <a:off x="307492" y="2218858"/>
            <a:ext cx="6149837" cy="666125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latin typeface="Arial" pitchFamily="34" charset="0"/>
              </a:rPr>
              <a:t>Briefly explain each of the templates highlighted on the slide, explaining their purpose and when you may want to use them.</a:t>
            </a:r>
            <a:endParaRPr lang="en-GB" altLang="en-US" smtClean="0">
              <a:latin typeface="Arial" pitchFamily="34" charset="0"/>
            </a:endParaRPr>
          </a:p>
          <a:p>
            <a:pPr eaLnBrk="1" hangingPunct="1"/>
            <a:endParaRPr lang="en-US" altLang="en-US" smtClean="0">
              <a:latin typeface="Arial" pitchFamily="34" charset="0"/>
            </a:endParaRPr>
          </a:p>
          <a:p>
            <a:r>
              <a:rPr lang="en-US" altLang="en-US" b="1" smtClean="0">
                <a:latin typeface="Arial" pitchFamily="34" charset="0"/>
              </a:rPr>
              <a:t>Question</a:t>
            </a:r>
            <a:r>
              <a:rPr lang="en-US" altLang="en-US" smtClean="0">
                <a:latin typeface="Arial" pitchFamily="34" charset="0"/>
              </a:rPr>
              <a:t>: What project templates would you use for each of the following:</a:t>
            </a:r>
            <a:endParaRPr lang="en-GB" altLang="en-US" smtClean="0">
              <a:latin typeface="Arial" pitchFamily="34" charset="0"/>
            </a:endParaRPr>
          </a:p>
          <a:p>
            <a:pPr>
              <a:buFontTx/>
              <a:buChar char="•"/>
            </a:pPr>
            <a:r>
              <a:rPr lang="en-US" altLang="en-US" smtClean="0">
                <a:latin typeface="Arial" pitchFamily="34" charset="0"/>
              </a:rPr>
              <a:t>A client application that will run on a Windows-based computer.</a:t>
            </a:r>
            <a:endParaRPr lang="en-GB" altLang="en-US" smtClean="0">
              <a:latin typeface="Arial" pitchFamily="34" charset="0"/>
            </a:endParaRPr>
          </a:p>
          <a:p>
            <a:pPr>
              <a:buFontTx/>
              <a:buChar char="•"/>
            </a:pPr>
            <a:r>
              <a:rPr lang="en-US" altLang="en-US" smtClean="0">
                <a:latin typeface="Arial" pitchFamily="34" charset="0"/>
              </a:rPr>
              <a:t>A library of functionality that you want to use in other applications.</a:t>
            </a:r>
            <a:endParaRPr lang="en-GB" altLang="en-US" smtClean="0">
              <a:latin typeface="Arial" pitchFamily="34" charset="0"/>
            </a:endParaRPr>
          </a:p>
          <a:p>
            <a:pPr>
              <a:buFontTx/>
              <a:buChar char="•"/>
            </a:pPr>
            <a:r>
              <a:rPr lang="en-US" altLang="en-US" smtClean="0">
                <a:latin typeface="Arial" pitchFamily="34" charset="0"/>
              </a:rPr>
              <a:t>A Web site that you will host on an Internet Information Services (IIS) Web server.</a:t>
            </a:r>
            <a:endParaRPr lang="en-GB" altLang="en-US" smtClean="0">
              <a:latin typeface="Arial" pitchFamily="34" charset="0"/>
            </a:endParaRPr>
          </a:p>
          <a:p>
            <a:endParaRPr lang="en-US" altLang="en-US" b="1" smtClean="0">
              <a:latin typeface="Arial" pitchFamily="34" charset="0"/>
            </a:endParaRPr>
          </a:p>
          <a:p>
            <a:r>
              <a:rPr lang="en-US" altLang="en-US" b="1" smtClean="0">
                <a:latin typeface="Arial" pitchFamily="34" charset="0"/>
              </a:rPr>
              <a:t>Answer</a:t>
            </a:r>
            <a:r>
              <a:rPr lang="en-US" altLang="en-US" smtClean="0">
                <a:latin typeface="Arial" pitchFamily="34" charset="0"/>
              </a:rPr>
              <a:t>: Possible answers include:</a:t>
            </a:r>
          </a:p>
          <a:p>
            <a:pPr>
              <a:buFontTx/>
              <a:buChar char="•"/>
            </a:pPr>
            <a:r>
              <a:rPr lang="en-US" altLang="en-US" smtClean="0">
                <a:latin typeface="Arial" pitchFamily="34" charset="0"/>
              </a:rPr>
              <a:t>For a client application, you could use the WPF Application and Windows Forms Application templates.</a:t>
            </a:r>
          </a:p>
          <a:p>
            <a:pPr>
              <a:buFontTx/>
              <a:buChar char="•"/>
            </a:pPr>
            <a:r>
              <a:rPr lang="en-US" altLang="en-US" smtClean="0">
                <a:latin typeface="Arial" pitchFamily="34" charset="0"/>
              </a:rPr>
              <a:t>For a library, you could use the Class Library template.</a:t>
            </a:r>
          </a:p>
          <a:p>
            <a:pPr>
              <a:buFontTx/>
              <a:buChar char="•"/>
            </a:pPr>
            <a:r>
              <a:rPr lang="en-US" altLang="en-US" smtClean="0">
                <a:latin typeface="Arial" pitchFamily="34" charset="0"/>
              </a:rPr>
              <a:t>For a Web site, you could use the ASP.NET Web Application and ASP.NET MVC 2 Application templates.</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hdr" sz="quarter"/>
          </p:nvPr>
        </p:nvSpPr>
        <p:spPr/>
        <p:txBody>
          <a:bodyPr/>
          <a:lstStyle/>
          <a:p>
            <a:pPr>
              <a:defRPr/>
            </a:pPr>
            <a:r>
              <a:rPr lang="en-US" dirty="0" smtClean="0"/>
              <a:t>Module 1: Introducing C# and the .NET Framework</a:t>
            </a:r>
            <a:endParaRPr lang="en-GB" dirty="0" smtClean="0"/>
          </a:p>
        </p:txBody>
      </p:sp>
      <p:sp>
        <p:nvSpPr>
          <p:cNvPr id="23555" name="Rectangle 3"/>
          <p:cNvSpPr>
            <a:spLocks noGrp="1" noChangeArrowheads="1"/>
          </p:cNvSpPr>
          <p:nvPr>
            <p:ph type="dt" sz="quarter" idx="1"/>
          </p:nvPr>
        </p:nvSpPr>
        <p:spPr/>
        <p:txBody>
          <a:bodyPr/>
          <a:lstStyle/>
          <a:p>
            <a:pPr>
              <a:defRPr/>
            </a:pPr>
            <a:r>
              <a:rPr lang="en-US" dirty="0" smtClean="0"/>
              <a:t>Course 10266A</a:t>
            </a:r>
          </a:p>
        </p:txBody>
      </p:sp>
      <p:sp>
        <p:nvSpPr>
          <p:cNvPr id="23556" name="Rectangle 7"/>
          <p:cNvSpPr>
            <a:spLocks noGrp="1" noChangeArrowheads="1"/>
          </p:cNvSpPr>
          <p:nvPr>
            <p:ph type="sldNum" sz="quarter" idx="5"/>
          </p:nvPr>
        </p:nvSpPr>
        <p:spPr/>
        <p:txBody>
          <a:bodyPr/>
          <a:lstStyle/>
          <a:p>
            <a:pPr>
              <a:defRPr/>
            </a:pPr>
            <a:fld id="{5D950041-C28B-4417-A415-137A57B6E769}" type="slidenum">
              <a:rPr lang="en-US" smtClean="0"/>
              <a:pPr>
                <a:defRPr/>
              </a:pPr>
              <a:t>29</a:t>
            </a:fld>
            <a:endParaRPr lang="en-US" smtClean="0"/>
          </a:p>
        </p:txBody>
      </p:sp>
      <p:sp>
        <p:nvSpPr>
          <p:cNvPr id="59397" name="Rectangle 2"/>
          <p:cNvSpPr>
            <a:spLocks noGrp="1" noRot="1" noChangeAspect="1" noChangeArrowheads="1" noTextEdit="1"/>
          </p:cNvSpPr>
          <p:nvPr>
            <p:ph type="sldImg"/>
          </p:nvPr>
        </p:nvSpPr>
        <p:spPr>
          <a:xfrm>
            <a:off x="342900" y="685800"/>
            <a:ext cx="6172200" cy="3429000"/>
          </a:xfrm>
          <a:ln/>
        </p:spPr>
      </p:sp>
      <p:sp>
        <p:nvSpPr>
          <p:cNvPr id="59398" name="Rectangle 3"/>
          <p:cNvSpPr>
            <a:spLocks noGrp="1" noChangeArrowheads="1"/>
          </p:cNvSpPr>
          <p:nvPr>
            <p:ph type="body" idx="1"/>
          </p:nvPr>
        </p:nvSpPr>
        <p:spPr>
          <a:xfrm>
            <a:off x="307492" y="2218858"/>
            <a:ext cx="6149837" cy="666125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r>
              <a:rPr lang="en-GB" altLang="en-US" dirty="0" smtClean="0">
                <a:latin typeface="Arial" pitchFamily="34" charset="0"/>
              </a:rPr>
              <a:t>Explain that </a:t>
            </a:r>
            <a:r>
              <a:rPr lang="en-US" altLang="en-US" dirty="0" smtClean="0">
                <a:latin typeface="Arial" pitchFamily="34" charset="0"/>
              </a:rPr>
              <a:t>Visual Studio 2012 uses solutions and projects as conceptual containers to organize your source files during development.</a:t>
            </a:r>
          </a:p>
          <a:p>
            <a:pPr eaLnBrk="1" hangingPunct="1">
              <a:buFontTx/>
              <a:buChar char="•"/>
            </a:pPr>
            <a:r>
              <a:rPr lang="en-US" altLang="en-US" dirty="0" smtClean="0">
                <a:latin typeface="Arial" pitchFamily="34" charset="0"/>
              </a:rPr>
              <a:t>Explain that a project is used to organize source files, references, and project-level configuration settings that make up a single .NET Framework application or library.</a:t>
            </a:r>
          </a:p>
          <a:p>
            <a:pPr eaLnBrk="1" hangingPunct="1">
              <a:buFontTx/>
              <a:buChar char="•"/>
            </a:pPr>
            <a:r>
              <a:rPr lang="en-GB" altLang="en-US" dirty="0" smtClean="0">
                <a:latin typeface="Arial" pitchFamily="34" charset="0"/>
              </a:rPr>
              <a:t>Explain that a project typically includes .</a:t>
            </a:r>
            <a:r>
              <a:rPr lang="en-GB" altLang="en-US" dirty="0" err="1" smtClean="0">
                <a:latin typeface="Arial" pitchFamily="34" charset="0"/>
              </a:rPr>
              <a:t>cs</a:t>
            </a:r>
            <a:r>
              <a:rPr lang="en-GB" altLang="en-US" dirty="0" smtClean="0">
                <a:latin typeface="Arial" pitchFamily="34" charset="0"/>
              </a:rPr>
              <a:t> .</a:t>
            </a:r>
            <a:r>
              <a:rPr lang="en-GB" altLang="en-US" dirty="0" err="1" smtClean="0">
                <a:latin typeface="Arial" pitchFamily="34" charset="0"/>
              </a:rPr>
              <a:t>csproj</a:t>
            </a:r>
            <a:r>
              <a:rPr lang="en-GB" altLang="en-US" dirty="0" smtClean="0">
                <a:latin typeface="Arial" pitchFamily="34" charset="0"/>
              </a:rPr>
              <a:t> .</a:t>
            </a:r>
            <a:r>
              <a:rPr lang="en-GB" altLang="en-US" dirty="0" err="1" smtClean="0">
                <a:latin typeface="Arial" pitchFamily="34" charset="0"/>
              </a:rPr>
              <a:t>aspx</a:t>
            </a:r>
            <a:r>
              <a:rPr lang="en-GB" altLang="en-US" dirty="0" smtClean="0">
                <a:latin typeface="Arial" pitchFamily="34" charset="0"/>
              </a:rPr>
              <a:t> .</a:t>
            </a:r>
            <a:r>
              <a:rPr lang="en-GB" altLang="en-US" dirty="0" err="1" smtClean="0">
                <a:latin typeface="Arial" pitchFamily="34" charset="0"/>
              </a:rPr>
              <a:t>config</a:t>
            </a:r>
            <a:r>
              <a:rPr lang="en-GB" altLang="en-US" dirty="0" smtClean="0">
                <a:latin typeface="Arial" pitchFamily="34" charset="0"/>
              </a:rPr>
              <a:t> and .</a:t>
            </a:r>
            <a:r>
              <a:rPr lang="en-GB" altLang="en-US" dirty="0" err="1" smtClean="0">
                <a:latin typeface="Arial" pitchFamily="34" charset="0"/>
              </a:rPr>
              <a:t>xaml</a:t>
            </a:r>
            <a:r>
              <a:rPr lang="en-GB" altLang="en-US" dirty="0" smtClean="0">
                <a:latin typeface="Arial" pitchFamily="34" charset="0"/>
              </a:rPr>
              <a:t> files.</a:t>
            </a:r>
          </a:p>
          <a:p>
            <a:pPr eaLnBrk="1" hangingPunct="1">
              <a:buFontTx/>
              <a:buChar char="•"/>
            </a:pPr>
            <a:r>
              <a:rPr lang="en-GB" altLang="en-US" dirty="0" smtClean="0">
                <a:latin typeface="Arial" pitchFamily="34" charset="0"/>
              </a:rPr>
              <a:t>Explain that a</a:t>
            </a:r>
            <a:r>
              <a:rPr lang="en-US" altLang="en-US" dirty="0" smtClean="0">
                <a:latin typeface="Arial" pitchFamily="34" charset="0"/>
              </a:rPr>
              <a:t> single Visual Studio solution is a container for one or more projects. </a:t>
            </a:r>
          </a:p>
          <a:p>
            <a:pPr eaLnBrk="1" hangingPunct="1">
              <a:buFontTx/>
              <a:buChar char="•"/>
            </a:pPr>
            <a:r>
              <a:rPr lang="en-US" altLang="en-US" dirty="0" smtClean="0">
                <a:latin typeface="Arial" pitchFamily="34" charset="0"/>
              </a:rPr>
              <a:t>Explain that a solution typically contains .</a:t>
            </a:r>
            <a:r>
              <a:rPr lang="en-US" altLang="en-US" dirty="0" err="1" smtClean="0">
                <a:latin typeface="Arial" pitchFamily="34" charset="0"/>
              </a:rPr>
              <a:t>sln</a:t>
            </a:r>
            <a:r>
              <a:rPr lang="en-US" altLang="en-US" dirty="0" smtClean="0">
                <a:latin typeface="Arial" pitchFamily="34" charset="0"/>
              </a:rPr>
              <a:t> and .</a:t>
            </a:r>
            <a:r>
              <a:rPr lang="en-US" altLang="en-US" dirty="0" err="1" smtClean="0">
                <a:latin typeface="Arial" pitchFamily="34" charset="0"/>
              </a:rPr>
              <a:t>suo</a:t>
            </a:r>
            <a:r>
              <a:rPr lang="en-US" altLang="en-US" dirty="0" smtClean="0">
                <a:latin typeface="Arial" pitchFamily="34" charset="0"/>
              </a:rPr>
              <a:t> files.</a:t>
            </a:r>
            <a:endParaRPr lang="en-GB" altLang="en-US" dirty="0" smtClean="0">
              <a:latin typeface="Arial" pitchFamily="34" charset="0"/>
            </a:endParaRPr>
          </a:p>
          <a:p>
            <a:pPr eaLnBrk="1" hangingPunct="1">
              <a:buFontTx/>
              <a:buChar char="•"/>
            </a:pPr>
            <a:r>
              <a:rPr lang="en-GB" altLang="en-US" dirty="0" smtClean="0">
                <a:latin typeface="Arial" pitchFamily="34" charset="0"/>
              </a:rPr>
              <a:t>If time permits, open Visual Studio and show students how to add and remove projects from a solution by using the Solution Explorer window.</a:t>
            </a:r>
          </a:p>
          <a:p>
            <a:pPr eaLnBrk="1" hangingPunct="1">
              <a:buFontTx/>
              <a:buChar char="•"/>
            </a:pPr>
            <a:endParaRPr lang="en-US" altLang="en-US" dirty="0" smtClean="0">
              <a:latin typeface="Arial" pitchFamily="34" charset="0"/>
            </a:endParaRPr>
          </a:p>
          <a:p>
            <a:r>
              <a:rPr lang="en-US" altLang="en-US" b="1" dirty="0" smtClean="0">
                <a:latin typeface="Arial" pitchFamily="34" charset="0"/>
              </a:rPr>
              <a:t>Question</a:t>
            </a:r>
            <a:r>
              <a:rPr lang="en-US" altLang="en-US" dirty="0" smtClean="0">
                <a:latin typeface="Arial" pitchFamily="34" charset="0"/>
              </a:rPr>
              <a:t>: What role does the .</a:t>
            </a:r>
            <a:r>
              <a:rPr lang="en-US" altLang="en-US" dirty="0" err="1" smtClean="0">
                <a:latin typeface="Arial" pitchFamily="34" charset="0"/>
              </a:rPr>
              <a:t>sln</a:t>
            </a:r>
            <a:r>
              <a:rPr lang="en-US" altLang="en-US" dirty="0" smtClean="0">
                <a:latin typeface="Arial" pitchFamily="34" charset="0"/>
              </a:rPr>
              <a:t> file play in Visual Studio solutions?</a:t>
            </a:r>
            <a:endParaRPr lang="en-US" altLang="en-US" b="1" dirty="0" smtClean="0">
              <a:latin typeface="Arial" pitchFamily="34" charset="0"/>
            </a:endParaRPr>
          </a:p>
          <a:p>
            <a:r>
              <a:rPr lang="en-US" altLang="en-US" b="1" dirty="0" smtClean="0">
                <a:latin typeface="Arial" pitchFamily="34" charset="0"/>
              </a:rPr>
              <a:t>Answer</a:t>
            </a:r>
            <a:r>
              <a:rPr lang="en-US" altLang="en-US" dirty="0" smtClean="0">
                <a:latin typeface="Arial" pitchFamily="34" charset="0"/>
              </a:rPr>
              <a:t>: .NET solutions act as a wrapper for solution settings and your .NET projects. .NET solutions also enable you to build multiple projects without having to open multiple instances of Visual Studio.</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hdr" sz="quarter"/>
          </p:nvPr>
        </p:nvSpPr>
        <p:spPr/>
        <p:txBody>
          <a:bodyPr/>
          <a:lstStyle/>
          <a:p>
            <a:pPr>
              <a:defRPr/>
            </a:pPr>
            <a:r>
              <a:rPr lang="en-US" dirty="0" smtClean="0"/>
              <a:t>Module 1: Introducing C# and the .NET Framework</a:t>
            </a:r>
            <a:endParaRPr lang="en-GB" dirty="0" smtClean="0"/>
          </a:p>
        </p:txBody>
      </p:sp>
      <p:sp>
        <p:nvSpPr>
          <p:cNvPr id="23555" name="Rectangle 3"/>
          <p:cNvSpPr>
            <a:spLocks noGrp="1" noChangeArrowheads="1"/>
          </p:cNvSpPr>
          <p:nvPr>
            <p:ph type="dt" sz="quarter" idx="1"/>
          </p:nvPr>
        </p:nvSpPr>
        <p:spPr/>
        <p:txBody>
          <a:bodyPr/>
          <a:lstStyle/>
          <a:p>
            <a:pPr>
              <a:defRPr/>
            </a:pPr>
            <a:r>
              <a:rPr lang="en-US" dirty="0" smtClean="0"/>
              <a:t>Course 10266A</a:t>
            </a:r>
          </a:p>
        </p:txBody>
      </p:sp>
      <p:sp>
        <p:nvSpPr>
          <p:cNvPr id="23556" name="Rectangle 7"/>
          <p:cNvSpPr>
            <a:spLocks noGrp="1" noChangeArrowheads="1"/>
          </p:cNvSpPr>
          <p:nvPr>
            <p:ph type="sldNum" sz="quarter" idx="5"/>
          </p:nvPr>
        </p:nvSpPr>
        <p:spPr/>
        <p:txBody>
          <a:bodyPr/>
          <a:lstStyle/>
          <a:p>
            <a:pPr>
              <a:defRPr/>
            </a:pPr>
            <a:fld id="{5C8021E8-A905-4350-91BD-EFC415CFAB9A}" type="slidenum">
              <a:rPr lang="en-US" smtClean="0"/>
              <a:pPr>
                <a:defRPr/>
              </a:pPr>
              <a:t>30</a:t>
            </a:fld>
            <a:endParaRPr lang="en-US" smtClean="0"/>
          </a:p>
        </p:txBody>
      </p:sp>
      <p:sp>
        <p:nvSpPr>
          <p:cNvPr id="60421" name="Rectangle 2"/>
          <p:cNvSpPr>
            <a:spLocks noGrp="1" noRot="1" noChangeAspect="1" noChangeArrowheads="1" noTextEdit="1"/>
          </p:cNvSpPr>
          <p:nvPr>
            <p:ph type="sldImg"/>
          </p:nvPr>
        </p:nvSpPr>
        <p:spPr>
          <a:xfrm>
            <a:off x="342900" y="685800"/>
            <a:ext cx="6172200" cy="3429000"/>
          </a:xfrm>
          <a:ln/>
        </p:spPr>
      </p:sp>
      <p:sp>
        <p:nvSpPr>
          <p:cNvPr id="60422" name="Rectangle 3"/>
          <p:cNvSpPr>
            <a:spLocks noGrp="1" noChangeArrowheads="1"/>
          </p:cNvSpPr>
          <p:nvPr>
            <p:ph type="body" idx="1"/>
          </p:nvPr>
        </p:nvSpPr>
        <p:spPr>
          <a:xfrm>
            <a:off x="307492" y="2218858"/>
            <a:ext cx="6149837" cy="666125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r>
              <a:rPr lang="en-US" altLang="en-US" smtClean="0">
                <a:latin typeface="Arial" pitchFamily="34" charset="0"/>
              </a:rPr>
              <a:t>Explain the steps on the slide and show students the </a:t>
            </a:r>
            <a:r>
              <a:rPr lang="en-US" altLang="en-US" b="1" smtClean="0">
                <a:latin typeface="Arial" pitchFamily="34" charset="0"/>
              </a:rPr>
              <a:t>New Project </a:t>
            </a:r>
            <a:r>
              <a:rPr lang="en-US" altLang="en-US" smtClean="0">
                <a:latin typeface="Arial" pitchFamily="34" charset="0"/>
              </a:rPr>
              <a:t>dialog box in Visual Studio 2010.</a:t>
            </a:r>
          </a:p>
          <a:p>
            <a:pPr eaLnBrk="1" hangingPunct="1">
              <a:buFontTx/>
              <a:buChar char="•"/>
            </a:pPr>
            <a:r>
              <a:rPr lang="en-US" altLang="en-US" smtClean="0">
                <a:latin typeface="Arial" pitchFamily="34" charset="0"/>
              </a:rPr>
              <a:t>Explain and demonstrate IntelliSense and code snippets.</a:t>
            </a:r>
          </a:p>
          <a:p>
            <a:pPr eaLnBrk="1" hangingPunct="1"/>
            <a:endParaRPr lang="en-US" altLang="en-US" smtClean="0">
              <a:latin typeface="Arial" pitchFamily="34" charset="0"/>
            </a:endParaRPr>
          </a:p>
          <a:p>
            <a:r>
              <a:rPr lang="en-US" altLang="en-US" b="1" smtClean="0">
                <a:latin typeface="Arial" pitchFamily="34" charset="0"/>
              </a:rPr>
              <a:t>Question</a:t>
            </a:r>
            <a:r>
              <a:rPr lang="en-US" altLang="en-US" smtClean="0">
                <a:latin typeface="Arial" pitchFamily="34" charset="0"/>
              </a:rPr>
              <a:t>: What is the purpose of code snippets?</a:t>
            </a:r>
            <a:endParaRPr lang="en-US" altLang="en-US" b="1" smtClean="0">
              <a:latin typeface="Arial" pitchFamily="34" charset="0"/>
            </a:endParaRPr>
          </a:p>
          <a:p>
            <a:r>
              <a:rPr lang="en-US" altLang="en-US" b="1" smtClean="0">
                <a:latin typeface="Arial" pitchFamily="34" charset="0"/>
              </a:rPr>
              <a:t>Answer</a:t>
            </a:r>
            <a:r>
              <a:rPr lang="en-US" altLang="en-US" smtClean="0">
                <a:latin typeface="Arial" pitchFamily="34" charset="0"/>
              </a:rPr>
              <a:t>: Code snippets remove the need for developers to repeatedly type common code constructs.</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_Color  2">
    <p:spTree>
      <p:nvGrpSpPr>
        <p:cNvPr id="1" name=""/>
        <p:cNvGrpSpPr/>
        <p:nvPr/>
      </p:nvGrpSpPr>
      <p:grpSpPr>
        <a:xfrm>
          <a:off x="0" y="0"/>
          <a:ext cx="0" cy="0"/>
          <a:chOff x="0" y="0"/>
          <a:chExt cx="0" cy="0"/>
        </a:xfrm>
      </p:grpSpPr>
      <p:sp>
        <p:nvSpPr>
          <p:cNvPr id="7" name="Text Placeholder 6"/>
          <p:cNvSpPr>
            <a:spLocks noGrp="1"/>
          </p:cNvSpPr>
          <p:nvPr>
            <p:ph type="body" sz="quarter" idx="11"/>
          </p:nvPr>
        </p:nvSpPr>
        <p:spPr>
          <a:xfrm>
            <a:off x="272605" y="5670380"/>
            <a:ext cx="11799191" cy="896552"/>
          </a:xfrm>
        </p:spPr>
        <p:txBody>
          <a:bodyPr lIns="150586" tIns="120468" rIns="150586" bIns="120468" anchor="b">
            <a:noAutofit/>
          </a:bodyPr>
          <a:lstStyle>
            <a:lvl1pPr>
              <a:defRPr sz="1600" baseline="0">
                <a:latin typeface="+mn-lt"/>
              </a:defRPr>
            </a:lvl1pPr>
          </a:lstStyle>
          <a:p>
            <a:pPr lvl="0"/>
            <a:r>
              <a:rPr lang="en-US" smtClean="0"/>
              <a:t>Click to edit Master text styles</a:t>
            </a:r>
          </a:p>
        </p:txBody>
      </p:sp>
      <p:sp>
        <p:nvSpPr>
          <p:cNvPr id="2" name="Title 1"/>
          <p:cNvSpPr>
            <a:spLocks noGrp="1"/>
          </p:cNvSpPr>
          <p:nvPr>
            <p:ph type="title" hasCustomPrompt="1"/>
          </p:nvPr>
        </p:nvSpPr>
        <p:spPr>
          <a:xfrm>
            <a:off x="272609" y="2084174"/>
            <a:ext cx="11799190" cy="894996"/>
          </a:xfrm>
        </p:spPr>
        <p:txBody>
          <a:bodyPr/>
          <a:lstStyle>
            <a:lvl1pPr>
              <a:defRPr sz="4400"/>
            </a:lvl1pPr>
          </a:lstStyle>
          <a:p>
            <a:r>
              <a:rPr lang="en-US" dirty="0" smtClean="0"/>
              <a:t>Click to edit master title style</a:t>
            </a:r>
            <a:endParaRPr lang="en-US" dirty="0"/>
          </a:p>
        </p:txBody>
      </p:sp>
    </p:spTree>
    <p:extLst>
      <p:ext uri="{BB962C8B-B14F-4D97-AF65-F5344CB8AC3E}">
        <p14:creationId xmlns:p14="http://schemas.microsoft.com/office/powerpoint/2010/main" val="36761679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itle &amp; Content_with Subtit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Rationale</a:t>
            </a:r>
            <a:endParaRPr lang="en-US" dirty="0"/>
          </a:p>
        </p:txBody>
      </p:sp>
    </p:spTree>
    <p:extLst>
      <p:ext uri="{BB962C8B-B14F-4D97-AF65-F5344CB8AC3E}">
        <p14:creationId xmlns:p14="http://schemas.microsoft.com/office/powerpoint/2010/main" val="213179654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Topics</a:t>
            </a:r>
            <a:endParaRPr lang="en-US" dirty="0"/>
          </a:p>
        </p:txBody>
      </p:sp>
    </p:spTree>
    <p:extLst>
      <p:ext uri="{BB962C8B-B14F-4D97-AF65-F5344CB8AC3E}">
        <p14:creationId xmlns:p14="http://schemas.microsoft.com/office/powerpoint/2010/main" val="24491717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Summary</a:t>
            </a:r>
            <a:endParaRPr lang="en-US" dirty="0"/>
          </a:p>
        </p:txBody>
      </p:sp>
    </p:spTree>
    <p:extLst>
      <p:ext uri="{BB962C8B-B14F-4D97-AF65-F5344CB8AC3E}">
        <p14:creationId xmlns:p14="http://schemas.microsoft.com/office/powerpoint/2010/main" val="35104246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04800" y="228600"/>
            <a:ext cx="11799191" cy="896552"/>
          </a:xfrm>
        </p:spPr>
        <p:txBody>
          <a:bodyPr lIns="150586" tIns="120468" rIns="150586" bIns="120468" anchor="ctr">
            <a:noAutofit/>
          </a:bodyPr>
          <a:lstStyle>
            <a:lvl1pPr>
              <a:lnSpc>
                <a:spcPct val="90000"/>
              </a:lnSpc>
              <a:defRPr sz="4400" spc="0" baseline="0">
                <a:gradFill>
                  <a:gsLst>
                    <a:gs pos="0">
                      <a:srgbClr val="FFFFFF"/>
                    </a:gs>
                    <a:gs pos="100000">
                      <a:srgbClr val="FFFFFF"/>
                    </a:gs>
                  </a:gsLst>
                  <a:lin ang="5400000" scaled="0"/>
                </a:gradFill>
                <a:latin typeface="Segoe UI Light" pitchFamily="34" charset="0"/>
                <a:cs typeface="Segoe UI Light" pitchFamily="34" charset="0"/>
              </a:defRPr>
            </a:lvl1pPr>
          </a:lstStyle>
          <a:p>
            <a:r>
              <a:rPr lang="en-US" dirty="0" smtClean="0"/>
              <a:t>Click to edit master title style</a:t>
            </a:r>
            <a:endParaRPr lang="en-US" dirty="0"/>
          </a:p>
        </p:txBody>
      </p:sp>
      <p:sp>
        <p:nvSpPr>
          <p:cNvPr id="4" name="Subtitle 2"/>
          <p:cNvSpPr>
            <a:spLocks noGrp="1"/>
          </p:cNvSpPr>
          <p:nvPr>
            <p:ph type="subTitle" idx="4294967295"/>
          </p:nvPr>
        </p:nvSpPr>
        <p:spPr>
          <a:xfrm>
            <a:off x="381000" y="1066800"/>
            <a:ext cx="11658600" cy="5181600"/>
          </a:xfrm>
        </p:spPr>
        <p:txBody>
          <a:bodyPr/>
          <a:lstStyle/>
          <a:p>
            <a:endParaRPr lang="en-US" dirty="0"/>
          </a:p>
        </p:txBody>
      </p:sp>
    </p:spTree>
    <p:extLst>
      <p:ext uri="{BB962C8B-B14F-4D97-AF65-F5344CB8AC3E}">
        <p14:creationId xmlns:p14="http://schemas.microsoft.com/office/powerpoint/2010/main" val="9590341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7220" y="274638"/>
            <a:ext cx="11109960" cy="1143000"/>
          </a:xfrm>
          <a:prstGeom prst="rect">
            <a:avLst/>
          </a:prstGeo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617220" y="1600201"/>
            <a:ext cx="1110996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938721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mp; Content Layout">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272605" y="1187623"/>
            <a:ext cx="11799191" cy="537775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2530707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Content 2">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903126" y="2084172"/>
            <a:ext cx="8168672" cy="4482760"/>
          </a:xfrm>
        </p:spPr>
        <p:txBody>
          <a:bodyPr lIns="150586" tIns="120468" rIns="150586" bIns="120468">
            <a:noAutofit/>
          </a:bodyPr>
          <a:lstStyle>
            <a:lvl1pPr>
              <a:defRPr sz="3000"/>
            </a:lvl1pPr>
            <a:lvl2pPr>
              <a:defRPr sz="2300"/>
            </a:lvl2pPr>
            <a:lvl3pPr>
              <a:defRPr sz="2000"/>
            </a:lvl3pPr>
            <a:lvl4pPr>
              <a:defRPr sz="1600"/>
            </a:lvl4pPr>
            <a:lvl5pPr>
              <a:defRPr sz="15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272605" y="2084172"/>
            <a:ext cx="2722891" cy="4482760"/>
          </a:xfrm>
        </p:spPr>
        <p:txBody>
          <a:bodyPr lIns="150586" tIns="120468" rIns="150586" bIns="120468">
            <a:noAutofit/>
          </a:bodyPr>
          <a:lstStyle>
            <a:lvl1pPr algn="l" defTabSz="752736" rtl="0" eaLnBrk="1" latinLnBrk="0" hangingPunct="1">
              <a:spcBef>
                <a:spcPct val="0"/>
              </a:spcBef>
              <a:buNone/>
              <a:defRPr lang="en-US" sz="2000" kern="1200" dirty="0" smtClean="0">
                <a:gradFill>
                  <a:gsLst>
                    <a:gs pos="0">
                      <a:schemeClr val="tx1"/>
                    </a:gs>
                    <a:gs pos="100000">
                      <a:schemeClr val="tx1"/>
                    </a:gs>
                  </a:gsLst>
                  <a:lin ang="5400000" scaled="0"/>
                </a:gradFill>
                <a:latin typeface="+mn-lt"/>
                <a:ea typeface="+mj-ea"/>
                <a:cs typeface="+mj-cs"/>
              </a:defRPr>
            </a:lvl1pPr>
            <a:lvl2pPr algn="l" defTabSz="752736" rtl="0" eaLnBrk="1" latinLnBrk="0" hangingPunct="1">
              <a:spcBef>
                <a:spcPct val="0"/>
              </a:spcBef>
              <a:buNone/>
              <a:defRPr lang="en-US" sz="1300" kern="1200" dirty="0" smtClean="0">
                <a:gradFill>
                  <a:gsLst>
                    <a:gs pos="0">
                      <a:schemeClr val="tx1"/>
                    </a:gs>
                    <a:gs pos="100000">
                      <a:schemeClr val="tx1"/>
                    </a:gs>
                  </a:gsLst>
                  <a:lin ang="5400000" scaled="0"/>
                </a:gradFill>
                <a:latin typeface="+mn-lt"/>
                <a:ea typeface="+mj-ea"/>
                <a:cs typeface="+mj-cs"/>
              </a:defRPr>
            </a:lvl2pPr>
            <a:lvl3pPr marL="188184" indent="0" algn="l" defTabSz="752736" rtl="0" eaLnBrk="1" latinLnBrk="0" hangingPunct="1">
              <a:spcBef>
                <a:spcPct val="0"/>
              </a:spcBef>
              <a:buNone/>
              <a:defRPr lang="en-US" sz="1300" kern="1200" dirty="0" smtClean="0">
                <a:gradFill>
                  <a:gsLst>
                    <a:gs pos="0">
                      <a:schemeClr val="tx1"/>
                    </a:gs>
                    <a:gs pos="100000">
                      <a:schemeClr val="tx1"/>
                    </a:gs>
                  </a:gsLst>
                  <a:lin ang="5400000" scaled="0"/>
                </a:gradFill>
                <a:latin typeface="+mn-lt"/>
                <a:ea typeface="+mj-ea"/>
                <a:cs typeface="+mj-cs"/>
              </a:defRPr>
            </a:lvl3pPr>
            <a:lvl4pPr marL="376367" indent="0" algn="l" defTabSz="752736" rtl="0" eaLnBrk="1" latinLnBrk="0" hangingPunct="1">
              <a:spcBef>
                <a:spcPct val="0"/>
              </a:spcBef>
              <a:buNone/>
              <a:defRPr lang="en-US" sz="1300" kern="1200" dirty="0" smtClean="0">
                <a:gradFill>
                  <a:gsLst>
                    <a:gs pos="0">
                      <a:schemeClr val="tx1"/>
                    </a:gs>
                    <a:gs pos="100000">
                      <a:schemeClr val="tx1"/>
                    </a:gs>
                  </a:gsLst>
                  <a:lin ang="5400000" scaled="0"/>
                </a:gradFill>
                <a:latin typeface="+mn-lt"/>
                <a:ea typeface="+mj-ea"/>
                <a:cs typeface="+mj-cs"/>
              </a:defRPr>
            </a:lvl4pPr>
            <a:lvl5pPr marL="608984" indent="0" algn="l" defTabSz="752736" rtl="0" eaLnBrk="1" latinLnBrk="0" hangingPunct="1">
              <a:spcBef>
                <a:spcPct val="0"/>
              </a:spcBef>
              <a:buNone/>
              <a:defRPr lang="en-US" sz="1300" kern="1200" dirty="0">
                <a:gradFill>
                  <a:gsLst>
                    <a:gs pos="0">
                      <a:schemeClr val="tx1"/>
                    </a:gs>
                    <a:gs pos="100000">
                      <a:schemeClr val="tx1"/>
                    </a:gs>
                  </a:gsLst>
                  <a:lin ang="5400000" scaled="0"/>
                </a:gradFill>
                <a:latin typeface="+mn-lt"/>
                <a:ea typeface="+mj-ea"/>
                <a:cs typeface="+mj-cs"/>
              </a:defRPr>
            </a:lvl5pPr>
          </a:lstStyle>
          <a:p>
            <a:pPr lvl="0"/>
            <a:r>
              <a:rPr lang="en-US" smtClean="0"/>
              <a:t>Click to edit Master text styles</a:t>
            </a:r>
          </a:p>
        </p:txBody>
      </p:sp>
      <p:sp>
        <p:nvSpPr>
          <p:cNvPr id="3" name="Title 2"/>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6815508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 Only_Large">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1180237" y="2084174"/>
            <a:ext cx="9983932" cy="894996"/>
          </a:xfrm>
        </p:spPr>
        <p:txBody>
          <a:bodyPr/>
          <a:lstStyle>
            <a:lvl1pPr>
              <a:defRPr sz="3000"/>
            </a:lvl1pPr>
          </a:lstStyle>
          <a:p>
            <a:r>
              <a:rPr lang="en-US" dirty="0" smtClean="0"/>
              <a:t>Click to edit master title style</a:t>
            </a:r>
            <a:endParaRPr lang="en-US" dirty="0"/>
          </a:p>
        </p:txBody>
      </p:sp>
    </p:spTree>
    <p:extLst>
      <p:ext uri="{BB962C8B-B14F-4D97-AF65-F5344CB8AC3E}">
        <p14:creationId xmlns:p14="http://schemas.microsoft.com/office/powerpoint/2010/main" val="30186593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2605" y="2084175"/>
            <a:ext cx="2722891" cy="4481203"/>
          </a:xfrm>
        </p:spPr>
        <p:txBody>
          <a:bodyPr vert="horz" lIns="150586" tIns="120468" rIns="150586" bIns="120468" rtlCol="0">
            <a:noAutofit/>
          </a:bodyPr>
          <a:lstStyle>
            <a:lvl1pPr>
              <a:defRPr lang="en-US" sz="2000" dirty="0" smtClean="0">
                <a:latin typeface="+mn-lt"/>
                <a:ea typeface="+mj-ea"/>
                <a:cs typeface="+mj-cs"/>
              </a:defRPr>
            </a:lvl1pPr>
          </a:lstStyle>
          <a:p>
            <a:pPr lvl="0">
              <a:spcBef>
                <a:spcPct val="0"/>
              </a:spcBef>
            </a:pPr>
            <a:r>
              <a:rPr lang="en-US" smtClean="0"/>
              <a:t>Click to edit Master text styles</a:t>
            </a:r>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9526520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2605" y="1187623"/>
            <a:ext cx="2722891" cy="5377755"/>
          </a:xfrm>
        </p:spPr>
        <p:txBody>
          <a:bodyPr lIns="150586" tIns="120468" rIns="150586" bIns="120468"/>
          <a:lstStyle>
            <a:lvl1pPr>
              <a:defRPr lang="en-US" sz="2000" kern="1200" dirty="0" smtClean="0">
                <a:gradFill>
                  <a:gsLst>
                    <a:gs pos="0">
                      <a:schemeClr val="tx1"/>
                    </a:gs>
                    <a:gs pos="100000">
                      <a:schemeClr val="tx1"/>
                    </a:gs>
                  </a:gsLst>
                  <a:lin ang="5400000" scaled="0"/>
                </a:gradFill>
                <a:latin typeface="+mn-lt"/>
                <a:ea typeface="+mj-ea"/>
                <a:cs typeface="+mj-cs"/>
              </a:defRPr>
            </a:lvl1pPr>
          </a:lstStyle>
          <a:p>
            <a:pPr marL="0" lvl="0" indent="0" algn="l" defTabSz="752736" rtl="0" eaLnBrk="1" latinLnBrk="0" hangingPunct="1">
              <a:spcBef>
                <a:spcPct val="0"/>
              </a:spcBef>
              <a:buFont typeface="Arial" pitchFamily="34" charset="0"/>
              <a:buNone/>
            </a:pPr>
            <a:r>
              <a:rPr lang="en-US" smtClean="0"/>
              <a:t>Click to edit Master text styles</a:t>
            </a:r>
          </a:p>
        </p:txBody>
      </p:sp>
    </p:spTree>
    <p:extLst>
      <p:ext uri="{BB962C8B-B14F-4D97-AF65-F5344CB8AC3E}">
        <p14:creationId xmlns:p14="http://schemas.microsoft.com/office/powerpoint/2010/main" val="34166321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5718391" y="2980724"/>
            <a:ext cx="6353412" cy="896552"/>
          </a:xfrm>
        </p:spPr>
        <p:txBody>
          <a:bodyPr wrap="square" lIns="150586" tIns="120468" rIns="150586" bIns="120468" anchor="ctr">
            <a:noAutofit/>
          </a:bodyPr>
          <a:lstStyle>
            <a:lvl1pPr>
              <a:lnSpc>
                <a:spcPct val="95000"/>
              </a:lnSpc>
              <a:spcBef>
                <a:spcPts val="0"/>
              </a:spcBef>
              <a:spcAft>
                <a:spcPts val="1344"/>
              </a:spcAft>
              <a:defRPr lang="en-US" sz="3000" kern="1200" dirty="0" smtClean="0">
                <a:gradFill>
                  <a:gsLst>
                    <a:gs pos="0">
                      <a:schemeClr val="tx1"/>
                    </a:gs>
                    <a:gs pos="100000">
                      <a:schemeClr val="tx1"/>
                    </a:gs>
                  </a:gsLst>
                  <a:lin ang="5400000" scaled="0"/>
                </a:gradFill>
                <a:latin typeface="+mj-lt"/>
                <a:ea typeface="+mn-ea"/>
                <a:cs typeface="+mn-cs"/>
              </a:defRPr>
            </a:lvl1pPr>
            <a:lvl2pPr>
              <a:lnSpc>
                <a:spcPct val="100000"/>
              </a:lnSpc>
              <a:spcBef>
                <a:spcPts val="672"/>
              </a:spcBef>
              <a:defRPr sz="1600">
                <a:solidFill>
                  <a:srgbClr val="FFFFFF"/>
                </a:solidFill>
              </a:defRPr>
            </a:lvl2pPr>
            <a:lvl3pPr>
              <a:lnSpc>
                <a:spcPct val="100000"/>
              </a:lnSpc>
              <a:spcBef>
                <a:spcPts val="672"/>
              </a:spcBef>
              <a:defRPr sz="1600">
                <a:solidFill>
                  <a:srgbClr val="FFFFFF"/>
                </a:solidFill>
              </a:defRPr>
            </a:lvl3pPr>
            <a:lvl4pPr>
              <a:lnSpc>
                <a:spcPct val="100000"/>
              </a:lnSpc>
              <a:spcBef>
                <a:spcPts val="672"/>
              </a:spcBef>
              <a:defRPr sz="1600">
                <a:solidFill>
                  <a:srgbClr val="FFFFFF"/>
                </a:solidFill>
              </a:defRPr>
            </a:lvl4pPr>
            <a:lvl5pPr>
              <a:lnSpc>
                <a:spcPct val="100000"/>
              </a:lnSpc>
              <a:spcBef>
                <a:spcPts val="672"/>
              </a:spcBef>
              <a:defRPr sz="1600">
                <a:solidFill>
                  <a:srgbClr val="FFFFFF"/>
                </a:solidFill>
              </a:defRPr>
            </a:lvl5pPr>
          </a:lstStyle>
          <a:p>
            <a:pPr marL="0" lvl="0" indent="0" algn="l" defTabSz="752736" rtl="0" eaLnBrk="1" latinLnBrk="0" hangingPunct="1">
              <a:spcBef>
                <a:spcPct val="20000"/>
              </a:spcBef>
              <a:buFont typeface="Arial" pitchFamily="34" charset="0"/>
              <a:buNone/>
            </a:pPr>
            <a:r>
              <a:rPr lang="en-US" smtClean="0"/>
              <a:t>Click to edit Master text styles</a:t>
            </a:r>
          </a:p>
        </p:txBody>
      </p:sp>
      <p:sp>
        <p:nvSpPr>
          <p:cNvPr id="15" name="Title 1"/>
          <p:cNvSpPr>
            <a:spLocks noGrp="1"/>
          </p:cNvSpPr>
          <p:nvPr>
            <p:ph type="ctrTitle" hasCustomPrompt="1"/>
          </p:nvPr>
        </p:nvSpPr>
        <p:spPr>
          <a:xfrm>
            <a:off x="272605" y="1194773"/>
            <a:ext cx="4538151" cy="4468460"/>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rgbClr val="969696">
              <a:alpha val="80000"/>
            </a:srgbClr>
          </a:solidFill>
          <a:ln>
            <a:noFill/>
          </a:ln>
          <a:extLst/>
        </p:spPr>
        <p:txBody>
          <a:bodyPr vert="horz" wrap="square" lIns="204745" tIns="0" rIns="204745" bIns="0" numCol="1" anchor="ctr" anchorCtr="0" compatLnSpc="1">
            <a:prstTxWarp prst="textNoShape">
              <a:avLst/>
            </a:prstTxWarp>
            <a:noAutofit/>
          </a:bodyPr>
          <a:lstStyle>
            <a:lvl1pPr>
              <a:lnSpc>
                <a:spcPct val="95000"/>
              </a:lnSpc>
              <a:defRPr lang="en-US" sz="36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023721"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70973545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5718391" y="2980724"/>
            <a:ext cx="6353412" cy="896552"/>
          </a:xfrm>
        </p:spPr>
        <p:txBody>
          <a:bodyPr vert="horz" wrap="square" lIns="150586" tIns="120468" rIns="150586" bIns="120468" rtlCol="0" anchor="ctr">
            <a:noAutofit/>
          </a:bodyPr>
          <a:lstStyle>
            <a:lvl1pPr>
              <a:defRPr lang="en-US" sz="3000" kern="1200" dirty="0" smtClean="0">
                <a:gradFill>
                  <a:gsLst>
                    <a:gs pos="0">
                      <a:schemeClr val="tx1"/>
                    </a:gs>
                    <a:gs pos="100000">
                      <a:schemeClr val="tx1"/>
                    </a:gs>
                  </a:gsLst>
                  <a:lin ang="5400000" scaled="0"/>
                </a:gradFill>
                <a:latin typeface="+mj-lt"/>
                <a:ea typeface="+mn-ea"/>
                <a:cs typeface="+mn-cs"/>
              </a:defRPr>
            </a:lvl1pPr>
          </a:lstStyle>
          <a:p>
            <a:pPr marL="0" lvl="0" indent="0" algn="l" defTabSz="752736" rtl="0" eaLnBrk="1" latinLnBrk="0" hangingPunct="1">
              <a:spcBef>
                <a:spcPct val="20000"/>
              </a:spcBef>
              <a:spcAft>
                <a:spcPts val="1344"/>
              </a:spcAft>
              <a:buFont typeface="Arial" pitchFamily="34" charset="0"/>
              <a:buNone/>
            </a:pPr>
            <a:r>
              <a:rPr lang="en-US" smtClean="0"/>
              <a:t>Click to edit Master text styles</a:t>
            </a:r>
          </a:p>
        </p:txBody>
      </p:sp>
      <p:sp>
        <p:nvSpPr>
          <p:cNvPr id="15" name="Title 1"/>
          <p:cNvSpPr>
            <a:spLocks noGrp="1"/>
          </p:cNvSpPr>
          <p:nvPr>
            <p:ph type="ctrTitle" hasCustomPrompt="1"/>
          </p:nvPr>
        </p:nvSpPr>
        <p:spPr>
          <a:xfrm>
            <a:off x="272607" y="1187620"/>
            <a:ext cx="4552674" cy="4482760"/>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rgbClr val="969696">
              <a:alpha val="80000"/>
            </a:srgbClr>
          </a:solidFill>
          <a:ln>
            <a:noFill/>
          </a:ln>
          <a:extLst/>
        </p:spPr>
        <p:txBody>
          <a:bodyPr vert="horz" wrap="square" lIns="204745" tIns="0" rIns="204745" bIns="0" numCol="1" anchor="ctr" anchorCtr="0" compatLnSpc="1">
            <a:prstTxWarp prst="textNoShape">
              <a:avLst/>
            </a:prstTxWarp>
            <a:noAutofit/>
          </a:bodyPr>
          <a:lstStyle>
            <a:lvl1pPr>
              <a:lnSpc>
                <a:spcPct val="95000"/>
              </a:lnSpc>
              <a:defRPr lang="en-US" sz="3600" kern="1200" dirty="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023721"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
        <p:nvSpPr>
          <p:cNvPr id="6" name="Text Placeholder 8"/>
          <p:cNvSpPr>
            <a:spLocks noGrp="1"/>
          </p:cNvSpPr>
          <p:nvPr>
            <p:ph type="body" sz="quarter" idx="16" hasCustomPrompt="1"/>
          </p:nvPr>
        </p:nvSpPr>
        <p:spPr>
          <a:xfrm>
            <a:off x="272611" y="291070"/>
            <a:ext cx="11799190" cy="896552"/>
          </a:xfrm>
        </p:spPr>
        <p:txBody>
          <a:bodyPr vert="horz" lIns="150586" tIns="37646" rIns="150586" bIns="37646" rtlCol="0" anchor="t">
            <a:noAutofit/>
          </a:bodyPr>
          <a:lstStyle>
            <a:lvl1pPr>
              <a:defRPr lang="en-US" sz="4000" dirty="0" smtClean="0">
                <a:ea typeface="+mj-ea"/>
                <a:cs typeface="+mj-cs"/>
              </a:defRPr>
            </a:lvl1pPr>
          </a:lstStyle>
          <a:p>
            <a:pPr lvl="0">
              <a:spcBef>
                <a:spcPct val="0"/>
              </a:spcBef>
            </a:pPr>
            <a:r>
              <a:rPr lang="en-US" dirty="0" smtClean="0"/>
              <a:t>Click to edit master text styles</a:t>
            </a:r>
          </a:p>
        </p:txBody>
      </p:sp>
    </p:spTree>
    <p:extLst>
      <p:ext uri="{BB962C8B-B14F-4D97-AF65-F5344CB8AC3E}">
        <p14:creationId xmlns:p14="http://schemas.microsoft.com/office/powerpoint/2010/main" val="29086096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Click to edit master title style</a:t>
            </a:r>
            <a:endParaRPr lang="en-US" dirty="0"/>
          </a:p>
        </p:txBody>
      </p:sp>
      <p:sp>
        <p:nvSpPr>
          <p:cNvPr id="3" name="TextBox 2"/>
          <p:cNvSpPr txBox="1"/>
          <p:nvPr userDrawn="1"/>
        </p:nvSpPr>
        <p:spPr>
          <a:xfrm>
            <a:off x="381000" y="1524000"/>
            <a:ext cx="11658600" cy="461665"/>
          </a:xfrm>
          <a:prstGeom prst="rect">
            <a:avLst/>
          </a:prstGeom>
          <a:noFill/>
        </p:spPr>
        <p:txBody>
          <a:bodyPr wrap="square" rtlCol="0">
            <a:spAutoFit/>
          </a:bodyPr>
          <a:lstStyle/>
          <a:p>
            <a:endParaRPr lang="en-US" sz="2400" dirty="0" smtClean="0">
              <a:gradFill>
                <a:gsLst>
                  <a:gs pos="0">
                    <a:schemeClr val="tx1"/>
                  </a:gs>
                  <a:gs pos="100000">
                    <a:schemeClr val="tx1"/>
                  </a:gs>
                </a:gsLst>
                <a:lin ang="5400000" scaled="0"/>
              </a:gradFill>
            </a:endParaRPr>
          </a:p>
        </p:txBody>
      </p:sp>
    </p:spTree>
    <p:extLst>
      <p:ext uri="{BB962C8B-B14F-4D97-AF65-F5344CB8AC3E}">
        <p14:creationId xmlns:p14="http://schemas.microsoft.com/office/powerpoint/2010/main" val="305097060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8" name="Text Placeholder 7"/>
          <p:cNvSpPr>
            <a:spLocks noGrp="1"/>
          </p:cNvSpPr>
          <p:nvPr>
            <p:ph type="body" idx="1"/>
          </p:nvPr>
        </p:nvSpPr>
        <p:spPr>
          <a:xfrm>
            <a:off x="272605" y="1187620"/>
            <a:ext cx="11799191" cy="5379314"/>
          </a:xfrm>
          <a:prstGeom prst="rect">
            <a:avLst/>
          </a:prstGeom>
        </p:spPr>
        <p:txBody>
          <a:bodyPr vert="horz" lIns="150602" tIns="120481" rIns="150602" bIns="120481"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itle Placeholder 8"/>
          <p:cNvSpPr>
            <a:spLocks noGrp="1"/>
          </p:cNvSpPr>
          <p:nvPr>
            <p:ph type="title"/>
          </p:nvPr>
        </p:nvSpPr>
        <p:spPr>
          <a:xfrm>
            <a:off x="272608" y="292625"/>
            <a:ext cx="11799190" cy="894996"/>
          </a:xfrm>
          <a:prstGeom prst="rect">
            <a:avLst/>
          </a:prstGeom>
        </p:spPr>
        <p:txBody>
          <a:bodyPr vert="horz" lIns="150602" tIns="37650" rIns="150602" bIns="37650" rtlCol="0" anchor="t">
            <a:noAutofit/>
          </a:bodyPr>
          <a:lstStyle/>
          <a:p>
            <a:r>
              <a:rPr lang="en-US" smtClean="0"/>
              <a:t>Click to edit Master title style</a:t>
            </a:r>
            <a:endParaRPr lang="en-US" dirty="0"/>
          </a:p>
        </p:txBody>
      </p:sp>
      <p:sp>
        <p:nvSpPr>
          <p:cNvPr id="2" name="Footer Placeholder 1"/>
          <p:cNvSpPr>
            <a:spLocks noGrp="1"/>
          </p:cNvSpPr>
          <p:nvPr>
            <p:ph type="ftr" sz="quarter" idx="3"/>
          </p:nvPr>
        </p:nvSpPr>
        <p:spPr>
          <a:xfrm>
            <a:off x="308610" y="6356353"/>
            <a:ext cx="1203579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Odessa Tech</a:t>
            </a:r>
            <a:endParaRPr lang="en-US" dirty="0"/>
          </a:p>
        </p:txBody>
      </p:sp>
    </p:spTree>
    <p:extLst>
      <p:ext uri="{BB962C8B-B14F-4D97-AF65-F5344CB8AC3E}">
        <p14:creationId xmlns:p14="http://schemas.microsoft.com/office/powerpoint/2010/main" val="24321227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9" r:id="rId11"/>
    <p:sldLayoutId id="2147483680" r:id="rId12"/>
    <p:sldLayoutId id="2147483676" r:id="rId13"/>
    <p:sldLayoutId id="2147483681" r:id="rId14"/>
  </p:sldLayoutIdLst>
  <p:hf sldNum="0" hdr="0" dt="0"/>
  <p:txStyles>
    <p:titleStyle>
      <a:lvl1pPr algn="l" defTabSz="752816" rtl="0" eaLnBrk="1" latinLnBrk="0" hangingPunct="1">
        <a:spcBef>
          <a:spcPct val="0"/>
        </a:spcBef>
        <a:buNone/>
        <a:defRPr sz="4000" kern="1200">
          <a:gradFill>
            <a:gsLst>
              <a:gs pos="0">
                <a:schemeClr val="tx1"/>
              </a:gs>
              <a:gs pos="100000">
                <a:schemeClr val="tx1"/>
              </a:gs>
            </a:gsLst>
            <a:lin ang="5400000" scaled="0"/>
          </a:gradFill>
          <a:latin typeface="+mj-lt"/>
          <a:ea typeface="+mj-ea"/>
          <a:cs typeface="+mj-cs"/>
        </a:defRPr>
      </a:lvl1pPr>
    </p:titleStyle>
    <p:bodyStyle>
      <a:lvl1pPr marL="0" indent="0" algn="l" defTabSz="752816" rtl="0" eaLnBrk="1" latinLnBrk="0" hangingPunct="1">
        <a:spcBef>
          <a:spcPct val="20000"/>
        </a:spcBef>
        <a:buFont typeface="Arial" pitchFamily="34" charset="0"/>
        <a:buNone/>
        <a:defRPr sz="3000" kern="1200">
          <a:gradFill>
            <a:gsLst>
              <a:gs pos="0">
                <a:schemeClr val="tx1"/>
              </a:gs>
              <a:gs pos="100000">
                <a:schemeClr val="tx1"/>
              </a:gs>
            </a:gsLst>
            <a:lin ang="5400000" scaled="0"/>
          </a:gradFill>
          <a:latin typeface="+mj-lt"/>
          <a:ea typeface="+mn-ea"/>
          <a:cs typeface="+mn-cs"/>
        </a:defRPr>
      </a:lvl1pPr>
      <a:lvl2pPr marL="0" indent="0" algn="l" defTabSz="752816" rtl="0" eaLnBrk="1" latinLnBrk="0" hangingPunct="1">
        <a:spcBef>
          <a:spcPct val="20000"/>
        </a:spcBef>
        <a:buFont typeface="Arial" pitchFamily="34" charset="0"/>
        <a:buNone/>
        <a:defRPr sz="2300" kern="1200">
          <a:gradFill>
            <a:gsLst>
              <a:gs pos="0">
                <a:schemeClr val="tx1"/>
              </a:gs>
              <a:gs pos="100000">
                <a:schemeClr val="tx1"/>
              </a:gs>
            </a:gsLst>
            <a:lin ang="5400000" scaled="0"/>
          </a:gradFill>
          <a:latin typeface="+mn-lt"/>
          <a:ea typeface="+mn-ea"/>
          <a:cs typeface="+mn-cs"/>
        </a:defRPr>
      </a:lvl2pPr>
      <a:lvl3pPr marL="376407" indent="-188204" algn="l" defTabSz="752816" rtl="0" eaLnBrk="1" latinLnBrk="0" hangingPunct="1">
        <a:spcBef>
          <a:spcPct val="20000"/>
        </a:spcBef>
        <a:buFont typeface="Arial" pitchFamily="34" charset="0"/>
        <a:buChar char="•"/>
        <a:defRPr sz="2000" kern="1200">
          <a:gradFill>
            <a:gsLst>
              <a:gs pos="0">
                <a:schemeClr val="tx1"/>
              </a:gs>
              <a:gs pos="100000">
                <a:schemeClr val="tx1"/>
              </a:gs>
            </a:gsLst>
            <a:lin ang="5400000" scaled="0"/>
          </a:gradFill>
          <a:latin typeface="+mn-lt"/>
          <a:ea typeface="+mn-ea"/>
          <a:cs typeface="+mn-cs"/>
        </a:defRPr>
      </a:lvl3pPr>
      <a:lvl4pPr marL="609049" indent="-232641" algn="l" defTabSz="752816" rtl="0" eaLnBrk="1" latinLnBrk="0" hangingPunct="1">
        <a:spcBef>
          <a:spcPct val="20000"/>
        </a:spcBef>
        <a:buFont typeface="Arial" pitchFamily="34" charset="0"/>
        <a:buChar char="–"/>
        <a:defRPr sz="1600" kern="1200">
          <a:gradFill>
            <a:gsLst>
              <a:gs pos="0">
                <a:schemeClr val="tx1"/>
              </a:gs>
              <a:gs pos="100000">
                <a:schemeClr val="tx1"/>
              </a:gs>
            </a:gsLst>
            <a:lin ang="5400000" scaled="0"/>
          </a:gradFill>
          <a:latin typeface="+mn-lt"/>
          <a:ea typeface="+mn-ea"/>
          <a:cs typeface="+mn-cs"/>
        </a:defRPr>
      </a:lvl4pPr>
      <a:lvl5pPr marL="850839" indent="-241789" algn="l" defTabSz="752816" rtl="0" eaLnBrk="1" latinLnBrk="0" hangingPunct="1">
        <a:spcBef>
          <a:spcPct val="20000"/>
        </a:spcBef>
        <a:buFont typeface="Arial" pitchFamily="34" charset="0"/>
        <a:buChar char="»"/>
        <a:defRPr sz="1500" kern="1200">
          <a:gradFill>
            <a:gsLst>
              <a:gs pos="0">
                <a:schemeClr val="tx1"/>
              </a:gs>
              <a:gs pos="100000">
                <a:schemeClr val="tx1"/>
              </a:gs>
            </a:gsLst>
            <a:lin ang="5400000" scaled="0"/>
          </a:gradFill>
          <a:latin typeface="+mn-lt"/>
          <a:ea typeface="+mn-ea"/>
          <a:cs typeface="+mn-cs"/>
        </a:defRPr>
      </a:lvl5pPr>
      <a:lvl6pPr marL="2070243" indent="-188204" algn="l" defTabSz="752816" rtl="0" eaLnBrk="1" latinLnBrk="0" hangingPunct="1">
        <a:spcBef>
          <a:spcPct val="20000"/>
        </a:spcBef>
        <a:buFont typeface="Arial" pitchFamily="34" charset="0"/>
        <a:buChar char="•"/>
        <a:defRPr sz="1600" kern="1200">
          <a:solidFill>
            <a:schemeClr val="tx1"/>
          </a:solidFill>
          <a:latin typeface="+mn-lt"/>
          <a:ea typeface="+mn-ea"/>
          <a:cs typeface="+mn-cs"/>
        </a:defRPr>
      </a:lvl6pPr>
      <a:lvl7pPr marL="2446650" indent="-188204" algn="l" defTabSz="752816" rtl="0" eaLnBrk="1" latinLnBrk="0" hangingPunct="1">
        <a:spcBef>
          <a:spcPct val="20000"/>
        </a:spcBef>
        <a:buFont typeface="Arial" pitchFamily="34" charset="0"/>
        <a:buChar char="•"/>
        <a:defRPr sz="1600" kern="1200">
          <a:solidFill>
            <a:schemeClr val="tx1"/>
          </a:solidFill>
          <a:latin typeface="+mn-lt"/>
          <a:ea typeface="+mn-ea"/>
          <a:cs typeface="+mn-cs"/>
        </a:defRPr>
      </a:lvl7pPr>
      <a:lvl8pPr marL="2823058" indent="-188204" algn="l" defTabSz="752816" rtl="0" eaLnBrk="1" latinLnBrk="0" hangingPunct="1">
        <a:spcBef>
          <a:spcPct val="20000"/>
        </a:spcBef>
        <a:buFont typeface="Arial" pitchFamily="34" charset="0"/>
        <a:buChar char="•"/>
        <a:defRPr sz="1600" kern="1200">
          <a:solidFill>
            <a:schemeClr val="tx1"/>
          </a:solidFill>
          <a:latin typeface="+mn-lt"/>
          <a:ea typeface="+mn-ea"/>
          <a:cs typeface="+mn-cs"/>
        </a:defRPr>
      </a:lvl8pPr>
      <a:lvl9pPr marL="3199465" indent="-188204" algn="l" defTabSz="752816" rtl="0" eaLnBrk="1" latinLnBrk="0" hangingPunct="1">
        <a:spcBef>
          <a:spcPct val="20000"/>
        </a:spcBef>
        <a:buFont typeface="Arial" pitchFamily="34" charset="0"/>
        <a:buChar char="•"/>
        <a:defRPr sz="1600" kern="1200">
          <a:solidFill>
            <a:schemeClr val="tx1"/>
          </a:solidFill>
          <a:latin typeface="+mn-lt"/>
          <a:ea typeface="+mn-ea"/>
          <a:cs typeface="+mn-cs"/>
        </a:defRPr>
      </a:lvl9pPr>
    </p:bodyStyle>
    <p:otherStyle>
      <a:defPPr>
        <a:defRPr lang="en-US"/>
      </a:defPPr>
      <a:lvl1pPr marL="0" algn="l" defTabSz="752816" rtl="0" eaLnBrk="1" latinLnBrk="0" hangingPunct="1">
        <a:defRPr sz="1500" kern="1200">
          <a:solidFill>
            <a:schemeClr val="tx1"/>
          </a:solidFill>
          <a:latin typeface="+mn-lt"/>
          <a:ea typeface="+mn-ea"/>
          <a:cs typeface="+mn-cs"/>
        </a:defRPr>
      </a:lvl1pPr>
      <a:lvl2pPr marL="376407" algn="l" defTabSz="752816" rtl="0" eaLnBrk="1" latinLnBrk="0" hangingPunct="1">
        <a:defRPr sz="1500" kern="1200">
          <a:solidFill>
            <a:schemeClr val="tx1"/>
          </a:solidFill>
          <a:latin typeface="+mn-lt"/>
          <a:ea typeface="+mn-ea"/>
          <a:cs typeface="+mn-cs"/>
        </a:defRPr>
      </a:lvl2pPr>
      <a:lvl3pPr marL="752816" algn="l" defTabSz="752816" rtl="0" eaLnBrk="1" latinLnBrk="0" hangingPunct="1">
        <a:defRPr sz="1500" kern="1200">
          <a:solidFill>
            <a:schemeClr val="tx1"/>
          </a:solidFill>
          <a:latin typeface="+mn-lt"/>
          <a:ea typeface="+mn-ea"/>
          <a:cs typeface="+mn-cs"/>
        </a:defRPr>
      </a:lvl3pPr>
      <a:lvl4pPr marL="1129224" algn="l" defTabSz="752816" rtl="0" eaLnBrk="1" latinLnBrk="0" hangingPunct="1">
        <a:defRPr sz="1500" kern="1200">
          <a:solidFill>
            <a:schemeClr val="tx1"/>
          </a:solidFill>
          <a:latin typeface="+mn-lt"/>
          <a:ea typeface="+mn-ea"/>
          <a:cs typeface="+mn-cs"/>
        </a:defRPr>
      </a:lvl4pPr>
      <a:lvl5pPr marL="1505631" algn="l" defTabSz="752816" rtl="0" eaLnBrk="1" latinLnBrk="0" hangingPunct="1">
        <a:defRPr sz="1500" kern="1200">
          <a:solidFill>
            <a:schemeClr val="tx1"/>
          </a:solidFill>
          <a:latin typeface="+mn-lt"/>
          <a:ea typeface="+mn-ea"/>
          <a:cs typeface="+mn-cs"/>
        </a:defRPr>
      </a:lvl5pPr>
      <a:lvl6pPr marL="1882039" algn="l" defTabSz="752816" rtl="0" eaLnBrk="1" latinLnBrk="0" hangingPunct="1">
        <a:defRPr sz="1500" kern="1200">
          <a:solidFill>
            <a:schemeClr val="tx1"/>
          </a:solidFill>
          <a:latin typeface="+mn-lt"/>
          <a:ea typeface="+mn-ea"/>
          <a:cs typeface="+mn-cs"/>
        </a:defRPr>
      </a:lvl6pPr>
      <a:lvl7pPr marL="2258447" algn="l" defTabSz="752816" rtl="0" eaLnBrk="1" latinLnBrk="0" hangingPunct="1">
        <a:defRPr sz="1500" kern="1200">
          <a:solidFill>
            <a:schemeClr val="tx1"/>
          </a:solidFill>
          <a:latin typeface="+mn-lt"/>
          <a:ea typeface="+mn-ea"/>
          <a:cs typeface="+mn-cs"/>
        </a:defRPr>
      </a:lvl7pPr>
      <a:lvl8pPr marL="2634855" algn="l" defTabSz="752816" rtl="0" eaLnBrk="1" latinLnBrk="0" hangingPunct="1">
        <a:defRPr sz="1500" kern="1200">
          <a:solidFill>
            <a:schemeClr val="tx1"/>
          </a:solidFill>
          <a:latin typeface="+mn-lt"/>
          <a:ea typeface="+mn-ea"/>
          <a:cs typeface="+mn-cs"/>
        </a:defRPr>
      </a:lvl8pPr>
      <a:lvl9pPr marL="3011262" algn="l" defTabSz="752816" rtl="0" eaLnBrk="1" latinLnBrk="0" hangingPunct="1">
        <a:defRPr sz="1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8" Type="http://schemas.openxmlformats.org/officeDocument/2006/relationships/image" Target="../media/image26.png"/><Relationship Id="rId13" Type="http://schemas.openxmlformats.org/officeDocument/2006/relationships/image" Target="../media/image31.png"/><Relationship Id="rId3" Type="http://schemas.openxmlformats.org/officeDocument/2006/relationships/image" Target="../media/image21.png"/><Relationship Id="rId7" Type="http://schemas.openxmlformats.org/officeDocument/2006/relationships/image" Target="../media/image25.png"/><Relationship Id="rId12" Type="http://schemas.openxmlformats.org/officeDocument/2006/relationships/image" Target="../media/image30.png"/><Relationship Id="rId2" Type="http://schemas.openxmlformats.org/officeDocument/2006/relationships/notesSlide" Target="../notesSlides/notesSlide7.xml"/><Relationship Id="rId1" Type="http://schemas.openxmlformats.org/officeDocument/2006/relationships/slideLayout" Target="../slideLayouts/slideLayout14.xml"/><Relationship Id="rId6" Type="http://schemas.openxmlformats.org/officeDocument/2006/relationships/image" Target="../media/image24.png"/><Relationship Id="rId11" Type="http://schemas.openxmlformats.org/officeDocument/2006/relationships/image" Target="../media/image29.png"/><Relationship Id="rId5" Type="http://schemas.openxmlformats.org/officeDocument/2006/relationships/image" Target="../media/image23.png"/><Relationship Id="rId10" Type="http://schemas.openxmlformats.org/officeDocument/2006/relationships/image" Target="../media/image28.png"/><Relationship Id="rId4" Type="http://schemas.openxmlformats.org/officeDocument/2006/relationships/image" Target="../media/image22.png"/><Relationship Id="rId9" Type="http://schemas.openxmlformats.org/officeDocument/2006/relationships/image" Target="../media/image27.png"/><Relationship Id="rId14" Type="http://schemas.openxmlformats.org/officeDocument/2006/relationships/image" Target="../media/image32.png"/></Relationships>
</file>

<file path=ppt/slides/_rels/slide2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14.xml"/><Relationship Id="rId5" Type="http://schemas.openxmlformats.org/officeDocument/2006/relationships/image" Target="../media/image35.png"/><Relationship Id="rId4" Type="http://schemas.openxmlformats.org/officeDocument/2006/relationships/image" Target="../media/image3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14.xml"/><Relationship Id="rId4" Type="http://schemas.openxmlformats.org/officeDocument/2006/relationships/image" Target="../media/image36.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3.xml"/><Relationship Id="rId5" Type="http://schemas.openxmlformats.org/officeDocument/2006/relationships/image" Target="../media/image4.png"/><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4.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14.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3.xml"/><Relationship Id="rId1" Type="http://schemas.openxmlformats.org/officeDocument/2006/relationships/slideLayout" Target="../slideLayouts/slideLayout14.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152400"/>
            <a:ext cx="11799191" cy="896552"/>
          </a:xfrm>
        </p:spPr>
        <p:txBody>
          <a:bodyPr/>
          <a:lstStyle/>
          <a:p>
            <a:r>
              <a:rPr lang="en-US" sz="4000" dirty="0" smtClean="0"/>
              <a:t>Rationale</a:t>
            </a:r>
            <a:endParaRPr lang="en-US" sz="4000" dirty="0"/>
          </a:p>
        </p:txBody>
      </p:sp>
      <p:sp>
        <p:nvSpPr>
          <p:cNvPr id="3" name="Subtitle 2"/>
          <p:cNvSpPr>
            <a:spLocks noGrp="1"/>
          </p:cNvSpPr>
          <p:nvPr>
            <p:ph type="subTitle" idx="4294967295"/>
          </p:nvPr>
        </p:nvSpPr>
        <p:spPr>
          <a:xfrm>
            <a:off x="304800" y="990600"/>
            <a:ext cx="11734800" cy="5181600"/>
          </a:xfrm>
        </p:spPr>
        <p:txBody>
          <a:bodyPr/>
          <a:lstStyle/>
          <a:p>
            <a:endParaRPr lang="en-US" dirty="0"/>
          </a:p>
          <a:p>
            <a:r>
              <a:rPr lang="en-US" sz="2400" dirty="0">
                <a:latin typeface="+mn-lt"/>
              </a:rPr>
              <a:t>Introducing C# and the .NET Framework," provides an overview of the .NET Framework and shows how you can start to build your own .NET Framework applications by using C# and Visual Studio </a:t>
            </a:r>
            <a:r>
              <a:rPr lang="en-US" sz="2400" dirty="0" smtClean="0">
                <a:latin typeface="+mn-lt"/>
              </a:rPr>
              <a:t>2012 </a:t>
            </a:r>
            <a:endParaRPr lang="en-US" sz="2400" dirty="0">
              <a:latin typeface="+mn-lt"/>
            </a:endParaRPr>
          </a:p>
        </p:txBody>
      </p:sp>
    </p:spTree>
    <p:extLst>
      <p:ext uri="{BB962C8B-B14F-4D97-AF65-F5344CB8AC3E}">
        <p14:creationId xmlns:p14="http://schemas.microsoft.com/office/powerpoint/2010/main" val="13845471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609600" y="228600"/>
            <a:ext cx="11109960" cy="1143000"/>
          </a:xfrm>
        </p:spPr>
        <p:txBody>
          <a:bodyPr/>
          <a:lstStyle/>
          <a:p>
            <a:r>
              <a:rPr lang="en-IN" altLang="en-US" dirty="0" smtClean="0"/>
              <a:t>Compiling MSIL to Native Code</a:t>
            </a:r>
            <a:br>
              <a:rPr lang="en-IN" altLang="en-US" dirty="0" smtClean="0"/>
            </a:br>
            <a:endParaRPr lang="en-IN" altLang="en-US" dirty="0" smtClean="0"/>
          </a:p>
        </p:txBody>
      </p:sp>
      <p:sp>
        <p:nvSpPr>
          <p:cNvPr id="3" name="Content Placeholder 2"/>
          <p:cNvSpPr>
            <a:spLocks noGrp="1"/>
          </p:cNvSpPr>
          <p:nvPr>
            <p:ph idx="1"/>
          </p:nvPr>
        </p:nvSpPr>
        <p:spPr>
          <a:xfrm>
            <a:off x="533400" y="1219200"/>
            <a:ext cx="11109960" cy="4525963"/>
          </a:xfrm>
        </p:spPr>
        <p:txBody>
          <a:bodyPr/>
          <a:lstStyle/>
          <a:p>
            <a:pPr>
              <a:defRPr/>
            </a:pPr>
            <a:r>
              <a:rPr lang="en-IN" sz="2400" dirty="0">
                <a:latin typeface="+mn-lt"/>
              </a:rPr>
              <a:t>Before you can run Microsoft intermediate language (MSIL), it must be compiled against the common language runtime to native code for the target machine architecture. The .NET Framework provides two ways to perform this conversion</a:t>
            </a:r>
            <a:r>
              <a:rPr lang="en-IN" sz="2400" dirty="0" smtClean="0">
                <a:latin typeface="+mn-lt"/>
              </a:rPr>
              <a:t>:</a:t>
            </a:r>
          </a:p>
          <a:p>
            <a:pPr marL="457200" indent="-457200">
              <a:buFont typeface="Arial" panose="020B0604020202020204" pitchFamily="34" charset="0"/>
              <a:buChar char="•"/>
              <a:defRPr/>
            </a:pPr>
            <a:r>
              <a:rPr lang="en-IN" sz="2400" dirty="0">
                <a:latin typeface="+mn-lt"/>
              </a:rPr>
              <a:t>A .NET Framework just-in-time (JIT) compiler.</a:t>
            </a:r>
          </a:p>
          <a:p>
            <a:pPr marL="457200" indent="-457200">
              <a:buFont typeface="Arial" panose="020B0604020202020204" pitchFamily="34" charset="0"/>
              <a:buChar char="•"/>
              <a:defRPr/>
            </a:pPr>
            <a:r>
              <a:rPr lang="en-IN" sz="2400" dirty="0">
                <a:latin typeface="+mn-lt"/>
              </a:rPr>
              <a:t>The .NET Framework Native Image Generator (Ngen.exe</a:t>
            </a:r>
            <a:r>
              <a:rPr lang="en-IN" sz="2400" dirty="0" smtClean="0">
                <a:latin typeface="+mn-lt"/>
              </a:rPr>
              <a:t>).</a:t>
            </a:r>
            <a:endParaRPr lang="en-US" sz="2400" dirty="0" smtClean="0">
              <a:latin typeface="+mn-lt"/>
            </a:endParaRPr>
          </a:p>
          <a:p>
            <a:pPr marL="0" indent="0">
              <a:buFontTx/>
              <a:buNone/>
              <a:defRPr/>
            </a:pPr>
            <a:r>
              <a:rPr lang="en-US" sz="2400" b="1" dirty="0" smtClean="0">
                <a:latin typeface="+mn-lt"/>
              </a:rPr>
              <a:t>JIT Compiler:</a:t>
            </a:r>
          </a:p>
          <a:p>
            <a:pPr marL="0" indent="0">
              <a:buFontTx/>
              <a:buNone/>
              <a:defRPr/>
            </a:pPr>
            <a:r>
              <a:rPr lang="en-IN" sz="2400" dirty="0">
                <a:latin typeface="+mn-lt"/>
              </a:rPr>
              <a:t>JIT compilation converts MSIL to native code on demand at application run time, when the contents of an assembly are loaded and executed.</a:t>
            </a:r>
          </a:p>
        </p:txBody>
      </p:sp>
    </p:spTree>
    <p:extLst>
      <p:ext uri="{BB962C8B-B14F-4D97-AF65-F5344CB8AC3E}">
        <p14:creationId xmlns:p14="http://schemas.microsoft.com/office/powerpoint/2010/main" val="32866407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altLang="en-US" dirty="0" smtClean="0"/>
              <a:t>Types of JIT compilers</a:t>
            </a:r>
            <a:endParaRPr lang="en-IN" altLang="en-US" dirty="0" smtClean="0"/>
          </a:p>
        </p:txBody>
      </p:sp>
      <p:sp>
        <p:nvSpPr>
          <p:cNvPr id="17411" name="Content Placeholder 2"/>
          <p:cNvSpPr>
            <a:spLocks noGrp="1"/>
          </p:cNvSpPr>
          <p:nvPr>
            <p:ph idx="1"/>
          </p:nvPr>
        </p:nvSpPr>
        <p:spPr>
          <a:xfrm>
            <a:off x="609600" y="990600"/>
            <a:ext cx="11420236" cy="5581650"/>
          </a:xfrm>
        </p:spPr>
        <p:txBody>
          <a:bodyPr/>
          <a:lstStyle/>
          <a:p>
            <a:pPr marL="0" indent="0">
              <a:buFontTx/>
              <a:buNone/>
            </a:pPr>
            <a:r>
              <a:rPr lang="en-IN" altLang="en-US" sz="2400" b="1" dirty="0" smtClean="0">
                <a:latin typeface="+mn-lt"/>
                <a:cs typeface="Arial" pitchFamily="34" charset="0"/>
              </a:rPr>
              <a:t>1. Pre-JIT:-</a:t>
            </a:r>
          </a:p>
          <a:p>
            <a:pPr marL="0" indent="0">
              <a:buFontTx/>
              <a:buNone/>
            </a:pPr>
            <a:r>
              <a:rPr lang="en-IN" altLang="en-US" sz="2400" dirty="0" smtClean="0">
                <a:latin typeface="+mn-lt"/>
                <a:cs typeface="Arial" pitchFamily="34" charset="0"/>
              </a:rPr>
              <a:t>Pre-JIT complies complete source code into native code in a single compilation cycle. This is done at the time of deployment.</a:t>
            </a:r>
          </a:p>
          <a:p>
            <a:pPr marL="0" indent="0">
              <a:buFontTx/>
              <a:buNone/>
            </a:pPr>
            <a:r>
              <a:rPr lang="en-IN" altLang="en-US" sz="2400" b="1" dirty="0" smtClean="0">
                <a:latin typeface="+mn-lt"/>
                <a:cs typeface="Arial" pitchFamily="34" charset="0"/>
              </a:rPr>
              <a:t>2. </a:t>
            </a:r>
            <a:r>
              <a:rPr lang="en-IN" altLang="en-US" sz="2400" b="1" dirty="0" err="1" smtClean="0">
                <a:latin typeface="+mn-lt"/>
                <a:cs typeface="Arial" pitchFamily="34" charset="0"/>
              </a:rPr>
              <a:t>Econo</a:t>
            </a:r>
            <a:r>
              <a:rPr lang="en-IN" altLang="en-US" sz="2400" b="1" dirty="0" smtClean="0">
                <a:latin typeface="+mn-lt"/>
                <a:cs typeface="Arial" pitchFamily="34" charset="0"/>
              </a:rPr>
              <a:t>-JIT:-</a:t>
            </a:r>
          </a:p>
          <a:p>
            <a:pPr marL="0" indent="0">
              <a:buFontTx/>
              <a:buNone/>
            </a:pPr>
            <a:r>
              <a:rPr lang="en-IN" altLang="en-US" sz="2400" dirty="0" err="1" smtClean="0">
                <a:latin typeface="+mn-lt"/>
                <a:cs typeface="Arial" pitchFamily="34" charset="0"/>
              </a:rPr>
              <a:t>Econo</a:t>
            </a:r>
            <a:r>
              <a:rPr lang="en-IN" altLang="en-US" sz="2400" dirty="0" smtClean="0">
                <a:latin typeface="+mn-lt"/>
                <a:cs typeface="Arial" pitchFamily="34" charset="0"/>
              </a:rPr>
              <a:t>-JIT complies only those methods that are called at runtime. However, these complied methods are removed when they are not required. </a:t>
            </a:r>
          </a:p>
          <a:p>
            <a:pPr marL="0" indent="0">
              <a:buFontTx/>
              <a:buNone/>
            </a:pPr>
            <a:r>
              <a:rPr lang="en-IN" altLang="en-US" sz="2400" b="1" dirty="0" smtClean="0">
                <a:latin typeface="+mn-lt"/>
                <a:cs typeface="Arial" pitchFamily="34" charset="0"/>
              </a:rPr>
              <a:t>3. Normal-JIT:-</a:t>
            </a:r>
          </a:p>
          <a:p>
            <a:pPr marL="0" indent="0">
              <a:buFontTx/>
              <a:buNone/>
            </a:pPr>
            <a:r>
              <a:rPr lang="en-IN" altLang="en-US" sz="2400" dirty="0" smtClean="0">
                <a:latin typeface="+mn-lt"/>
                <a:cs typeface="Arial" pitchFamily="34" charset="0"/>
              </a:rPr>
              <a:t>Normal-JIT complies only those methods that are called at runtime. These methods are complied the first time they are called, and then they are stored in cache. When the same methods are called again, the complied code from cache is used for execution.</a:t>
            </a:r>
          </a:p>
        </p:txBody>
      </p:sp>
    </p:spTree>
    <p:extLst>
      <p:ext uri="{BB962C8B-B14F-4D97-AF65-F5344CB8AC3E}">
        <p14:creationId xmlns:p14="http://schemas.microsoft.com/office/powerpoint/2010/main" val="26170979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685800" y="152400"/>
            <a:ext cx="11109960" cy="1143000"/>
          </a:xfrm>
        </p:spPr>
        <p:txBody>
          <a:bodyPr/>
          <a:lstStyle/>
          <a:p>
            <a:r>
              <a:rPr lang="en-US" altLang="en-US" dirty="0" smtClean="0"/>
              <a:t>Framework Class Library-FCL</a:t>
            </a:r>
            <a:endParaRPr lang="en-IN" altLang="en-US" dirty="0" smtClean="0"/>
          </a:p>
        </p:txBody>
      </p:sp>
      <p:sp>
        <p:nvSpPr>
          <p:cNvPr id="20483" name="Content Placeholder 2"/>
          <p:cNvSpPr>
            <a:spLocks noGrp="1"/>
          </p:cNvSpPr>
          <p:nvPr>
            <p:ph idx="1"/>
          </p:nvPr>
        </p:nvSpPr>
        <p:spPr>
          <a:xfrm>
            <a:off x="609600" y="1295400"/>
            <a:ext cx="10464879" cy="5124450"/>
          </a:xfrm>
        </p:spPr>
        <p:txBody>
          <a:bodyPr/>
          <a:lstStyle/>
          <a:p>
            <a:pPr marL="457200" lvl="1" indent="-457200">
              <a:buFont typeface="Arial" panose="020B0604020202020204" pitchFamily="34" charset="0"/>
              <a:buChar char="•"/>
            </a:pPr>
            <a:r>
              <a:rPr lang="en-US" altLang="en-US" sz="2400" dirty="0" smtClean="0"/>
              <a:t>The .NET Framework class library works with any .NET language, such as VB.NET, VC++ .NET, and VC#. </a:t>
            </a:r>
          </a:p>
          <a:p>
            <a:pPr marL="457200" lvl="1" indent="-457200">
              <a:buFont typeface="Arial" panose="020B0604020202020204" pitchFamily="34" charset="0"/>
              <a:buChar char="•"/>
            </a:pPr>
            <a:r>
              <a:rPr lang="en-US" altLang="en-US" sz="2400" dirty="0" smtClean="0"/>
              <a:t>The .NET Framework class library provides classes, Interfaces that can be used in the code to accomplish a range of common programming tasks, such as string management, data collection, database connectivity, and file access.</a:t>
            </a:r>
          </a:p>
          <a:p>
            <a:pPr marL="457200" lvl="1" indent="-457200">
              <a:buFont typeface="Arial" panose="020B0604020202020204" pitchFamily="34" charset="0"/>
              <a:buChar char="•"/>
            </a:pPr>
            <a:r>
              <a:rPr lang="en-US" altLang="en-US" sz="2400" dirty="0" smtClean="0"/>
              <a:t>Mscorlib.dll-</a:t>
            </a:r>
            <a:r>
              <a:rPr lang="en-US" sz="2400" dirty="0" smtClean="0"/>
              <a:t>It’s a Dynamic Link Library, which is  </a:t>
            </a:r>
            <a:r>
              <a:rPr lang="en-US" sz="2400" dirty="0"/>
              <a:t>shared assembly, which consists of the very important base class libraries of .Net framework.</a:t>
            </a:r>
            <a:r>
              <a:rPr lang="en-US" altLang="en-US" sz="2400" dirty="0" smtClean="0"/>
              <a:t> </a:t>
            </a:r>
          </a:p>
          <a:p>
            <a:pPr marL="457200" lvl="1" indent="-457200">
              <a:buFont typeface="Arial" panose="020B0604020202020204" pitchFamily="34" charset="0"/>
              <a:buChar char="•"/>
            </a:pPr>
            <a:r>
              <a:rPr lang="en-US" sz="2400" dirty="0"/>
              <a:t>C:/ </a:t>
            </a:r>
            <a:r>
              <a:rPr lang="en-US" sz="2400" dirty="0" smtClean="0"/>
              <a:t>Windows/ </a:t>
            </a:r>
            <a:r>
              <a:rPr lang="en-US" sz="2400" dirty="0"/>
              <a:t>Microsoft.NET/ Framework/ (version number)/ mscorlib.dll.</a:t>
            </a:r>
            <a:endParaRPr lang="en-US" altLang="en-US" sz="2400" dirty="0" smtClean="0"/>
          </a:p>
          <a:p>
            <a:endParaRPr lang="en-IN" altLang="en-US" dirty="0" smtClean="0"/>
          </a:p>
        </p:txBody>
      </p:sp>
    </p:spTree>
    <p:extLst>
      <p:ext uri="{BB962C8B-B14F-4D97-AF65-F5344CB8AC3E}">
        <p14:creationId xmlns:p14="http://schemas.microsoft.com/office/powerpoint/2010/main" val="273702762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altLang="en-US" dirty="0" smtClean="0"/>
              <a:t>FCL</a:t>
            </a:r>
            <a:endParaRPr lang="en-IN" altLang="en-US" dirty="0" smtClean="0"/>
          </a:p>
        </p:txBody>
      </p:sp>
      <p:sp>
        <p:nvSpPr>
          <p:cNvPr id="3" name="Content Placeholder 2"/>
          <p:cNvSpPr>
            <a:spLocks noGrp="1"/>
          </p:cNvSpPr>
          <p:nvPr>
            <p:ph idx="1"/>
          </p:nvPr>
        </p:nvSpPr>
        <p:spPr>
          <a:xfrm>
            <a:off x="609600" y="990600"/>
            <a:ext cx="11734800" cy="5257800"/>
          </a:xfrm>
        </p:spPr>
        <p:txBody>
          <a:bodyPr/>
          <a:lstStyle/>
          <a:p>
            <a:pPr lvl="1">
              <a:buFontTx/>
              <a:buBlip>
                <a:blip r:embed="rId3"/>
              </a:buBlip>
              <a:defRPr/>
            </a:pPr>
            <a:endParaRPr lang="en-US" sz="2800" dirty="0" smtClean="0">
              <a:solidFill>
                <a:schemeClr val="accent2"/>
              </a:solidFill>
            </a:endParaRPr>
          </a:p>
          <a:p>
            <a:pPr marL="457200" lvl="1" indent="-457200">
              <a:buFont typeface="Arial" panose="020B0604020202020204" pitchFamily="34" charset="0"/>
              <a:buChar char="•"/>
              <a:defRPr/>
            </a:pPr>
            <a:r>
              <a:rPr lang="en-US" sz="2400" dirty="0" smtClean="0"/>
              <a:t>The .NET Framework class library comprises of:</a:t>
            </a:r>
          </a:p>
          <a:p>
            <a:pPr marL="763745" lvl="3" indent="-342900">
              <a:buFont typeface="Wingdings" panose="05000000000000000000" pitchFamily="2" charset="2"/>
              <a:buChar char="§"/>
              <a:defRPr/>
            </a:pPr>
            <a:r>
              <a:rPr lang="en-US" sz="2400" dirty="0" smtClean="0"/>
              <a:t>Namespaces</a:t>
            </a:r>
          </a:p>
          <a:p>
            <a:pPr marL="763745" lvl="3" indent="-342900">
              <a:buFont typeface="Wingdings" panose="05000000000000000000" pitchFamily="2" charset="2"/>
              <a:buChar char="§"/>
              <a:defRPr/>
            </a:pPr>
            <a:r>
              <a:rPr lang="en-US" sz="2400" dirty="0" smtClean="0"/>
              <a:t>Assemblies</a:t>
            </a:r>
          </a:p>
          <a:p>
            <a:pPr lvl="2">
              <a:defRPr/>
            </a:pPr>
            <a:r>
              <a:rPr lang="en-US" sz="2400" i="1" dirty="0" smtClean="0"/>
              <a:t>   Namespaces</a:t>
            </a:r>
            <a:r>
              <a:rPr lang="en-US" sz="2400" dirty="0" smtClean="0"/>
              <a:t>: Logical Collection of classes </a:t>
            </a:r>
          </a:p>
          <a:p>
            <a:pPr marL="188203" lvl="2" indent="0">
              <a:buNone/>
              <a:defRPr/>
            </a:pPr>
            <a:r>
              <a:rPr lang="en-US" sz="2400" dirty="0" smtClean="0"/>
              <a:t>     System. Data, System.XML</a:t>
            </a:r>
          </a:p>
          <a:p>
            <a:pPr marL="288925" lvl="1">
              <a:defRPr/>
            </a:pPr>
            <a:r>
              <a:rPr lang="en-IN" sz="2400" dirty="0" smtClean="0"/>
              <a:t>    System. Object is the ultimate base class of all classes in the </a:t>
            </a:r>
            <a:r>
              <a:rPr lang="en-IN" sz="2400" dirty="0" smtClean="0"/>
              <a:t>.</a:t>
            </a:r>
            <a:r>
              <a:rPr lang="en-IN" sz="2400" dirty="0" smtClean="0"/>
              <a:t>NET Framework; it is the root of the type hierarchy</a:t>
            </a:r>
            <a:endParaRPr lang="en-US" sz="2400" dirty="0" smtClean="0"/>
          </a:p>
          <a:p>
            <a:pPr marL="746125" lvl="1" indent="-457200">
              <a:buFont typeface="Arial" panose="020B0604020202020204" pitchFamily="34" charset="0"/>
              <a:buChar char="•"/>
              <a:defRPr/>
            </a:pPr>
            <a:r>
              <a:rPr lang="en-US" sz="2400" i="1" dirty="0" smtClean="0"/>
              <a:t>Assemblies: </a:t>
            </a:r>
            <a:r>
              <a:rPr lang="en-US" sz="2400" dirty="0" smtClean="0"/>
              <a:t>Physical collection </a:t>
            </a:r>
          </a:p>
          <a:p>
            <a:pPr>
              <a:defRPr/>
            </a:pPr>
            <a:endParaRPr lang="en-IN" dirty="0"/>
          </a:p>
        </p:txBody>
      </p:sp>
    </p:spTree>
    <p:extLst>
      <p:ext uri="{BB962C8B-B14F-4D97-AF65-F5344CB8AC3E}">
        <p14:creationId xmlns:p14="http://schemas.microsoft.com/office/powerpoint/2010/main" val="336120361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Anatomy of .Net Applications</a:t>
            </a:r>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6600" y="1600200"/>
            <a:ext cx="5181600" cy="4343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2138410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Just a Minute</a:t>
            </a:r>
            <a:endParaRPr lang="en-US" dirty="0"/>
          </a:p>
        </p:txBody>
      </p:sp>
      <p:sp>
        <p:nvSpPr>
          <p:cNvPr id="3" name="Content Placeholder 2"/>
          <p:cNvSpPr>
            <a:spLocks noGrp="1"/>
          </p:cNvSpPr>
          <p:nvPr>
            <p:ph idx="1"/>
          </p:nvPr>
        </p:nvSpPr>
        <p:spPr/>
        <p:txBody>
          <a:bodyPr/>
          <a:lstStyle/>
          <a:p>
            <a:r>
              <a:rPr lang="en-US" sz="2400" dirty="0">
                <a:latin typeface="+mn-lt"/>
              </a:rPr>
              <a:t>1. _________ compiles MSIL code in to native code. </a:t>
            </a:r>
          </a:p>
          <a:p>
            <a:r>
              <a:rPr lang="en-US" sz="2400" dirty="0">
                <a:latin typeface="+mn-lt"/>
              </a:rPr>
              <a:t> a. JIT Compiler</a:t>
            </a:r>
          </a:p>
          <a:p>
            <a:r>
              <a:rPr lang="en-US" sz="2400" dirty="0">
                <a:latin typeface="+mn-lt"/>
              </a:rPr>
              <a:t> b. MSIL Compiler</a:t>
            </a:r>
          </a:p>
          <a:p>
            <a:r>
              <a:rPr lang="en-US" sz="2400" dirty="0">
                <a:latin typeface="+mn-lt"/>
              </a:rPr>
              <a:t> c. Language Compiler</a:t>
            </a:r>
          </a:p>
          <a:p>
            <a:r>
              <a:rPr lang="en-US" sz="2400" dirty="0">
                <a:latin typeface="+mn-lt"/>
              </a:rPr>
              <a:t> d. Microsoft .NET Compiler</a:t>
            </a:r>
          </a:p>
        </p:txBody>
      </p:sp>
    </p:spTree>
    <p:extLst>
      <p:ext uri="{BB962C8B-B14F-4D97-AF65-F5344CB8AC3E}">
        <p14:creationId xmlns:p14="http://schemas.microsoft.com/office/powerpoint/2010/main" val="18766367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Just a Minute</a:t>
            </a:r>
            <a:endParaRPr lang="en-US" dirty="0"/>
          </a:p>
        </p:txBody>
      </p:sp>
      <p:sp>
        <p:nvSpPr>
          <p:cNvPr id="3" name="Content Placeholder 2"/>
          <p:cNvSpPr>
            <a:spLocks noGrp="1"/>
          </p:cNvSpPr>
          <p:nvPr>
            <p:ph idx="1"/>
          </p:nvPr>
        </p:nvSpPr>
        <p:spPr>
          <a:xfrm>
            <a:off x="645994" y="1524000"/>
            <a:ext cx="11109960" cy="4525963"/>
          </a:xfrm>
        </p:spPr>
        <p:txBody>
          <a:bodyPr/>
          <a:lstStyle/>
          <a:p>
            <a:r>
              <a:rPr lang="en-US" sz="2400" dirty="0">
                <a:latin typeface="+mn-lt"/>
              </a:rPr>
              <a:t>1. _________ compiles MSIL code in to native code. </a:t>
            </a:r>
          </a:p>
          <a:p>
            <a:r>
              <a:rPr lang="en-US" sz="2400" dirty="0">
                <a:latin typeface="+mn-lt"/>
              </a:rPr>
              <a:t> a. JIT Compiler</a:t>
            </a:r>
          </a:p>
          <a:p>
            <a:r>
              <a:rPr lang="en-US" sz="2400" dirty="0">
                <a:latin typeface="+mn-lt"/>
              </a:rPr>
              <a:t> b. MSIL Compiler</a:t>
            </a:r>
          </a:p>
          <a:p>
            <a:r>
              <a:rPr lang="en-US" sz="2400" dirty="0">
                <a:latin typeface="+mn-lt"/>
              </a:rPr>
              <a:t> c. Language Compiler</a:t>
            </a:r>
          </a:p>
          <a:p>
            <a:r>
              <a:rPr lang="en-US" sz="2400" dirty="0">
                <a:latin typeface="+mn-lt"/>
              </a:rPr>
              <a:t> d. Microsoft .NET Compiler</a:t>
            </a:r>
          </a:p>
        </p:txBody>
      </p:sp>
      <p:sp>
        <p:nvSpPr>
          <p:cNvPr id="7" name="Rectangle 6"/>
          <p:cNvSpPr/>
          <p:nvPr/>
        </p:nvSpPr>
        <p:spPr bwMode="auto">
          <a:xfrm>
            <a:off x="665328" y="2057400"/>
            <a:ext cx="3124200" cy="489614"/>
          </a:xfrm>
          <a:prstGeom prst="rect">
            <a:avLst/>
          </a:prstGeom>
          <a:noFill/>
          <a:ln w="38100">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endParaRPr lang="en-US" sz="1600" spc="-102"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64426918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altLang="en-US" dirty="0" smtClean="0"/>
              <a:t>Advantages of .NET Frameworks</a:t>
            </a:r>
            <a:endParaRPr lang="en-IN" altLang="en-US" dirty="0" smtClean="0"/>
          </a:p>
        </p:txBody>
      </p:sp>
      <p:sp>
        <p:nvSpPr>
          <p:cNvPr id="22531" name="Content Placeholder 2"/>
          <p:cNvSpPr>
            <a:spLocks noGrp="1"/>
          </p:cNvSpPr>
          <p:nvPr>
            <p:ph idx="1"/>
          </p:nvPr>
        </p:nvSpPr>
        <p:spPr>
          <a:xfrm>
            <a:off x="533400" y="1066800"/>
            <a:ext cx="11109960" cy="4373563"/>
          </a:xfrm>
        </p:spPr>
        <p:txBody>
          <a:bodyPr/>
          <a:lstStyle/>
          <a:p>
            <a:endParaRPr lang="en-US" altLang="en-US" sz="2400" b="1" dirty="0" smtClean="0">
              <a:latin typeface="+mn-lt"/>
            </a:endParaRPr>
          </a:p>
          <a:p>
            <a:pPr marL="457200" lvl="1" indent="-457200">
              <a:buFont typeface="Arial" panose="020B0604020202020204" pitchFamily="34" charset="0"/>
              <a:buChar char="•"/>
            </a:pPr>
            <a:r>
              <a:rPr lang="en-US" altLang="en-US" sz="2400" dirty="0" smtClean="0"/>
              <a:t>Consistent programming model </a:t>
            </a:r>
          </a:p>
          <a:p>
            <a:pPr marL="457200" lvl="1" indent="-457200">
              <a:buFont typeface="Arial" panose="020B0604020202020204" pitchFamily="34" charset="0"/>
              <a:buChar char="•"/>
            </a:pPr>
            <a:r>
              <a:rPr lang="en-US" altLang="en-US" sz="2400" dirty="0" smtClean="0"/>
              <a:t>Multi-platform applications</a:t>
            </a:r>
          </a:p>
          <a:p>
            <a:pPr marL="457200" lvl="1" indent="-457200">
              <a:buFont typeface="Arial" panose="020B0604020202020204" pitchFamily="34" charset="0"/>
              <a:buChar char="•"/>
            </a:pPr>
            <a:r>
              <a:rPr lang="en-US" altLang="en-US" sz="2400" dirty="0" smtClean="0"/>
              <a:t>Multi-language integration</a:t>
            </a:r>
          </a:p>
          <a:p>
            <a:pPr marL="457200" lvl="1" indent="-457200">
              <a:buFont typeface="Arial" panose="020B0604020202020204" pitchFamily="34" charset="0"/>
              <a:buChar char="•"/>
            </a:pPr>
            <a:r>
              <a:rPr lang="en-US" altLang="en-US" sz="2400" dirty="0" smtClean="0"/>
              <a:t>Automatic resource management</a:t>
            </a:r>
          </a:p>
          <a:p>
            <a:pPr marL="457200" lvl="1" indent="-457200">
              <a:buFont typeface="Arial" panose="020B0604020202020204" pitchFamily="34" charset="0"/>
              <a:buChar char="•"/>
            </a:pPr>
            <a:r>
              <a:rPr lang="en-US" altLang="en-US" sz="2400" dirty="0" smtClean="0"/>
              <a:t>Ease of deployment</a:t>
            </a:r>
            <a:endParaRPr lang="en-US" altLang="en-US" sz="2400" dirty="0" smtClean="0">
              <a:cs typeface="Times New Roman" pitchFamily="18" charset="0"/>
            </a:endParaRPr>
          </a:p>
          <a:p>
            <a:endParaRPr lang="en-IN" altLang="en-US" dirty="0" smtClean="0"/>
          </a:p>
        </p:txBody>
      </p:sp>
    </p:spTree>
    <p:extLst>
      <p:ext uri="{BB962C8B-B14F-4D97-AF65-F5344CB8AC3E}">
        <p14:creationId xmlns:p14="http://schemas.microsoft.com/office/powerpoint/2010/main" val="90737068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US" altLang="en-US" dirty="0" smtClean="0"/>
              <a:t>Evolution of .Net Framework</a:t>
            </a:r>
            <a:endParaRPr lang="en-IN" altLang="en-US" dirty="0" smtClean="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835953056"/>
              </p:ext>
            </p:extLst>
          </p:nvPr>
        </p:nvGraphicFramePr>
        <p:xfrm>
          <a:off x="257175" y="1117600"/>
          <a:ext cx="11881485" cy="5283200"/>
        </p:xfrm>
        <a:graphic>
          <a:graphicData uri="http://schemas.openxmlformats.org/drawingml/2006/table">
            <a:tbl>
              <a:tblPr/>
              <a:tblGrid>
                <a:gridCol w="2376297"/>
                <a:gridCol w="2376297"/>
                <a:gridCol w="2376297"/>
                <a:gridCol w="2376297"/>
                <a:gridCol w="2376297"/>
              </a:tblGrid>
              <a:tr h="241924">
                <a:tc gridSpan="5">
                  <a:txBody>
                    <a:bodyPr/>
                    <a:lstStyle/>
                    <a:p>
                      <a:r>
                        <a:rPr lang="en-IN" sz="1000" dirty="0"/>
                        <a:t>Overview of .NET Framework release history</a:t>
                      </a:r>
                    </a:p>
                  </a:txBody>
                  <a:tcPr marL="65794" marR="65794" marT="24371" marB="24371" anchor="ctr">
                    <a:solidFill>
                      <a:srgbClr val="F9F9F9"/>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410337">
                <a:tc>
                  <a:txBody>
                    <a:bodyPr/>
                    <a:lstStyle/>
                    <a:p>
                      <a:pPr algn="ctr"/>
                      <a:r>
                        <a:rPr lang="en-IN" sz="1400" b="1" dirty="0">
                          <a:solidFill>
                            <a:schemeClr val="bg1"/>
                          </a:solidFill>
                          <a:effectLst/>
                        </a:rPr>
                        <a:t>Generation</a:t>
                      </a:r>
                    </a:p>
                  </a:txBody>
                  <a:tcPr marL="65794" marR="65794" marT="24371" marB="24371"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B w="9525" cap="flat" cmpd="sng" algn="ctr">
                      <a:solidFill>
                        <a:srgbClr val="AAAAAA"/>
                      </a:solidFill>
                      <a:prstDash val="solid"/>
                      <a:round/>
                      <a:headEnd type="none" w="med" len="med"/>
                      <a:tailEnd type="none" w="med" len="med"/>
                    </a:lnB>
                    <a:solidFill>
                      <a:srgbClr val="F2F2F2"/>
                    </a:solidFill>
                  </a:tcPr>
                </a:tc>
                <a:tc>
                  <a:txBody>
                    <a:bodyPr/>
                    <a:lstStyle/>
                    <a:p>
                      <a:pPr algn="ctr"/>
                      <a:r>
                        <a:rPr lang="en-IN" sz="1400" b="1" dirty="0">
                          <a:solidFill>
                            <a:schemeClr val="bg1"/>
                          </a:solidFill>
                          <a:effectLst/>
                        </a:rPr>
                        <a:t>Version number</a:t>
                      </a:r>
                    </a:p>
                  </a:txBody>
                  <a:tcPr marL="65794" marR="65794" marT="24371" marB="24371"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c>
                  <a:txBody>
                    <a:bodyPr/>
                    <a:lstStyle/>
                    <a:p>
                      <a:pPr algn="ctr"/>
                      <a:r>
                        <a:rPr lang="en-IN" sz="1400" b="1" dirty="0">
                          <a:solidFill>
                            <a:schemeClr val="bg1"/>
                          </a:solidFill>
                          <a:effectLst/>
                        </a:rPr>
                        <a:t>Release date</a:t>
                      </a:r>
                    </a:p>
                  </a:txBody>
                  <a:tcPr marL="65794" marR="65794" marT="24371" marB="24371"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c>
                  <a:txBody>
                    <a:bodyPr/>
                    <a:lstStyle/>
                    <a:p>
                      <a:pPr algn="ctr"/>
                      <a:r>
                        <a:rPr lang="en-IN" sz="1400" b="1" dirty="0">
                          <a:solidFill>
                            <a:schemeClr val="bg1"/>
                          </a:solidFill>
                          <a:effectLst/>
                        </a:rPr>
                        <a:t>Development tool</a:t>
                      </a:r>
                    </a:p>
                  </a:txBody>
                  <a:tcPr marL="65794" marR="65794" marT="24371" marB="24371"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c>
                  <a:txBody>
                    <a:bodyPr/>
                    <a:lstStyle/>
                    <a:p>
                      <a:pPr algn="ctr"/>
                      <a:r>
                        <a:rPr lang="en-IN" sz="1400" b="1" dirty="0">
                          <a:solidFill>
                            <a:schemeClr val="bg1"/>
                          </a:solidFill>
                          <a:effectLst/>
                        </a:rPr>
                        <a:t>Distributed with</a:t>
                      </a:r>
                    </a:p>
                  </a:txBody>
                  <a:tcPr marL="65794" marR="65794" marT="24371" marB="24371"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r>
              <a:tr h="586195">
                <a:tc>
                  <a:txBody>
                    <a:bodyPr/>
                    <a:lstStyle/>
                    <a:p>
                      <a:r>
                        <a:rPr lang="en-IN" sz="1400" b="0" dirty="0" smtClean="0">
                          <a:solidFill>
                            <a:schemeClr val="bg1"/>
                          </a:solidFill>
                          <a:effectLst/>
                        </a:rPr>
                        <a:t>1.0</a:t>
                      </a:r>
                      <a:endParaRPr lang="en-IN" sz="1400" b="0" dirty="0">
                        <a:solidFill>
                          <a:schemeClr val="bg1"/>
                        </a:solidFill>
                        <a:effectLst/>
                      </a:endParaRPr>
                    </a:p>
                  </a:txBody>
                  <a:tcPr marL="65794" marR="65794" marT="24371" marB="24371"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IN" sz="1400" b="1" dirty="0">
                          <a:solidFill>
                            <a:schemeClr val="bg1"/>
                          </a:solidFill>
                          <a:effectLst/>
                        </a:rPr>
                        <a:t>1.0.3705.0</a:t>
                      </a:r>
                    </a:p>
                  </a:txBody>
                  <a:tcPr marL="65794" marR="65794" marT="24371" marB="24371"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IN" sz="1400" b="1" dirty="0">
                          <a:solidFill>
                            <a:schemeClr val="bg1"/>
                          </a:solidFill>
                          <a:effectLst/>
                        </a:rPr>
                        <a:t>13 February 2002</a:t>
                      </a:r>
                    </a:p>
                  </a:txBody>
                  <a:tcPr marL="65794" marR="65794" marT="24371" marB="24371"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IN" sz="1400" b="1" u="sng" dirty="0">
                          <a:solidFill>
                            <a:schemeClr val="bg1"/>
                          </a:solidFill>
                          <a:effectLst/>
                        </a:rPr>
                        <a:t>Visual Studio .NET</a:t>
                      </a:r>
                      <a:endParaRPr lang="en-IN" sz="1400" b="1" dirty="0">
                        <a:solidFill>
                          <a:schemeClr val="bg1"/>
                        </a:solidFill>
                        <a:effectLst/>
                      </a:endParaRPr>
                    </a:p>
                  </a:txBody>
                  <a:tcPr marL="65794" marR="65794" marT="24371" marB="24371"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pPr algn="ctr" fontAlgn="ctr"/>
                      <a:r>
                        <a:rPr lang="en-IN" sz="1400" b="1">
                          <a:solidFill>
                            <a:schemeClr val="bg1"/>
                          </a:solidFill>
                          <a:effectLst/>
                        </a:rPr>
                        <a:t>N/A</a:t>
                      </a:r>
                    </a:p>
                  </a:txBody>
                  <a:tcPr marL="65794" marR="65794" marT="24371" marB="24371"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ECECEC"/>
                    </a:solidFill>
                  </a:tcPr>
                </a:tc>
              </a:tr>
              <a:tr h="586195">
                <a:tc>
                  <a:txBody>
                    <a:bodyPr/>
                    <a:lstStyle/>
                    <a:p>
                      <a:r>
                        <a:rPr lang="en-IN" sz="1400" b="0" dirty="0">
                          <a:solidFill>
                            <a:schemeClr val="bg1"/>
                          </a:solidFill>
                          <a:effectLst/>
                        </a:rPr>
                        <a:t>1.1</a:t>
                      </a:r>
                    </a:p>
                  </a:txBody>
                  <a:tcPr marL="65794" marR="65794" marT="24371" marB="24371"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IN" sz="1400" b="1" dirty="0">
                          <a:solidFill>
                            <a:schemeClr val="bg1"/>
                          </a:solidFill>
                          <a:effectLst/>
                        </a:rPr>
                        <a:t>1.1.4322.573</a:t>
                      </a:r>
                    </a:p>
                  </a:txBody>
                  <a:tcPr marL="65794" marR="65794" marT="24371" marB="24371"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IN" sz="1400" b="1" dirty="0">
                          <a:solidFill>
                            <a:schemeClr val="bg1"/>
                          </a:solidFill>
                          <a:effectLst/>
                        </a:rPr>
                        <a:t>24 April 2003</a:t>
                      </a:r>
                    </a:p>
                  </a:txBody>
                  <a:tcPr marL="65794" marR="65794" marT="24371" marB="24371"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IN" sz="1400" b="1" dirty="0">
                          <a:solidFill>
                            <a:schemeClr val="bg1"/>
                          </a:solidFill>
                          <a:effectLst/>
                        </a:rPr>
                        <a:t>Visual Studio .NET 2003</a:t>
                      </a:r>
                    </a:p>
                  </a:txBody>
                  <a:tcPr marL="65794" marR="65794" marT="24371" marB="24371"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IN" sz="1400" b="1" dirty="0">
                          <a:solidFill>
                            <a:schemeClr val="bg1"/>
                          </a:solidFill>
                          <a:effectLst/>
                        </a:rPr>
                        <a:t>Windows Server 2003</a:t>
                      </a:r>
                    </a:p>
                  </a:txBody>
                  <a:tcPr marL="65794" marR="65794" marT="24371" marB="24371"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r>
              <a:tr h="586195">
                <a:tc>
                  <a:txBody>
                    <a:bodyPr/>
                    <a:lstStyle/>
                    <a:p>
                      <a:r>
                        <a:rPr lang="en-IN" sz="1400" b="0" dirty="0">
                          <a:solidFill>
                            <a:schemeClr val="bg1"/>
                          </a:solidFill>
                          <a:effectLst/>
                        </a:rPr>
                        <a:t>2.0</a:t>
                      </a:r>
                    </a:p>
                  </a:txBody>
                  <a:tcPr marL="65794" marR="65794" marT="24371" marB="24371"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IN" sz="1400" b="1" dirty="0">
                          <a:solidFill>
                            <a:schemeClr val="bg1"/>
                          </a:solidFill>
                          <a:effectLst/>
                        </a:rPr>
                        <a:t>2.0.50727.42</a:t>
                      </a:r>
                    </a:p>
                  </a:txBody>
                  <a:tcPr marL="65794" marR="65794" marT="24371" marB="24371"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IN" sz="1400" b="1" dirty="0">
                          <a:solidFill>
                            <a:schemeClr val="bg1"/>
                          </a:solidFill>
                          <a:effectLst/>
                        </a:rPr>
                        <a:t>7 November 2005</a:t>
                      </a:r>
                    </a:p>
                  </a:txBody>
                  <a:tcPr marL="65794" marR="65794" marT="24371" marB="24371"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IN" sz="1400" b="1" dirty="0">
                          <a:solidFill>
                            <a:schemeClr val="bg1"/>
                          </a:solidFill>
                          <a:effectLst/>
                        </a:rPr>
                        <a:t>Visual Studio 2005</a:t>
                      </a:r>
                    </a:p>
                  </a:txBody>
                  <a:tcPr marL="65794" marR="65794" marT="24371" marB="24371"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IN" sz="1400" b="1" dirty="0">
                          <a:solidFill>
                            <a:schemeClr val="bg1"/>
                          </a:solidFill>
                          <a:effectLst/>
                        </a:rPr>
                        <a:t>Windows Server 2003 R2</a:t>
                      </a:r>
                    </a:p>
                  </a:txBody>
                  <a:tcPr marL="65794" marR="65794" marT="24371" marB="24371"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r>
              <a:tr h="762053">
                <a:tc>
                  <a:txBody>
                    <a:bodyPr/>
                    <a:lstStyle/>
                    <a:p>
                      <a:r>
                        <a:rPr lang="en-IN" sz="1400" b="0" dirty="0">
                          <a:solidFill>
                            <a:schemeClr val="bg1"/>
                          </a:solidFill>
                          <a:effectLst/>
                        </a:rPr>
                        <a:t>3.0</a:t>
                      </a:r>
                    </a:p>
                  </a:txBody>
                  <a:tcPr marL="65794" marR="65794" marT="24371" marB="24371"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IN" sz="1400" b="1" dirty="0">
                          <a:solidFill>
                            <a:schemeClr val="bg1"/>
                          </a:solidFill>
                          <a:effectLst/>
                        </a:rPr>
                        <a:t>3.0.4506.30</a:t>
                      </a:r>
                    </a:p>
                  </a:txBody>
                  <a:tcPr marL="65794" marR="65794" marT="24371" marB="24371"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IN" sz="1400" b="1" dirty="0">
                          <a:solidFill>
                            <a:schemeClr val="bg1"/>
                          </a:solidFill>
                          <a:effectLst/>
                        </a:rPr>
                        <a:t>6 November 2006</a:t>
                      </a:r>
                    </a:p>
                  </a:txBody>
                  <a:tcPr marL="65794" marR="65794" marT="24371" marB="24371"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IN" sz="1400" b="1" dirty="0">
                          <a:solidFill>
                            <a:schemeClr val="bg1"/>
                          </a:solidFill>
                          <a:effectLst/>
                        </a:rPr>
                        <a:t>Expression Blend</a:t>
                      </a:r>
                    </a:p>
                  </a:txBody>
                  <a:tcPr marL="65794" marR="65794" marT="24371" marB="24371"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IN" sz="1400" b="1" dirty="0">
                          <a:solidFill>
                            <a:schemeClr val="bg1"/>
                          </a:solidFill>
                          <a:effectLst/>
                        </a:rPr>
                        <a:t>Windows Vista, Windows Server 2008</a:t>
                      </a:r>
                    </a:p>
                  </a:txBody>
                  <a:tcPr marL="65794" marR="65794" marT="24371" marB="24371"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r>
              <a:tr h="762053">
                <a:tc>
                  <a:txBody>
                    <a:bodyPr/>
                    <a:lstStyle/>
                    <a:p>
                      <a:r>
                        <a:rPr lang="en-IN" sz="1400" b="0" dirty="0">
                          <a:solidFill>
                            <a:schemeClr val="bg1"/>
                          </a:solidFill>
                          <a:effectLst/>
                        </a:rPr>
                        <a:t>3.5</a:t>
                      </a:r>
                    </a:p>
                  </a:txBody>
                  <a:tcPr marL="65794" marR="65794" marT="24371" marB="24371"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IN" sz="1400" b="1">
                          <a:solidFill>
                            <a:schemeClr val="bg1"/>
                          </a:solidFill>
                          <a:effectLst/>
                        </a:rPr>
                        <a:t>3.5.21022.8</a:t>
                      </a:r>
                    </a:p>
                  </a:txBody>
                  <a:tcPr marL="65794" marR="65794" marT="24371" marB="24371"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IN" sz="1400" b="1" dirty="0">
                          <a:solidFill>
                            <a:schemeClr val="bg1"/>
                          </a:solidFill>
                          <a:effectLst/>
                        </a:rPr>
                        <a:t>19 November 2007</a:t>
                      </a:r>
                    </a:p>
                  </a:txBody>
                  <a:tcPr marL="65794" marR="65794" marT="24371" marB="24371"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IN" sz="1400" b="1" dirty="0">
                          <a:solidFill>
                            <a:schemeClr val="bg1"/>
                          </a:solidFill>
                          <a:effectLst/>
                        </a:rPr>
                        <a:t>Visual Studio 2008</a:t>
                      </a:r>
                    </a:p>
                  </a:txBody>
                  <a:tcPr marL="65794" marR="65794" marT="24371" marB="24371"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IN" sz="1400" b="1" dirty="0">
                          <a:solidFill>
                            <a:schemeClr val="bg1"/>
                          </a:solidFill>
                          <a:effectLst/>
                        </a:rPr>
                        <a:t>Windows 7, Windows Server 2008 R2</a:t>
                      </a:r>
                    </a:p>
                  </a:txBody>
                  <a:tcPr marL="65794" marR="65794" marT="24371" marB="24371"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r>
              <a:tr h="586195">
                <a:tc>
                  <a:txBody>
                    <a:bodyPr/>
                    <a:lstStyle/>
                    <a:p>
                      <a:r>
                        <a:rPr lang="en-IN" sz="1400" b="0" dirty="0">
                          <a:solidFill>
                            <a:schemeClr val="bg1"/>
                          </a:solidFill>
                          <a:effectLst/>
                        </a:rPr>
                        <a:t>4.0</a:t>
                      </a:r>
                    </a:p>
                  </a:txBody>
                  <a:tcPr marL="65794" marR="65794" marT="24371" marB="24371"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IN" sz="1400" b="1">
                          <a:solidFill>
                            <a:schemeClr val="bg1"/>
                          </a:solidFill>
                          <a:effectLst/>
                        </a:rPr>
                        <a:t>4.0.30319.1</a:t>
                      </a:r>
                    </a:p>
                  </a:txBody>
                  <a:tcPr marL="65794" marR="65794" marT="24371" marB="24371"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IN" sz="1400" b="1">
                          <a:solidFill>
                            <a:schemeClr val="bg1"/>
                          </a:solidFill>
                          <a:effectLst/>
                        </a:rPr>
                        <a:t>12 April 2010</a:t>
                      </a:r>
                    </a:p>
                  </a:txBody>
                  <a:tcPr marL="65794" marR="65794" marT="24371" marB="24371"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IN" sz="1400" b="1" dirty="0">
                          <a:solidFill>
                            <a:schemeClr val="bg1"/>
                          </a:solidFill>
                          <a:effectLst/>
                        </a:rPr>
                        <a:t>Visual Studio 2010</a:t>
                      </a:r>
                    </a:p>
                  </a:txBody>
                  <a:tcPr marL="65794" marR="65794" marT="24371" marB="24371"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pPr algn="ctr" fontAlgn="ctr"/>
                      <a:r>
                        <a:rPr lang="en-IN" sz="1400" b="1" dirty="0">
                          <a:solidFill>
                            <a:schemeClr val="bg1"/>
                          </a:solidFill>
                          <a:effectLst/>
                        </a:rPr>
                        <a:t>N/A</a:t>
                      </a:r>
                    </a:p>
                  </a:txBody>
                  <a:tcPr marL="65794" marR="65794" marT="24371" marB="24371"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ECECEC"/>
                    </a:solidFill>
                  </a:tcPr>
                </a:tc>
              </a:tr>
              <a:tr h="762053">
                <a:tc>
                  <a:txBody>
                    <a:bodyPr/>
                    <a:lstStyle/>
                    <a:p>
                      <a:r>
                        <a:rPr lang="en-IN" sz="1400" b="0" dirty="0">
                          <a:solidFill>
                            <a:schemeClr val="bg1"/>
                          </a:solidFill>
                          <a:effectLst/>
                        </a:rPr>
                        <a:t>4.5</a:t>
                      </a:r>
                    </a:p>
                  </a:txBody>
                  <a:tcPr marL="65794" marR="65794" marT="24371" marB="24371"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IN" sz="1400" b="1">
                          <a:solidFill>
                            <a:schemeClr val="bg1"/>
                          </a:solidFill>
                          <a:effectLst/>
                        </a:rPr>
                        <a:t>4.5.50709.17929</a:t>
                      </a:r>
                    </a:p>
                  </a:txBody>
                  <a:tcPr marL="65794" marR="65794" marT="24371" marB="24371"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IN" sz="1400" b="1">
                          <a:solidFill>
                            <a:schemeClr val="bg1"/>
                          </a:solidFill>
                          <a:effectLst/>
                        </a:rPr>
                        <a:t>15 August 2012</a:t>
                      </a:r>
                    </a:p>
                  </a:txBody>
                  <a:tcPr marL="65794" marR="65794" marT="24371" marB="24371"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IN" sz="1400" b="1" dirty="0">
                          <a:solidFill>
                            <a:schemeClr val="bg1"/>
                          </a:solidFill>
                          <a:effectLst/>
                        </a:rPr>
                        <a:t>Visual Studio 2012</a:t>
                      </a:r>
                    </a:p>
                  </a:txBody>
                  <a:tcPr marL="65794" marR="65794" marT="24371" marB="24371"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IN" sz="1400" b="1" dirty="0">
                          <a:solidFill>
                            <a:schemeClr val="bg1"/>
                          </a:solidFill>
                          <a:effectLst/>
                        </a:rPr>
                        <a:t>Windows 8, Windows Server 2012</a:t>
                      </a:r>
                    </a:p>
                  </a:txBody>
                  <a:tcPr marL="65794" marR="65794" marT="24371" marB="24371"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r>
            </a:tbl>
          </a:graphicData>
        </a:graphic>
      </p:graphicFrame>
      <p:sp>
        <p:nvSpPr>
          <p:cNvPr id="26688" name="Rectangle 2"/>
          <p:cNvSpPr>
            <a:spLocks noChangeArrowheads="1"/>
          </p:cNvSpPr>
          <p:nvPr/>
        </p:nvSpPr>
        <p:spPr bwMode="auto">
          <a:xfrm>
            <a:off x="3062526" y="584885"/>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b="1">
                <a:solidFill>
                  <a:schemeClr val="tx1"/>
                </a:solidFill>
                <a:latin typeface="Verdana" pitchFamily="34" charset="0"/>
                <a:cs typeface="Arial" pitchFamily="34" charset="0"/>
              </a:defRPr>
            </a:lvl1pPr>
            <a:lvl2pPr marL="742950" indent="-285750" eaLnBrk="0" hangingPunct="0">
              <a:defRPr b="1">
                <a:solidFill>
                  <a:schemeClr val="tx1"/>
                </a:solidFill>
                <a:latin typeface="Verdana" pitchFamily="34" charset="0"/>
                <a:cs typeface="Arial" pitchFamily="34" charset="0"/>
              </a:defRPr>
            </a:lvl2pPr>
            <a:lvl3pPr marL="1143000" indent="-228600" eaLnBrk="0" hangingPunct="0">
              <a:defRPr b="1">
                <a:solidFill>
                  <a:schemeClr val="tx1"/>
                </a:solidFill>
                <a:latin typeface="Verdana" pitchFamily="34" charset="0"/>
                <a:cs typeface="Arial" pitchFamily="34" charset="0"/>
              </a:defRPr>
            </a:lvl3pPr>
            <a:lvl4pPr marL="1600200" indent="-228600" eaLnBrk="0" hangingPunct="0">
              <a:defRPr b="1">
                <a:solidFill>
                  <a:schemeClr val="tx1"/>
                </a:solidFill>
                <a:latin typeface="Verdana" pitchFamily="34" charset="0"/>
                <a:cs typeface="Arial" pitchFamily="34" charset="0"/>
              </a:defRPr>
            </a:lvl4pPr>
            <a:lvl5pPr marL="2057400" indent="-228600" eaLnBrk="0" hangingPunct="0">
              <a:defRPr b="1">
                <a:solidFill>
                  <a:schemeClr val="tx1"/>
                </a:solidFill>
                <a:latin typeface="Verdana" pitchFamily="34" charset="0"/>
                <a:cs typeface="Arial" pitchFamily="34" charset="0"/>
              </a:defRPr>
            </a:lvl5pPr>
            <a:lvl6pPr marL="2514600" indent="-228600" eaLnBrk="0" fontAlgn="base" hangingPunct="0">
              <a:spcBef>
                <a:spcPct val="0"/>
              </a:spcBef>
              <a:spcAft>
                <a:spcPct val="0"/>
              </a:spcAft>
              <a:defRPr b="1">
                <a:solidFill>
                  <a:schemeClr val="tx1"/>
                </a:solidFill>
                <a:latin typeface="Verdana" pitchFamily="34" charset="0"/>
                <a:cs typeface="Arial" pitchFamily="34" charset="0"/>
              </a:defRPr>
            </a:lvl6pPr>
            <a:lvl7pPr marL="2971800" indent="-228600" eaLnBrk="0" fontAlgn="base" hangingPunct="0">
              <a:spcBef>
                <a:spcPct val="0"/>
              </a:spcBef>
              <a:spcAft>
                <a:spcPct val="0"/>
              </a:spcAft>
              <a:defRPr b="1">
                <a:solidFill>
                  <a:schemeClr val="tx1"/>
                </a:solidFill>
                <a:latin typeface="Verdana" pitchFamily="34" charset="0"/>
                <a:cs typeface="Arial" pitchFamily="34" charset="0"/>
              </a:defRPr>
            </a:lvl7pPr>
            <a:lvl8pPr marL="3429000" indent="-228600" eaLnBrk="0" fontAlgn="base" hangingPunct="0">
              <a:spcBef>
                <a:spcPct val="0"/>
              </a:spcBef>
              <a:spcAft>
                <a:spcPct val="0"/>
              </a:spcAft>
              <a:defRPr b="1">
                <a:solidFill>
                  <a:schemeClr val="tx1"/>
                </a:solidFill>
                <a:latin typeface="Verdana" pitchFamily="34" charset="0"/>
                <a:cs typeface="Arial" pitchFamily="34" charset="0"/>
              </a:defRPr>
            </a:lvl8pPr>
            <a:lvl9pPr marL="3886200" indent="-228600" eaLnBrk="0" fontAlgn="base" hangingPunct="0">
              <a:spcBef>
                <a:spcPct val="0"/>
              </a:spcBef>
              <a:spcAft>
                <a:spcPct val="0"/>
              </a:spcAft>
              <a:defRPr b="1">
                <a:solidFill>
                  <a:schemeClr val="tx1"/>
                </a:solidFill>
                <a:latin typeface="Verdana" pitchFamily="34" charset="0"/>
                <a:cs typeface="Arial" pitchFamily="34" charset="0"/>
              </a:defRPr>
            </a:lvl9pPr>
          </a:lstStyle>
          <a:p>
            <a:r>
              <a:rPr lang="en-GB" altLang="en-US"/>
              <a:t/>
            </a:r>
            <a:br>
              <a:rPr lang="en-GB" altLang="en-US"/>
            </a:br>
            <a:endParaRPr lang="en-GB" altLang="en-US"/>
          </a:p>
        </p:txBody>
      </p:sp>
    </p:spTree>
    <p:extLst>
      <p:ext uri="{BB962C8B-B14F-4D97-AF65-F5344CB8AC3E}">
        <p14:creationId xmlns:p14="http://schemas.microsoft.com/office/powerpoint/2010/main" val="151717158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a:xfrm>
            <a:off x="617220" y="274638"/>
            <a:ext cx="11498580" cy="1143000"/>
          </a:xfrm>
        </p:spPr>
        <p:txBody>
          <a:bodyPr/>
          <a:lstStyle/>
          <a:p>
            <a:r>
              <a:rPr lang="en-IN" altLang="en-US" dirty="0" smtClean="0"/>
              <a:t>What's New in the .NET Framework Version 3</a:t>
            </a:r>
            <a:r>
              <a:rPr lang="en-IN" altLang="en-US" sz="4400" dirty="0" smtClean="0"/>
              <a:t>.0</a:t>
            </a:r>
          </a:p>
        </p:txBody>
      </p:sp>
      <p:sp>
        <p:nvSpPr>
          <p:cNvPr id="27651" name="Content Placeholder 2"/>
          <p:cNvSpPr>
            <a:spLocks noGrp="1"/>
          </p:cNvSpPr>
          <p:nvPr>
            <p:ph idx="1"/>
          </p:nvPr>
        </p:nvSpPr>
        <p:spPr>
          <a:xfrm>
            <a:off x="609600" y="1219200"/>
            <a:ext cx="11109960" cy="4876800"/>
          </a:xfrm>
        </p:spPr>
        <p:txBody>
          <a:bodyPr/>
          <a:lstStyle/>
          <a:p>
            <a:pPr marL="457200" indent="-457200">
              <a:buFont typeface="Arial" panose="020B0604020202020204" pitchFamily="34" charset="0"/>
              <a:buChar char="•"/>
            </a:pPr>
            <a:r>
              <a:rPr lang="en-US" altLang="en-US" sz="2800" dirty="0" smtClean="0">
                <a:latin typeface="+mn-lt"/>
              </a:rPr>
              <a:t>WPF(Windows Presentation Foundation)</a:t>
            </a:r>
          </a:p>
          <a:p>
            <a:pPr lvl="1"/>
            <a:r>
              <a:rPr lang="en-US" altLang="en-US" sz="2400" dirty="0" smtClean="0"/>
              <a:t>	Provides the ability to build rich, interactive client applications</a:t>
            </a:r>
          </a:p>
          <a:p>
            <a:pPr marL="457200" indent="-457200">
              <a:buFont typeface="Arial" panose="020B0604020202020204" pitchFamily="34" charset="0"/>
              <a:buChar char="•"/>
            </a:pPr>
            <a:r>
              <a:rPr lang="en-US" altLang="en-US" sz="2800" dirty="0" smtClean="0">
                <a:latin typeface="+mn-lt"/>
              </a:rPr>
              <a:t>WCF(Windows Communication Foundation)</a:t>
            </a:r>
          </a:p>
          <a:p>
            <a:pPr lvl="1"/>
            <a:r>
              <a:rPr lang="en-US" altLang="en-US" sz="2400" dirty="0" smtClean="0"/>
              <a:t>	Provides a common programming model for building services and  	connecting applications</a:t>
            </a:r>
          </a:p>
          <a:p>
            <a:pPr marL="457200" indent="-457200">
              <a:buFont typeface="Arial" panose="020B0604020202020204" pitchFamily="34" charset="0"/>
              <a:buChar char="•"/>
            </a:pPr>
            <a:r>
              <a:rPr lang="en-US" altLang="en-US" sz="2800" dirty="0" smtClean="0">
                <a:latin typeface="+mn-lt"/>
              </a:rPr>
              <a:t>CardSpace</a:t>
            </a:r>
          </a:p>
          <a:p>
            <a:pPr lvl="1"/>
            <a:r>
              <a:rPr lang="en-US" altLang="en-US" sz="2400" dirty="0" smtClean="0"/>
              <a:t>	Provides a safer and more secure alternative to username and password 	authentication</a:t>
            </a:r>
          </a:p>
          <a:p>
            <a:pPr marL="457200" indent="-457200">
              <a:buFont typeface="Arial" panose="020B0604020202020204" pitchFamily="34" charset="0"/>
              <a:buChar char="•"/>
            </a:pPr>
            <a:r>
              <a:rPr lang="en-US" altLang="en-US" sz="2800" dirty="0" smtClean="0">
                <a:latin typeface="+mn-lt"/>
              </a:rPr>
              <a:t>WF (Windows Work Flow )</a:t>
            </a:r>
          </a:p>
          <a:p>
            <a:pPr lvl="1"/>
            <a:r>
              <a:rPr lang="en-US" altLang="en-US" sz="2400" dirty="0" smtClean="0"/>
              <a:t>	Provides the ability to define declarative, long-running workflows</a:t>
            </a:r>
            <a:endParaRPr lang="en-IN" altLang="en-US" sz="2400" dirty="0" smtClean="0"/>
          </a:p>
        </p:txBody>
      </p:sp>
    </p:spTree>
    <p:extLst>
      <p:ext uri="{BB962C8B-B14F-4D97-AF65-F5344CB8AC3E}">
        <p14:creationId xmlns:p14="http://schemas.microsoft.com/office/powerpoint/2010/main" val="365995490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152400"/>
            <a:ext cx="11799191" cy="896552"/>
          </a:xfrm>
        </p:spPr>
        <p:txBody>
          <a:bodyPr/>
          <a:lstStyle/>
          <a:p>
            <a:r>
              <a:rPr lang="en-US" sz="4000" dirty="0" smtClean="0"/>
              <a:t>Topics</a:t>
            </a:r>
            <a:endParaRPr lang="en-US" sz="4000" dirty="0"/>
          </a:p>
        </p:txBody>
      </p:sp>
      <p:sp>
        <p:nvSpPr>
          <p:cNvPr id="3" name="Subtitle 2"/>
          <p:cNvSpPr>
            <a:spLocks noGrp="1"/>
          </p:cNvSpPr>
          <p:nvPr>
            <p:ph type="subTitle" idx="4294967295"/>
          </p:nvPr>
        </p:nvSpPr>
        <p:spPr>
          <a:xfrm>
            <a:off x="304800" y="1066800"/>
            <a:ext cx="11734800" cy="5181600"/>
          </a:xfrm>
        </p:spPr>
        <p:txBody>
          <a:bodyPr/>
          <a:lstStyle/>
          <a:p>
            <a:pPr marL="457200" indent="-457200">
              <a:buFont typeface="Arial" panose="020B0604020202020204" pitchFamily="34" charset="0"/>
              <a:buChar char="•"/>
            </a:pPr>
            <a:r>
              <a:rPr lang="en-US" sz="2400" dirty="0" smtClean="0">
                <a:latin typeface="+mn-lt"/>
              </a:rPr>
              <a:t>Introduction to .Net Framework</a:t>
            </a:r>
          </a:p>
          <a:p>
            <a:pPr marL="457200" indent="-457200">
              <a:buFont typeface="Arial" panose="020B0604020202020204" pitchFamily="34" charset="0"/>
              <a:buChar char="•"/>
            </a:pPr>
            <a:r>
              <a:rPr lang="en-US" sz="2400" dirty="0" smtClean="0">
                <a:latin typeface="+mn-lt"/>
              </a:rPr>
              <a:t>Components of Framework</a:t>
            </a:r>
          </a:p>
          <a:p>
            <a:pPr marL="457200" indent="-457200">
              <a:buFont typeface="Arial" panose="020B0604020202020204" pitchFamily="34" charset="0"/>
              <a:buChar char="•"/>
            </a:pPr>
            <a:r>
              <a:rPr lang="en-US" sz="2400" dirty="0" smtClean="0">
                <a:latin typeface="+mn-lt"/>
              </a:rPr>
              <a:t>Compilation and Execution of .Net Applications</a:t>
            </a:r>
          </a:p>
          <a:p>
            <a:pPr marL="457200" indent="-457200">
              <a:buFont typeface="Arial" panose="020B0604020202020204" pitchFamily="34" charset="0"/>
              <a:buChar char="•"/>
            </a:pPr>
            <a:r>
              <a:rPr lang="en-US" sz="2400" dirty="0" smtClean="0">
                <a:latin typeface="+mn-lt"/>
              </a:rPr>
              <a:t>Different Types of Compilers</a:t>
            </a:r>
          </a:p>
          <a:p>
            <a:pPr marL="457200" indent="-457200">
              <a:buFont typeface="Arial" panose="020B0604020202020204" pitchFamily="34" charset="0"/>
              <a:buChar char="•"/>
            </a:pPr>
            <a:r>
              <a:rPr lang="en-US" sz="2400" dirty="0" smtClean="0">
                <a:latin typeface="+mn-lt"/>
              </a:rPr>
              <a:t>Assemblies and its details</a:t>
            </a:r>
          </a:p>
          <a:p>
            <a:pPr marL="457200" indent="-457200">
              <a:buFont typeface="Arial" panose="020B0604020202020204" pitchFamily="34" charset="0"/>
              <a:buChar char="•"/>
            </a:pPr>
            <a:r>
              <a:rPr lang="en-US" sz="2400" dirty="0" smtClean="0">
                <a:latin typeface="+mn-lt"/>
              </a:rPr>
              <a:t>Different Language support in .Net Framework</a:t>
            </a:r>
          </a:p>
          <a:p>
            <a:pPr marL="457200" indent="-457200">
              <a:buFont typeface="Arial" panose="020B0604020202020204" pitchFamily="34" charset="0"/>
              <a:buChar char="•"/>
            </a:pPr>
            <a:r>
              <a:rPr lang="en-US" sz="2400" dirty="0" smtClean="0">
                <a:latin typeface="+mn-lt"/>
              </a:rPr>
              <a:t>Introduction to Visual Studio 2012</a:t>
            </a:r>
          </a:p>
          <a:p>
            <a:pPr marL="457200" indent="-457200">
              <a:buFont typeface="Arial" panose="020B0604020202020204" pitchFamily="34" charset="0"/>
              <a:buChar char="•"/>
            </a:pPr>
            <a:r>
              <a:rPr lang="en-US" sz="2400" dirty="0" smtClean="0">
                <a:latin typeface="+mn-lt"/>
              </a:rPr>
              <a:t>Sample Program and Disassembler</a:t>
            </a:r>
          </a:p>
          <a:p>
            <a:endParaRPr lang="en-US" dirty="0" smtClean="0"/>
          </a:p>
          <a:p>
            <a:pPr marL="457200" indent="-457200">
              <a:buFont typeface="Arial" panose="020B0604020202020204" pitchFamily="34" charset="0"/>
              <a:buChar char="•"/>
            </a:pPr>
            <a:endParaRPr lang="en-US" dirty="0" smtClean="0"/>
          </a:p>
          <a:p>
            <a:pPr marL="457200" indent="-457200">
              <a:buFont typeface="Arial" panose="020B0604020202020204" pitchFamily="34" charset="0"/>
              <a:buChar char="•"/>
            </a:pPr>
            <a:endParaRPr lang="en-US" dirty="0"/>
          </a:p>
        </p:txBody>
      </p:sp>
    </p:spTree>
    <p:extLst>
      <p:ext uri="{BB962C8B-B14F-4D97-AF65-F5344CB8AC3E}">
        <p14:creationId xmlns:p14="http://schemas.microsoft.com/office/powerpoint/2010/main" val="29083770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a:xfrm>
            <a:off x="617220" y="274638"/>
            <a:ext cx="11498580" cy="1143000"/>
          </a:xfrm>
        </p:spPr>
        <p:txBody>
          <a:bodyPr/>
          <a:lstStyle/>
          <a:p>
            <a:r>
              <a:rPr lang="en-IN" altLang="en-US" dirty="0" smtClean="0"/>
              <a:t>What's New in the .NET Framework Version 3.5</a:t>
            </a:r>
            <a:br>
              <a:rPr lang="en-IN" altLang="en-US" dirty="0" smtClean="0"/>
            </a:br>
            <a:endParaRPr lang="en-IN" altLang="en-US" dirty="0" smtClean="0"/>
          </a:p>
        </p:txBody>
      </p:sp>
      <p:sp>
        <p:nvSpPr>
          <p:cNvPr id="28675" name="Content Placeholder 2"/>
          <p:cNvSpPr>
            <a:spLocks noGrp="1"/>
          </p:cNvSpPr>
          <p:nvPr>
            <p:ph idx="1"/>
          </p:nvPr>
        </p:nvSpPr>
        <p:spPr/>
        <p:txBody>
          <a:bodyPr/>
          <a:lstStyle/>
          <a:p>
            <a:pPr marL="457200" indent="-457200">
              <a:buFont typeface="Arial" panose="020B0604020202020204" pitchFamily="34" charset="0"/>
              <a:buChar char="•"/>
            </a:pPr>
            <a:r>
              <a:rPr lang="en-US" altLang="en-US" dirty="0" smtClean="0">
                <a:latin typeface="+mn-lt"/>
              </a:rPr>
              <a:t>.</a:t>
            </a:r>
            <a:r>
              <a:rPr lang="en-US" altLang="en-US" sz="2400" dirty="0" smtClean="0">
                <a:latin typeface="+mn-lt"/>
              </a:rPr>
              <a:t>NET Compact Framework</a:t>
            </a:r>
          </a:p>
          <a:p>
            <a:pPr marL="342900" indent="-342900">
              <a:buFont typeface="Arial" panose="020B0604020202020204" pitchFamily="34" charset="0"/>
              <a:buChar char="•"/>
            </a:pPr>
            <a:r>
              <a:rPr lang="en-US" altLang="en-US" sz="2400" dirty="0" smtClean="0">
                <a:latin typeface="+mn-lt"/>
              </a:rPr>
              <a:t>LINQ-Language Integrated Query</a:t>
            </a:r>
          </a:p>
          <a:p>
            <a:pPr marL="342900" indent="-342900">
              <a:buFont typeface="Arial" panose="020B0604020202020204" pitchFamily="34" charset="0"/>
              <a:buChar char="•"/>
            </a:pPr>
            <a:r>
              <a:rPr lang="en-US" altLang="en-US" sz="2400" dirty="0" smtClean="0">
                <a:latin typeface="+mn-lt"/>
              </a:rPr>
              <a:t>Asp.net with AJAX</a:t>
            </a:r>
          </a:p>
          <a:p>
            <a:pPr marL="342900" indent="-342900">
              <a:buFont typeface="Arial" panose="020B0604020202020204" pitchFamily="34" charset="0"/>
              <a:buChar char="•"/>
            </a:pPr>
            <a:r>
              <a:rPr lang="en-US" altLang="en-US" sz="2400" dirty="0" smtClean="0">
                <a:latin typeface="+mn-lt"/>
              </a:rPr>
              <a:t>Change in CLR</a:t>
            </a:r>
          </a:p>
          <a:p>
            <a:pPr marL="342900" indent="-342900">
              <a:buFont typeface="Arial" panose="020B0604020202020204" pitchFamily="34" charset="0"/>
              <a:buChar char="•"/>
            </a:pPr>
            <a:r>
              <a:rPr lang="en-US" altLang="en-US" sz="2400" dirty="0" smtClean="0">
                <a:latin typeface="+mn-lt"/>
              </a:rPr>
              <a:t>Expression Trees -for LINQ</a:t>
            </a:r>
          </a:p>
          <a:p>
            <a:pPr marL="342900" indent="-342900">
              <a:buFont typeface="Arial" panose="020B0604020202020204" pitchFamily="34" charset="0"/>
              <a:buChar char="•"/>
            </a:pPr>
            <a:r>
              <a:rPr lang="en-US" altLang="en-US" sz="2400" dirty="0">
                <a:latin typeface="+mn-lt"/>
              </a:rPr>
              <a:t> and many more..</a:t>
            </a:r>
            <a:endParaRPr lang="en-IN" altLang="en-US" sz="2400" dirty="0">
              <a:latin typeface="+mn-lt"/>
            </a:endParaRPr>
          </a:p>
        </p:txBody>
      </p:sp>
    </p:spTree>
    <p:extLst>
      <p:ext uri="{BB962C8B-B14F-4D97-AF65-F5344CB8AC3E}">
        <p14:creationId xmlns:p14="http://schemas.microsoft.com/office/powerpoint/2010/main" val="285028813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617220" y="274638"/>
            <a:ext cx="11498580" cy="1143000"/>
          </a:xfrm>
        </p:spPr>
        <p:txBody>
          <a:bodyPr/>
          <a:lstStyle/>
          <a:p>
            <a:r>
              <a:rPr lang="en-IN" altLang="en-US" dirty="0" smtClean="0"/>
              <a:t>What's New in the .NET Framework Version 4.0</a:t>
            </a:r>
            <a:r>
              <a:rPr lang="en-IN" altLang="en-US" sz="4400" dirty="0" smtClean="0"/>
              <a:t/>
            </a:r>
            <a:br>
              <a:rPr lang="en-IN" altLang="en-US" sz="4400" dirty="0" smtClean="0"/>
            </a:br>
            <a:endParaRPr lang="en-IN" altLang="en-US" sz="4400" dirty="0" smtClean="0"/>
          </a:p>
        </p:txBody>
      </p:sp>
      <p:sp>
        <p:nvSpPr>
          <p:cNvPr id="30723" name="Content Placeholder 2"/>
          <p:cNvSpPr>
            <a:spLocks noGrp="1"/>
          </p:cNvSpPr>
          <p:nvPr>
            <p:ph idx="1"/>
          </p:nvPr>
        </p:nvSpPr>
        <p:spPr/>
        <p:txBody>
          <a:bodyPr/>
          <a:lstStyle/>
          <a:p>
            <a:pPr marL="342900" indent="-342900">
              <a:buFont typeface="Arial" panose="020B0604020202020204" pitchFamily="34" charset="0"/>
              <a:buChar char="•"/>
              <a:defRPr/>
            </a:pPr>
            <a:r>
              <a:rPr lang="en-IN" sz="2400" dirty="0">
                <a:latin typeface="+mn-lt"/>
              </a:rPr>
              <a:t>The Dynamic Language Runtime</a:t>
            </a:r>
          </a:p>
          <a:p>
            <a:pPr marL="342900" indent="-342900">
              <a:buFont typeface="Arial" panose="020B0604020202020204" pitchFamily="34" charset="0"/>
              <a:buChar char="•"/>
              <a:defRPr/>
            </a:pPr>
            <a:r>
              <a:rPr lang="en-IN" sz="2400" dirty="0">
                <a:latin typeface="+mn-lt"/>
              </a:rPr>
              <a:t>Managed Extensibility Framework</a:t>
            </a:r>
          </a:p>
          <a:p>
            <a:pPr marL="342900" indent="-342900">
              <a:buFont typeface="Arial" panose="020B0604020202020204" pitchFamily="34" charset="0"/>
              <a:buChar char="•"/>
              <a:defRPr/>
            </a:pPr>
            <a:r>
              <a:rPr lang="en-US" sz="2400" dirty="0" smtClean="0">
                <a:latin typeface="+mn-lt"/>
              </a:rPr>
              <a:t>Optional parameters</a:t>
            </a:r>
          </a:p>
          <a:p>
            <a:pPr marL="342900" indent="-342900">
              <a:buFont typeface="Arial" panose="020B0604020202020204" pitchFamily="34" charset="0"/>
              <a:buChar char="•"/>
              <a:defRPr/>
            </a:pPr>
            <a:r>
              <a:rPr lang="en-US" sz="2400" dirty="0" smtClean="0">
                <a:latin typeface="+mn-lt"/>
              </a:rPr>
              <a:t>Named Parameters</a:t>
            </a:r>
          </a:p>
          <a:p>
            <a:pPr marL="342900" indent="-342900">
              <a:buFont typeface="Arial" panose="020B0604020202020204" pitchFamily="34" charset="0"/>
              <a:buChar char="•"/>
              <a:defRPr/>
            </a:pPr>
            <a:r>
              <a:rPr lang="en-US" sz="2400" dirty="0" smtClean="0">
                <a:latin typeface="+mn-lt"/>
              </a:rPr>
              <a:t>Co-variance and Contra-variance</a:t>
            </a:r>
          </a:p>
          <a:p>
            <a:r>
              <a:rPr lang="en-US" altLang="en-US" sz="2400" dirty="0" smtClean="0">
                <a:latin typeface="+mn-lt"/>
              </a:rPr>
              <a:t>                                  and </a:t>
            </a:r>
            <a:r>
              <a:rPr lang="en-US" altLang="en-US" sz="2400" dirty="0">
                <a:latin typeface="+mn-lt"/>
              </a:rPr>
              <a:t>many more..</a:t>
            </a:r>
            <a:endParaRPr lang="en-IN" altLang="en-US" sz="2400" dirty="0">
              <a:latin typeface="+mn-lt"/>
            </a:endParaRPr>
          </a:p>
        </p:txBody>
      </p:sp>
    </p:spTree>
    <p:extLst>
      <p:ext uri="{BB962C8B-B14F-4D97-AF65-F5344CB8AC3E}">
        <p14:creationId xmlns:p14="http://schemas.microsoft.com/office/powerpoint/2010/main" val="245923042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a:xfrm>
            <a:off x="617220" y="274638"/>
            <a:ext cx="11422380" cy="1143000"/>
          </a:xfrm>
        </p:spPr>
        <p:txBody>
          <a:bodyPr/>
          <a:lstStyle/>
          <a:p>
            <a:r>
              <a:rPr lang="en-IN" altLang="en-US" dirty="0" smtClean="0"/>
              <a:t>What's New in the .NET Framework Version 4.5</a:t>
            </a:r>
            <a:br>
              <a:rPr lang="en-IN" altLang="en-US" dirty="0" smtClean="0"/>
            </a:br>
            <a:endParaRPr lang="en-IN" altLang="en-US" dirty="0" smtClean="0"/>
          </a:p>
        </p:txBody>
      </p:sp>
      <p:sp>
        <p:nvSpPr>
          <p:cNvPr id="30723" name="Content Placeholder 2"/>
          <p:cNvSpPr>
            <a:spLocks noGrp="1"/>
          </p:cNvSpPr>
          <p:nvPr>
            <p:ph idx="1"/>
          </p:nvPr>
        </p:nvSpPr>
        <p:spPr/>
        <p:txBody>
          <a:bodyPr/>
          <a:lstStyle/>
          <a:p>
            <a:pPr marL="342900" indent="-342900">
              <a:buFont typeface="Arial" panose="020B0604020202020204" pitchFamily="34" charset="0"/>
              <a:buChar char="•"/>
            </a:pPr>
            <a:r>
              <a:rPr lang="en-US" altLang="en-US" sz="2400" dirty="0" smtClean="0"/>
              <a:t>.</a:t>
            </a:r>
            <a:r>
              <a:rPr lang="en-US" altLang="en-US" sz="2400" dirty="0" smtClean="0">
                <a:latin typeface="+mn-lt"/>
              </a:rPr>
              <a:t>NET for Windows Apps Store</a:t>
            </a:r>
          </a:p>
          <a:p>
            <a:pPr marL="342900" indent="-342900">
              <a:buFont typeface="Arial" panose="020B0604020202020204" pitchFamily="34" charset="0"/>
              <a:buChar char="•"/>
            </a:pPr>
            <a:r>
              <a:rPr lang="en-US" altLang="en-US" sz="2400" dirty="0" smtClean="0">
                <a:latin typeface="+mn-lt"/>
              </a:rPr>
              <a:t>Portable class library</a:t>
            </a:r>
          </a:p>
          <a:p>
            <a:pPr marL="342900" indent="-342900">
              <a:buFont typeface="Arial" panose="020B0604020202020204" pitchFamily="34" charset="0"/>
              <a:buChar char="•"/>
            </a:pPr>
            <a:r>
              <a:rPr lang="en-US" altLang="en-US" sz="2400" dirty="0" smtClean="0">
                <a:latin typeface="+mn-lt"/>
              </a:rPr>
              <a:t>Parallel Computing</a:t>
            </a:r>
          </a:p>
          <a:p>
            <a:pPr marL="342900" indent="-342900">
              <a:buFont typeface="Arial" panose="020B0604020202020204" pitchFamily="34" charset="0"/>
              <a:buChar char="•"/>
            </a:pPr>
            <a:r>
              <a:rPr lang="en-US" altLang="en-US" sz="2400" dirty="0" smtClean="0">
                <a:latin typeface="+mn-lt"/>
              </a:rPr>
              <a:t>HTML5 Support</a:t>
            </a:r>
          </a:p>
          <a:p>
            <a:pPr marL="342900" indent="-342900">
              <a:buFont typeface="Arial" panose="020B0604020202020204" pitchFamily="34" charset="0"/>
              <a:buChar char="•"/>
            </a:pPr>
            <a:r>
              <a:rPr lang="en-US" altLang="en-US" sz="2400" dirty="0" err="1" smtClean="0">
                <a:latin typeface="+mn-lt"/>
              </a:rPr>
              <a:t>Async</a:t>
            </a:r>
            <a:r>
              <a:rPr lang="en-US" altLang="en-US" sz="2400" dirty="0" smtClean="0">
                <a:latin typeface="+mn-lt"/>
              </a:rPr>
              <a:t> and Await</a:t>
            </a:r>
          </a:p>
          <a:p>
            <a:pPr marL="342900" indent="-342900">
              <a:buFont typeface="Arial" panose="020B0604020202020204" pitchFamily="34" charset="0"/>
              <a:buChar char="•"/>
            </a:pPr>
            <a:r>
              <a:rPr lang="en-US" altLang="en-US" sz="2400" dirty="0" smtClean="0">
                <a:latin typeface="+mn-lt"/>
              </a:rPr>
              <a:t>Caller information</a:t>
            </a:r>
          </a:p>
          <a:p>
            <a:r>
              <a:rPr lang="en-US" altLang="en-US" sz="2400" dirty="0" smtClean="0">
                <a:latin typeface="+mn-lt"/>
              </a:rPr>
              <a:t>		and many more..</a:t>
            </a:r>
            <a:endParaRPr lang="en-IN" altLang="en-US" sz="2400" dirty="0" smtClean="0">
              <a:latin typeface="+mn-lt"/>
            </a:endParaRPr>
          </a:p>
        </p:txBody>
      </p:sp>
    </p:spTree>
    <p:extLst>
      <p:ext uri="{BB962C8B-B14F-4D97-AF65-F5344CB8AC3E}">
        <p14:creationId xmlns:p14="http://schemas.microsoft.com/office/powerpoint/2010/main" val="389777000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4"/>
          <p:cNvSpPr>
            <a:spLocks noGrp="1" noChangeArrowheads="1"/>
          </p:cNvSpPr>
          <p:nvPr>
            <p:ph type="title"/>
          </p:nvPr>
        </p:nvSpPr>
        <p:spPr>
          <a:xfrm>
            <a:off x="514350" y="393700"/>
            <a:ext cx="11570733" cy="691588"/>
          </a:xfrm>
          <a:noFill/>
          <a:ln/>
        </p:spPr>
        <p:txBody>
          <a:bodyPr>
            <a:spAutoFit/>
          </a:bodyPr>
          <a:lstStyle/>
          <a:p>
            <a:r>
              <a:rPr lang="en-US" altLang="en-US" dirty="0"/>
              <a:t>Languages</a:t>
            </a:r>
          </a:p>
        </p:txBody>
      </p:sp>
      <p:sp>
        <p:nvSpPr>
          <p:cNvPr id="23557" name="Rectangle 5"/>
          <p:cNvSpPr>
            <a:spLocks noGrp="1" noChangeArrowheads="1"/>
          </p:cNvSpPr>
          <p:nvPr>
            <p:ph type="body" idx="1"/>
          </p:nvPr>
        </p:nvSpPr>
        <p:spPr>
          <a:xfrm>
            <a:off x="514350" y="1416050"/>
            <a:ext cx="11360706" cy="2462384"/>
          </a:xfrm>
          <a:noFill/>
          <a:ln/>
        </p:spPr>
        <p:txBody>
          <a:bodyPr>
            <a:spAutoFit/>
          </a:bodyPr>
          <a:lstStyle/>
          <a:p>
            <a:pPr marL="542925" indent="-542925">
              <a:buFont typeface="Arial" panose="020B0604020202020204" pitchFamily="34" charset="0"/>
              <a:buChar char="•"/>
            </a:pPr>
            <a:r>
              <a:rPr lang="en-US" altLang="en-US" sz="2800" dirty="0">
                <a:latin typeface="+mn-lt"/>
              </a:rPr>
              <a:t>Languages provided by </a:t>
            </a:r>
            <a:r>
              <a:rPr lang="en-US" altLang="en-US" sz="2800" dirty="0" smtClean="0">
                <a:latin typeface="+mn-lt"/>
              </a:rPr>
              <a:t>Microsoft</a:t>
            </a:r>
            <a:endParaRPr lang="en-US" altLang="en-US" sz="2800" dirty="0">
              <a:latin typeface="+mn-lt"/>
            </a:endParaRPr>
          </a:p>
          <a:p>
            <a:pPr marL="1014413" lvl="1" indent="-469900">
              <a:buFont typeface="Arial" panose="020B0604020202020204" pitchFamily="34" charset="0"/>
              <a:buChar char="•"/>
            </a:pPr>
            <a:r>
              <a:rPr lang="en-US" altLang="en-US" sz="2400" dirty="0"/>
              <a:t>VB, C++, C#, </a:t>
            </a:r>
            <a:r>
              <a:rPr lang="en-US" altLang="en-US" sz="2400" dirty="0" smtClean="0"/>
              <a:t>F#, Jscript, TypeScript</a:t>
            </a:r>
            <a:endParaRPr lang="en-US" altLang="en-US" sz="2400" dirty="0"/>
          </a:p>
          <a:p>
            <a:pPr marL="542925" indent="-542925">
              <a:buFont typeface="Arial" panose="020B0604020202020204" pitchFamily="34" charset="0"/>
              <a:buChar char="•"/>
            </a:pPr>
            <a:r>
              <a:rPr lang="en-US" altLang="en-US" sz="2800" dirty="0">
                <a:latin typeface="+mn-lt"/>
              </a:rPr>
              <a:t>Third-parties are building</a:t>
            </a:r>
          </a:p>
          <a:p>
            <a:pPr marL="1014413" lvl="1" indent="-469900">
              <a:buFont typeface="Arial" panose="020B0604020202020204" pitchFamily="34" charset="0"/>
              <a:buChar char="•"/>
            </a:pPr>
            <a:r>
              <a:rPr lang="en-US" altLang="en-US" sz="2400" dirty="0"/>
              <a:t>APL, COBOL, Pascal, Eiffel, Haskell, ML, Oberon, Perl, Python, </a:t>
            </a:r>
            <a:r>
              <a:rPr lang="en-US" altLang="en-US" sz="2400" dirty="0" smtClean="0"/>
              <a:t>PHP, Ruby, Scheme</a:t>
            </a:r>
            <a:r>
              <a:rPr lang="en-US" altLang="en-US" sz="2400" dirty="0"/>
              <a:t>, Smalltalk…</a:t>
            </a:r>
          </a:p>
        </p:txBody>
      </p:sp>
    </p:spTree>
    <p:extLst>
      <p:ext uri="{BB962C8B-B14F-4D97-AF65-F5344CB8AC3E}">
        <p14:creationId xmlns:p14="http://schemas.microsoft.com/office/powerpoint/2010/main" val="397650604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Just a Minute</a:t>
            </a:r>
            <a:endParaRPr lang="en-US" dirty="0"/>
          </a:p>
        </p:txBody>
      </p:sp>
      <p:sp>
        <p:nvSpPr>
          <p:cNvPr id="3" name="Content Placeholder 2"/>
          <p:cNvSpPr>
            <a:spLocks noGrp="1"/>
          </p:cNvSpPr>
          <p:nvPr>
            <p:ph idx="1"/>
          </p:nvPr>
        </p:nvSpPr>
        <p:spPr/>
        <p:txBody>
          <a:bodyPr/>
          <a:lstStyle/>
          <a:p>
            <a:r>
              <a:rPr lang="en-US" sz="2400" dirty="0">
                <a:latin typeface="+mn-lt"/>
              </a:rPr>
              <a:t>1. </a:t>
            </a:r>
            <a:r>
              <a:rPr lang="en-US" sz="2400" dirty="0" smtClean="0">
                <a:latin typeface="+mn-lt"/>
              </a:rPr>
              <a:t>Out of the following languages which language doesn't have a built in support in .Net Framework</a:t>
            </a:r>
            <a:endParaRPr lang="en-US" sz="2400" dirty="0">
              <a:latin typeface="+mn-lt"/>
            </a:endParaRPr>
          </a:p>
          <a:p>
            <a:r>
              <a:rPr lang="en-US" sz="2400" dirty="0">
                <a:latin typeface="+mn-lt"/>
              </a:rPr>
              <a:t> a. </a:t>
            </a:r>
            <a:r>
              <a:rPr lang="en-US" sz="2400" dirty="0" smtClean="0">
                <a:latin typeface="+mn-lt"/>
              </a:rPr>
              <a:t>C#</a:t>
            </a:r>
            <a:endParaRPr lang="en-US" sz="2400" dirty="0">
              <a:latin typeface="+mn-lt"/>
            </a:endParaRPr>
          </a:p>
          <a:p>
            <a:r>
              <a:rPr lang="en-US" sz="2400" dirty="0">
                <a:latin typeface="+mn-lt"/>
              </a:rPr>
              <a:t> b. </a:t>
            </a:r>
            <a:r>
              <a:rPr lang="en-US" sz="2400" dirty="0" smtClean="0">
                <a:latin typeface="+mn-lt"/>
              </a:rPr>
              <a:t>Java</a:t>
            </a:r>
            <a:endParaRPr lang="en-US" sz="2400" dirty="0">
              <a:latin typeface="+mn-lt"/>
            </a:endParaRPr>
          </a:p>
          <a:p>
            <a:r>
              <a:rPr lang="en-US" sz="2400" dirty="0">
                <a:latin typeface="+mn-lt"/>
              </a:rPr>
              <a:t> c. </a:t>
            </a:r>
            <a:r>
              <a:rPr lang="en-US" sz="2400" dirty="0" smtClean="0">
                <a:latin typeface="+mn-lt"/>
              </a:rPr>
              <a:t>F#</a:t>
            </a:r>
            <a:endParaRPr lang="en-US" sz="2400" dirty="0">
              <a:latin typeface="+mn-lt"/>
            </a:endParaRPr>
          </a:p>
          <a:p>
            <a:r>
              <a:rPr lang="en-US" sz="2400" dirty="0">
                <a:latin typeface="+mn-lt"/>
              </a:rPr>
              <a:t> d. </a:t>
            </a:r>
            <a:r>
              <a:rPr lang="en-US" sz="2400" dirty="0" err="1" smtClean="0">
                <a:latin typeface="+mn-lt"/>
              </a:rPr>
              <a:t>Vb.Net</a:t>
            </a:r>
            <a:endParaRPr lang="en-US" sz="2400" dirty="0">
              <a:latin typeface="+mn-lt"/>
            </a:endParaRPr>
          </a:p>
        </p:txBody>
      </p:sp>
    </p:spTree>
    <p:extLst>
      <p:ext uri="{BB962C8B-B14F-4D97-AF65-F5344CB8AC3E}">
        <p14:creationId xmlns:p14="http://schemas.microsoft.com/office/powerpoint/2010/main" val="243045974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Just a Minute</a:t>
            </a:r>
            <a:endParaRPr lang="en-US" dirty="0"/>
          </a:p>
        </p:txBody>
      </p:sp>
      <p:sp>
        <p:nvSpPr>
          <p:cNvPr id="3" name="Content Placeholder 2"/>
          <p:cNvSpPr>
            <a:spLocks noGrp="1"/>
          </p:cNvSpPr>
          <p:nvPr>
            <p:ph idx="1"/>
          </p:nvPr>
        </p:nvSpPr>
        <p:spPr/>
        <p:txBody>
          <a:bodyPr/>
          <a:lstStyle/>
          <a:p>
            <a:r>
              <a:rPr lang="en-US" sz="2400" dirty="0">
                <a:latin typeface="+mn-lt"/>
              </a:rPr>
              <a:t>1. </a:t>
            </a:r>
            <a:r>
              <a:rPr lang="en-US" sz="2400" dirty="0" smtClean="0">
                <a:latin typeface="+mn-lt"/>
              </a:rPr>
              <a:t>Out of the following languages which language doesn't have a built in support in .Net Framework</a:t>
            </a:r>
            <a:endParaRPr lang="en-US" sz="2400" dirty="0">
              <a:latin typeface="+mn-lt"/>
            </a:endParaRPr>
          </a:p>
          <a:p>
            <a:r>
              <a:rPr lang="en-US" sz="2400" dirty="0">
                <a:latin typeface="+mn-lt"/>
              </a:rPr>
              <a:t> a. </a:t>
            </a:r>
            <a:r>
              <a:rPr lang="en-US" sz="2400" dirty="0" smtClean="0">
                <a:latin typeface="+mn-lt"/>
              </a:rPr>
              <a:t>C#</a:t>
            </a:r>
            <a:endParaRPr lang="en-US" sz="2400" dirty="0">
              <a:latin typeface="+mn-lt"/>
            </a:endParaRPr>
          </a:p>
          <a:p>
            <a:r>
              <a:rPr lang="en-US" sz="2400" dirty="0">
                <a:latin typeface="+mn-lt"/>
              </a:rPr>
              <a:t> b. </a:t>
            </a:r>
            <a:r>
              <a:rPr lang="en-US" sz="2400" dirty="0" smtClean="0">
                <a:latin typeface="+mn-lt"/>
              </a:rPr>
              <a:t>Java</a:t>
            </a:r>
            <a:endParaRPr lang="en-US" sz="2400" dirty="0">
              <a:latin typeface="+mn-lt"/>
            </a:endParaRPr>
          </a:p>
          <a:p>
            <a:r>
              <a:rPr lang="en-US" sz="2400" dirty="0">
                <a:latin typeface="+mn-lt"/>
              </a:rPr>
              <a:t> c. </a:t>
            </a:r>
            <a:r>
              <a:rPr lang="en-US" sz="2400" dirty="0" smtClean="0">
                <a:latin typeface="+mn-lt"/>
              </a:rPr>
              <a:t>F#</a:t>
            </a:r>
            <a:endParaRPr lang="en-US" sz="2400" dirty="0">
              <a:latin typeface="+mn-lt"/>
            </a:endParaRPr>
          </a:p>
          <a:p>
            <a:r>
              <a:rPr lang="en-US" sz="2400" dirty="0">
                <a:latin typeface="+mn-lt"/>
              </a:rPr>
              <a:t> d. </a:t>
            </a:r>
            <a:r>
              <a:rPr lang="en-US" sz="2400" dirty="0" err="1" smtClean="0">
                <a:latin typeface="+mn-lt"/>
              </a:rPr>
              <a:t>Vb.Net</a:t>
            </a:r>
            <a:endParaRPr lang="en-US" sz="2400" dirty="0">
              <a:latin typeface="+mn-lt"/>
            </a:endParaRPr>
          </a:p>
        </p:txBody>
      </p:sp>
      <p:sp>
        <p:nvSpPr>
          <p:cNvPr id="4" name="Rectangle 3"/>
          <p:cNvSpPr/>
          <p:nvPr/>
        </p:nvSpPr>
        <p:spPr bwMode="auto">
          <a:xfrm>
            <a:off x="534537" y="2828499"/>
            <a:ext cx="3124200" cy="533400"/>
          </a:xfrm>
          <a:prstGeom prst="rect">
            <a:avLst/>
          </a:prstGeom>
          <a:noFill/>
          <a:ln w="38100">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endParaRPr lang="en-US" sz="1600" spc="-102"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90910438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6"/>
          <p:cNvSpPr>
            <a:spLocks noGrp="1"/>
          </p:cNvSpPr>
          <p:nvPr>
            <p:ph type="title"/>
          </p:nvPr>
        </p:nvSpPr>
        <p:spPr/>
        <p:txBody>
          <a:bodyPr/>
          <a:lstStyle/>
          <a:p>
            <a:pPr eaLnBrk="1" hangingPunct="1"/>
            <a:r>
              <a:rPr lang="en-GB" altLang="en-US" dirty="0" smtClean="0"/>
              <a:t>Key Features of Visual Studio 2012</a:t>
            </a:r>
          </a:p>
        </p:txBody>
      </p:sp>
      <p:sp>
        <p:nvSpPr>
          <p:cNvPr id="8" name="AutoShape 138"/>
          <p:cNvSpPr>
            <a:spLocks noChangeArrowheads="1"/>
          </p:cNvSpPr>
          <p:nvPr/>
        </p:nvSpPr>
        <p:spPr bwMode="auto">
          <a:xfrm>
            <a:off x="1405890" y="1289051"/>
            <a:ext cx="9284018" cy="1489075"/>
          </a:xfrm>
          <a:prstGeom prst="roundRect">
            <a:avLst>
              <a:gd name="adj" fmla="val 4167"/>
            </a:avLst>
          </a:prstGeom>
          <a:solidFill>
            <a:srgbClr val="B3C8DF"/>
          </a:solidFill>
          <a:ln w="9525">
            <a:solidFill>
              <a:srgbClr val="4D4D4D"/>
            </a:solidFill>
            <a:round/>
            <a:headEnd/>
            <a:tailEnd/>
          </a:ln>
          <a:effectLst>
            <a:outerShdw dist="35921" dir="2700000" algn="ctr" rotWithShape="0">
              <a:srgbClr val="5F5F5F">
                <a:alpha val="50000"/>
              </a:srgbClr>
            </a:outerShdw>
          </a:effectLst>
        </p:spPr>
        <p:txBody>
          <a:bodyPr/>
          <a:lstStyle>
            <a:lvl1pPr marL="61913" eaLnBrk="0" hangingPunct="0">
              <a:defRPr b="1">
                <a:solidFill>
                  <a:schemeClr val="tx1"/>
                </a:solidFill>
                <a:latin typeface="Verdana" pitchFamily="34" charset="0"/>
                <a:cs typeface="Arial" pitchFamily="34" charset="0"/>
              </a:defRPr>
            </a:lvl1pPr>
            <a:lvl2pPr marL="742950" indent="-285750" eaLnBrk="0" hangingPunct="0">
              <a:defRPr b="1">
                <a:solidFill>
                  <a:schemeClr val="tx1"/>
                </a:solidFill>
                <a:latin typeface="Verdana" pitchFamily="34" charset="0"/>
                <a:cs typeface="Arial" pitchFamily="34" charset="0"/>
              </a:defRPr>
            </a:lvl2pPr>
            <a:lvl3pPr marL="1143000" indent="-228600" eaLnBrk="0" hangingPunct="0">
              <a:defRPr b="1">
                <a:solidFill>
                  <a:schemeClr val="tx1"/>
                </a:solidFill>
                <a:latin typeface="Verdana" pitchFamily="34" charset="0"/>
                <a:cs typeface="Arial" pitchFamily="34" charset="0"/>
              </a:defRPr>
            </a:lvl3pPr>
            <a:lvl4pPr marL="1600200" indent="-228600" eaLnBrk="0" hangingPunct="0">
              <a:defRPr b="1">
                <a:solidFill>
                  <a:schemeClr val="tx1"/>
                </a:solidFill>
                <a:latin typeface="Verdana" pitchFamily="34" charset="0"/>
                <a:cs typeface="Arial" pitchFamily="34" charset="0"/>
              </a:defRPr>
            </a:lvl4pPr>
            <a:lvl5pPr marL="2057400" indent="-228600" eaLnBrk="0" hangingPunct="0">
              <a:defRPr b="1">
                <a:solidFill>
                  <a:schemeClr val="tx1"/>
                </a:solidFill>
                <a:latin typeface="Verdana" pitchFamily="34" charset="0"/>
                <a:cs typeface="Arial" pitchFamily="34" charset="0"/>
              </a:defRPr>
            </a:lvl5pPr>
            <a:lvl6pPr marL="2514600" indent="-228600" eaLnBrk="0" fontAlgn="base" hangingPunct="0">
              <a:spcBef>
                <a:spcPct val="0"/>
              </a:spcBef>
              <a:spcAft>
                <a:spcPct val="0"/>
              </a:spcAft>
              <a:defRPr b="1">
                <a:solidFill>
                  <a:schemeClr val="tx1"/>
                </a:solidFill>
                <a:latin typeface="Verdana" pitchFamily="34" charset="0"/>
                <a:cs typeface="Arial" pitchFamily="34" charset="0"/>
              </a:defRPr>
            </a:lvl6pPr>
            <a:lvl7pPr marL="2971800" indent="-228600" eaLnBrk="0" fontAlgn="base" hangingPunct="0">
              <a:spcBef>
                <a:spcPct val="0"/>
              </a:spcBef>
              <a:spcAft>
                <a:spcPct val="0"/>
              </a:spcAft>
              <a:defRPr b="1">
                <a:solidFill>
                  <a:schemeClr val="tx1"/>
                </a:solidFill>
                <a:latin typeface="Verdana" pitchFamily="34" charset="0"/>
                <a:cs typeface="Arial" pitchFamily="34" charset="0"/>
              </a:defRPr>
            </a:lvl7pPr>
            <a:lvl8pPr marL="3429000" indent="-228600" eaLnBrk="0" fontAlgn="base" hangingPunct="0">
              <a:spcBef>
                <a:spcPct val="0"/>
              </a:spcBef>
              <a:spcAft>
                <a:spcPct val="0"/>
              </a:spcAft>
              <a:defRPr b="1">
                <a:solidFill>
                  <a:schemeClr val="tx1"/>
                </a:solidFill>
                <a:latin typeface="Verdana" pitchFamily="34" charset="0"/>
                <a:cs typeface="Arial" pitchFamily="34" charset="0"/>
              </a:defRPr>
            </a:lvl8pPr>
            <a:lvl9pPr marL="3886200" indent="-228600" eaLnBrk="0" fontAlgn="base" hangingPunct="0">
              <a:spcBef>
                <a:spcPct val="0"/>
              </a:spcBef>
              <a:spcAft>
                <a:spcPct val="0"/>
              </a:spcAft>
              <a:defRPr b="1">
                <a:solidFill>
                  <a:schemeClr val="tx1"/>
                </a:solidFill>
                <a:latin typeface="Verdana" pitchFamily="34" charset="0"/>
                <a:cs typeface="Arial" pitchFamily="34" charset="0"/>
              </a:defRPr>
            </a:lvl9pPr>
          </a:lstStyle>
          <a:p>
            <a:pPr eaLnBrk="1" hangingPunct="1"/>
            <a:r>
              <a:rPr lang="en-GB" altLang="en-US" dirty="0">
                <a:solidFill>
                  <a:schemeClr val="bg1"/>
                </a:solidFill>
                <a:latin typeface="+mn-lt"/>
              </a:rPr>
              <a:t>Visual Studio </a:t>
            </a:r>
            <a:r>
              <a:rPr lang="en-GB" altLang="en-US" dirty="0" smtClean="0">
                <a:solidFill>
                  <a:schemeClr val="bg1"/>
                </a:solidFill>
                <a:latin typeface="+mn-lt"/>
              </a:rPr>
              <a:t>2012:</a:t>
            </a:r>
            <a:endParaRPr lang="en-US" altLang="en-US" dirty="0">
              <a:solidFill>
                <a:schemeClr val="bg1"/>
              </a:solidFill>
              <a:latin typeface="+mn-lt"/>
            </a:endParaRPr>
          </a:p>
        </p:txBody>
      </p:sp>
      <p:sp>
        <p:nvSpPr>
          <p:cNvPr id="9" name="AutoShape 139"/>
          <p:cNvSpPr>
            <a:spLocks noChangeArrowheads="1"/>
          </p:cNvSpPr>
          <p:nvPr/>
        </p:nvSpPr>
        <p:spPr bwMode="auto">
          <a:xfrm>
            <a:off x="1603058" y="1817688"/>
            <a:ext cx="8863965" cy="690562"/>
          </a:xfrm>
          <a:prstGeom prst="roundRect">
            <a:avLst>
              <a:gd name="adj" fmla="val 4167"/>
            </a:avLst>
          </a:prstGeom>
          <a:gradFill rotWithShape="1">
            <a:gsLst>
              <a:gs pos="0">
                <a:srgbClr val="EEEFD7"/>
              </a:gs>
              <a:gs pos="100000">
                <a:srgbClr val="D5D69C"/>
              </a:gs>
            </a:gsLst>
            <a:lin ang="2700000" scaled="1"/>
          </a:gradFill>
          <a:ln w="9525" algn="ctr">
            <a:solidFill>
              <a:srgbClr val="4D4D4D"/>
            </a:solidFill>
            <a:round/>
            <a:headEnd/>
            <a:tailEnd/>
          </a:ln>
          <a:effectLst>
            <a:outerShdw dist="35921" dir="2700000" algn="ctr" rotWithShape="0">
              <a:srgbClr val="5F5F5F">
                <a:alpha val="50000"/>
              </a:srgbClr>
            </a:outerShdw>
          </a:effectLst>
        </p:spPr>
        <p:txBody>
          <a:bodyPr tIns="91440" bIns="91440" anchor="ctr">
            <a:spAutoFit/>
          </a:bodyPr>
          <a:lstStyle/>
          <a:p>
            <a:pPr indent="4763">
              <a:buSzPct val="80000"/>
              <a:defRPr/>
            </a:pPr>
            <a:r>
              <a:rPr lang="en-US" sz="1600" b="0" dirty="0">
                <a:solidFill>
                  <a:schemeClr val="bg1"/>
                </a:solidFill>
                <a:cs typeface="Arial" charset="0"/>
              </a:rPr>
              <a:t>Intuitive IDE that enables developers to quickly build applications in their chosen programming language</a:t>
            </a:r>
            <a:endParaRPr lang="en-GB" sz="1600" b="0" dirty="0">
              <a:solidFill>
                <a:schemeClr val="bg1"/>
              </a:solidFill>
              <a:cs typeface="Arial" charset="0"/>
            </a:endParaRPr>
          </a:p>
        </p:txBody>
      </p:sp>
      <p:sp>
        <p:nvSpPr>
          <p:cNvPr id="10" name="AutoShape 140"/>
          <p:cNvSpPr>
            <a:spLocks noChangeArrowheads="1"/>
          </p:cNvSpPr>
          <p:nvPr/>
        </p:nvSpPr>
        <p:spPr bwMode="auto">
          <a:xfrm>
            <a:off x="1399461" y="3359150"/>
            <a:ext cx="9284018" cy="2413000"/>
          </a:xfrm>
          <a:prstGeom prst="roundRect">
            <a:avLst>
              <a:gd name="adj" fmla="val 4167"/>
            </a:avLst>
          </a:prstGeom>
          <a:solidFill>
            <a:srgbClr val="B3C8DF"/>
          </a:solidFill>
          <a:ln w="9525">
            <a:solidFill>
              <a:srgbClr val="4D4D4D"/>
            </a:solidFill>
            <a:round/>
            <a:headEnd/>
            <a:tailEnd/>
          </a:ln>
          <a:effectLst>
            <a:outerShdw dist="35921" dir="2700000" algn="ctr" rotWithShape="0">
              <a:srgbClr val="5F5F5F">
                <a:alpha val="50000"/>
              </a:srgbClr>
            </a:outerShdw>
          </a:effectLst>
        </p:spPr>
        <p:txBody>
          <a:bodyPr/>
          <a:lstStyle>
            <a:lvl1pPr marL="61913" eaLnBrk="0" hangingPunct="0">
              <a:defRPr b="1">
                <a:solidFill>
                  <a:schemeClr val="tx1"/>
                </a:solidFill>
                <a:latin typeface="Verdana" pitchFamily="34" charset="0"/>
                <a:cs typeface="Arial" pitchFamily="34" charset="0"/>
              </a:defRPr>
            </a:lvl1pPr>
            <a:lvl2pPr marL="742950" indent="-285750" eaLnBrk="0" hangingPunct="0">
              <a:defRPr b="1">
                <a:solidFill>
                  <a:schemeClr val="tx1"/>
                </a:solidFill>
                <a:latin typeface="Verdana" pitchFamily="34" charset="0"/>
                <a:cs typeface="Arial" pitchFamily="34" charset="0"/>
              </a:defRPr>
            </a:lvl2pPr>
            <a:lvl3pPr marL="1143000" indent="-228600" eaLnBrk="0" hangingPunct="0">
              <a:defRPr b="1">
                <a:solidFill>
                  <a:schemeClr val="tx1"/>
                </a:solidFill>
                <a:latin typeface="Verdana" pitchFamily="34" charset="0"/>
                <a:cs typeface="Arial" pitchFamily="34" charset="0"/>
              </a:defRPr>
            </a:lvl3pPr>
            <a:lvl4pPr marL="1600200" indent="-228600" eaLnBrk="0" hangingPunct="0">
              <a:defRPr b="1">
                <a:solidFill>
                  <a:schemeClr val="tx1"/>
                </a:solidFill>
                <a:latin typeface="Verdana" pitchFamily="34" charset="0"/>
                <a:cs typeface="Arial" pitchFamily="34" charset="0"/>
              </a:defRPr>
            </a:lvl4pPr>
            <a:lvl5pPr marL="2057400" indent="-228600" eaLnBrk="0" hangingPunct="0">
              <a:defRPr b="1">
                <a:solidFill>
                  <a:schemeClr val="tx1"/>
                </a:solidFill>
                <a:latin typeface="Verdana" pitchFamily="34" charset="0"/>
                <a:cs typeface="Arial" pitchFamily="34" charset="0"/>
              </a:defRPr>
            </a:lvl5pPr>
            <a:lvl6pPr marL="2514600" indent="-228600" eaLnBrk="0" fontAlgn="base" hangingPunct="0">
              <a:spcBef>
                <a:spcPct val="0"/>
              </a:spcBef>
              <a:spcAft>
                <a:spcPct val="0"/>
              </a:spcAft>
              <a:defRPr b="1">
                <a:solidFill>
                  <a:schemeClr val="tx1"/>
                </a:solidFill>
                <a:latin typeface="Verdana" pitchFamily="34" charset="0"/>
                <a:cs typeface="Arial" pitchFamily="34" charset="0"/>
              </a:defRPr>
            </a:lvl6pPr>
            <a:lvl7pPr marL="2971800" indent="-228600" eaLnBrk="0" fontAlgn="base" hangingPunct="0">
              <a:spcBef>
                <a:spcPct val="0"/>
              </a:spcBef>
              <a:spcAft>
                <a:spcPct val="0"/>
              </a:spcAft>
              <a:defRPr b="1">
                <a:solidFill>
                  <a:schemeClr val="tx1"/>
                </a:solidFill>
                <a:latin typeface="Verdana" pitchFamily="34" charset="0"/>
                <a:cs typeface="Arial" pitchFamily="34" charset="0"/>
              </a:defRPr>
            </a:lvl7pPr>
            <a:lvl8pPr marL="3429000" indent="-228600" eaLnBrk="0" fontAlgn="base" hangingPunct="0">
              <a:spcBef>
                <a:spcPct val="0"/>
              </a:spcBef>
              <a:spcAft>
                <a:spcPct val="0"/>
              </a:spcAft>
              <a:defRPr b="1">
                <a:solidFill>
                  <a:schemeClr val="tx1"/>
                </a:solidFill>
                <a:latin typeface="Verdana" pitchFamily="34" charset="0"/>
                <a:cs typeface="Arial" pitchFamily="34" charset="0"/>
              </a:defRPr>
            </a:lvl8pPr>
            <a:lvl9pPr marL="3886200" indent="-228600" eaLnBrk="0" fontAlgn="base" hangingPunct="0">
              <a:spcBef>
                <a:spcPct val="0"/>
              </a:spcBef>
              <a:spcAft>
                <a:spcPct val="0"/>
              </a:spcAft>
              <a:defRPr b="1">
                <a:solidFill>
                  <a:schemeClr val="tx1"/>
                </a:solidFill>
                <a:latin typeface="Verdana" pitchFamily="34" charset="0"/>
                <a:cs typeface="Arial" pitchFamily="34" charset="0"/>
              </a:defRPr>
            </a:lvl9pPr>
          </a:lstStyle>
          <a:p>
            <a:pPr eaLnBrk="1" hangingPunct="1"/>
            <a:r>
              <a:rPr lang="en-GB" altLang="en-US" dirty="0">
                <a:solidFill>
                  <a:schemeClr val="bg1"/>
                </a:solidFill>
                <a:latin typeface="+mn-lt"/>
              </a:rPr>
              <a:t>Visual Studio </a:t>
            </a:r>
            <a:r>
              <a:rPr lang="en-GB" altLang="en-US" dirty="0" smtClean="0">
                <a:solidFill>
                  <a:schemeClr val="bg1"/>
                </a:solidFill>
                <a:latin typeface="+mn-lt"/>
              </a:rPr>
              <a:t>2012 </a:t>
            </a:r>
            <a:r>
              <a:rPr lang="en-GB" altLang="en-US" dirty="0">
                <a:solidFill>
                  <a:schemeClr val="bg1"/>
                </a:solidFill>
                <a:latin typeface="+mn-lt"/>
              </a:rPr>
              <a:t>features:</a:t>
            </a:r>
            <a:endParaRPr lang="en-US" altLang="en-US" dirty="0">
              <a:solidFill>
                <a:schemeClr val="bg1"/>
              </a:solidFill>
              <a:latin typeface="+mn-lt"/>
            </a:endParaRPr>
          </a:p>
        </p:txBody>
      </p:sp>
      <p:sp>
        <p:nvSpPr>
          <p:cNvPr id="11" name="AutoShape 141"/>
          <p:cNvSpPr>
            <a:spLocks noChangeArrowheads="1"/>
          </p:cNvSpPr>
          <p:nvPr/>
        </p:nvSpPr>
        <p:spPr bwMode="auto">
          <a:xfrm>
            <a:off x="1568768" y="3944939"/>
            <a:ext cx="8921830" cy="1443037"/>
          </a:xfrm>
          <a:prstGeom prst="roundRect">
            <a:avLst>
              <a:gd name="adj" fmla="val 4167"/>
            </a:avLst>
          </a:prstGeom>
          <a:gradFill rotWithShape="1">
            <a:gsLst>
              <a:gs pos="0">
                <a:srgbClr val="EEEFD7"/>
              </a:gs>
              <a:gs pos="100000">
                <a:srgbClr val="D5D69C"/>
              </a:gs>
            </a:gsLst>
            <a:lin ang="2700000" scaled="1"/>
          </a:gradFill>
          <a:ln w="9525" algn="ctr">
            <a:solidFill>
              <a:srgbClr val="4D4D4D"/>
            </a:solidFill>
            <a:round/>
            <a:headEnd/>
            <a:tailEnd/>
          </a:ln>
          <a:effectLst>
            <a:outerShdw dist="35921" dir="2700000" algn="ctr" rotWithShape="0">
              <a:srgbClr val="5F5F5F">
                <a:alpha val="50000"/>
              </a:srgbClr>
            </a:outerShdw>
          </a:effectLst>
        </p:spPr>
        <p:txBody>
          <a:bodyPr tIns="91440" bIns="91440" anchor="ctr">
            <a:spAutoFit/>
          </a:bodyPr>
          <a:lstStyle/>
          <a:p>
            <a:pPr marL="342900" indent="-342900">
              <a:buSzPct val="80000"/>
              <a:buFont typeface="Arial" panose="020B0604020202020204" pitchFamily="34" charset="0"/>
              <a:buChar char="•"/>
              <a:defRPr/>
            </a:pPr>
            <a:r>
              <a:rPr lang="en-GB" sz="1600" b="0" dirty="0">
                <a:solidFill>
                  <a:schemeClr val="bg1"/>
                </a:solidFill>
                <a:cs typeface="Arial" charset="0"/>
              </a:rPr>
              <a:t>Rapid application development</a:t>
            </a:r>
          </a:p>
          <a:p>
            <a:pPr marL="342900" indent="-342900">
              <a:buSzPct val="80000"/>
              <a:buFont typeface="Arial" panose="020B0604020202020204" pitchFamily="34" charset="0"/>
              <a:buChar char="•"/>
              <a:defRPr/>
            </a:pPr>
            <a:r>
              <a:rPr lang="en-GB" sz="1600" b="0" dirty="0">
                <a:solidFill>
                  <a:schemeClr val="bg1"/>
                </a:solidFill>
                <a:cs typeface="Arial" charset="0"/>
              </a:rPr>
              <a:t>Server and data access</a:t>
            </a:r>
          </a:p>
          <a:p>
            <a:pPr marL="342900" indent="-342900">
              <a:buSzPct val="80000"/>
              <a:buFont typeface="Arial" panose="020B0604020202020204" pitchFamily="34" charset="0"/>
              <a:buChar char="•"/>
              <a:defRPr/>
            </a:pPr>
            <a:r>
              <a:rPr lang="en-GB" sz="1600" b="0" dirty="0">
                <a:solidFill>
                  <a:schemeClr val="bg1"/>
                </a:solidFill>
                <a:cs typeface="Arial" charset="0"/>
              </a:rPr>
              <a:t>Debugging features</a:t>
            </a:r>
          </a:p>
          <a:p>
            <a:pPr marL="342900" indent="-342900">
              <a:buSzPct val="80000"/>
              <a:buFont typeface="Arial" panose="020B0604020202020204" pitchFamily="34" charset="0"/>
              <a:buChar char="•"/>
              <a:defRPr/>
            </a:pPr>
            <a:r>
              <a:rPr lang="en-GB" sz="1600" b="0" dirty="0">
                <a:solidFill>
                  <a:schemeClr val="bg1"/>
                </a:solidFill>
                <a:cs typeface="Arial" charset="0"/>
              </a:rPr>
              <a:t>Error handling</a:t>
            </a:r>
          </a:p>
          <a:p>
            <a:pPr marL="342900" indent="-342900">
              <a:buSzPct val="80000"/>
              <a:buFont typeface="Arial" panose="020B0604020202020204" pitchFamily="34" charset="0"/>
              <a:buChar char="•"/>
              <a:defRPr/>
            </a:pPr>
            <a:r>
              <a:rPr lang="en-GB" sz="1600" b="0" dirty="0">
                <a:solidFill>
                  <a:schemeClr val="bg1"/>
                </a:solidFill>
                <a:cs typeface="Arial" charset="0"/>
              </a:rPr>
              <a:t>Help and documentation </a:t>
            </a:r>
          </a:p>
        </p:txBody>
      </p:sp>
    </p:spTree>
    <p:extLst>
      <p:ext uri="{BB962C8B-B14F-4D97-AF65-F5344CB8AC3E}">
        <p14:creationId xmlns:p14="http://schemas.microsoft.com/office/powerpoint/2010/main" val="33828268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556142" y="96261"/>
            <a:ext cx="11109960" cy="1143000"/>
          </a:xfrm>
        </p:spPr>
        <p:txBody>
          <a:bodyPr/>
          <a:lstStyle/>
          <a:p>
            <a:pPr eaLnBrk="1" hangingPunct="1"/>
            <a:r>
              <a:rPr lang="en-US" altLang="en-US" dirty="0" smtClean="0"/>
              <a:t>Templates in Visual Studio 2012</a:t>
            </a:r>
          </a:p>
        </p:txBody>
      </p:sp>
      <p:sp>
        <p:nvSpPr>
          <p:cNvPr id="5" name="AutoShape 5"/>
          <p:cNvSpPr>
            <a:spLocks noChangeArrowheads="1"/>
          </p:cNvSpPr>
          <p:nvPr/>
        </p:nvSpPr>
        <p:spPr bwMode="auto">
          <a:xfrm>
            <a:off x="1669495" y="866775"/>
            <a:ext cx="8870394" cy="5494338"/>
          </a:xfrm>
          <a:prstGeom prst="roundRect">
            <a:avLst>
              <a:gd name="adj" fmla="val 4167"/>
            </a:avLst>
          </a:prstGeom>
          <a:solidFill>
            <a:srgbClr val="BBCDE3"/>
          </a:solidFill>
          <a:ln w="9525">
            <a:solidFill>
              <a:srgbClr val="4D4D4D"/>
            </a:solidFill>
            <a:round/>
            <a:headEnd/>
            <a:tailEnd/>
          </a:ln>
          <a:effectLst>
            <a:outerShdw dist="35921" dir="2700000" algn="ctr" rotWithShape="0">
              <a:srgbClr val="AFAFAF"/>
            </a:outerShdw>
          </a:effectLst>
        </p:spPr>
        <p:txBody>
          <a:bodyPr wrap="none"/>
          <a:lstStyle/>
          <a:p>
            <a:pPr>
              <a:lnSpc>
                <a:spcPct val="90000"/>
              </a:lnSpc>
              <a:spcBef>
                <a:spcPct val="40000"/>
              </a:spcBef>
              <a:defRPr/>
            </a:pPr>
            <a:endParaRPr lang="en-GB" sz="2400" b="0">
              <a:cs typeface="Arial" charset="0"/>
            </a:endParaRPr>
          </a:p>
        </p:txBody>
      </p:sp>
      <p:sp>
        <p:nvSpPr>
          <p:cNvPr id="6" name="AutoShape 6"/>
          <p:cNvSpPr>
            <a:spLocks noChangeArrowheads="1"/>
          </p:cNvSpPr>
          <p:nvPr/>
        </p:nvSpPr>
        <p:spPr bwMode="auto">
          <a:xfrm>
            <a:off x="1967389" y="2913064"/>
            <a:ext cx="8240316" cy="363537"/>
          </a:xfrm>
          <a:prstGeom prst="roundRect">
            <a:avLst>
              <a:gd name="adj" fmla="val 4167"/>
            </a:avLst>
          </a:prstGeom>
          <a:gradFill rotWithShape="1">
            <a:gsLst>
              <a:gs pos="0">
                <a:srgbClr val="EEEFD7"/>
              </a:gs>
              <a:gs pos="100000">
                <a:srgbClr val="D5D69C"/>
              </a:gs>
            </a:gsLst>
            <a:lin ang="2700000" scaled="1"/>
          </a:gradFill>
          <a:ln w="9525">
            <a:solidFill>
              <a:srgbClr val="4D4D4D"/>
            </a:solidFill>
            <a:round/>
            <a:headEnd/>
            <a:tailEnd/>
          </a:ln>
          <a:effectLst>
            <a:outerShdw dist="35921" dir="2700000" algn="ctr" rotWithShape="0">
              <a:srgbClr val="AFAFAF"/>
            </a:outerShdw>
          </a:effectLst>
        </p:spPr>
        <p:txBody>
          <a:bodyPr tIns="91440"/>
          <a:lstStyle>
            <a:lvl1pPr marL="225425" indent="-225425" eaLnBrk="0" hangingPunct="0">
              <a:defRPr b="1">
                <a:solidFill>
                  <a:schemeClr val="tx1"/>
                </a:solidFill>
                <a:latin typeface="Verdana" pitchFamily="34" charset="0"/>
                <a:cs typeface="Arial" pitchFamily="34" charset="0"/>
              </a:defRPr>
            </a:lvl1pPr>
            <a:lvl2pPr marL="742950" indent="-285750" eaLnBrk="0" hangingPunct="0">
              <a:defRPr b="1">
                <a:solidFill>
                  <a:schemeClr val="tx1"/>
                </a:solidFill>
                <a:latin typeface="Verdana" pitchFamily="34" charset="0"/>
                <a:cs typeface="Arial" pitchFamily="34" charset="0"/>
              </a:defRPr>
            </a:lvl2pPr>
            <a:lvl3pPr marL="1143000" indent="-228600" eaLnBrk="0" hangingPunct="0">
              <a:defRPr b="1">
                <a:solidFill>
                  <a:schemeClr val="tx1"/>
                </a:solidFill>
                <a:latin typeface="Verdana" pitchFamily="34" charset="0"/>
                <a:cs typeface="Arial" pitchFamily="34" charset="0"/>
              </a:defRPr>
            </a:lvl3pPr>
            <a:lvl4pPr marL="1600200" indent="-228600" eaLnBrk="0" hangingPunct="0">
              <a:defRPr b="1">
                <a:solidFill>
                  <a:schemeClr val="tx1"/>
                </a:solidFill>
                <a:latin typeface="Verdana" pitchFamily="34" charset="0"/>
                <a:cs typeface="Arial" pitchFamily="34" charset="0"/>
              </a:defRPr>
            </a:lvl4pPr>
            <a:lvl5pPr marL="2057400" indent="-228600" eaLnBrk="0" hangingPunct="0">
              <a:defRPr b="1">
                <a:solidFill>
                  <a:schemeClr val="tx1"/>
                </a:solidFill>
                <a:latin typeface="Verdana" pitchFamily="34" charset="0"/>
                <a:cs typeface="Arial" pitchFamily="34" charset="0"/>
              </a:defRPr>
            </a:lvl5pPr>
            <a:lvl6pPr marL="2514600" indent="-228600" eaLnBrk="0" fontAlgn="base" hangingPunct="0">
              <a:spcBef>
                <a:spcPct val="0"/>
              </a:spcBef>
              <a:spcAft>
                <a:spcPct val="0"/>
              </a:spcAft>
              <a:defRPr b="1">
                <a:solidFill>
                  <a:schemeClr val="tx1"/>
                </a:solidFill>
                <a:latin typeface="Verdana" pitchFamily="34" charset="0"/>
                <a:cs typeface="Arial" pitchFamily="34" charset="0"/>
              </a:defRPr>
            </a:lvl6pPr>
            <a:lvl7pPr marL="2971800" indent="-228600" eaLnBrk="0" fontAlgn="base" hangingPunct="0">
              <a:spcBef>
                <a:spcPct val="0"/>
              </a:spcBef>
              <a:spcAft>
                <a:spcPct val="0"/>
              </a:spcAft>
              <a:defRPr b="1">
                <a:solidFill>
                  <a:schemeClr val="tx1"/>
                </a:solidFill>
                <a:latin typeface="Verdana" pitchFamily="34" charset="0"/>
                <a:cs typeface="Arial" pitchFamily="34" charset="0"/>
              </a:defRPr>
            </a:lvl7pPr>
            <a:lvl8pPr marL="3429000" indent="-228600" eaLnBrk="0" fontAlgn="base" hangingPunct="0">
              <a:spcBef>
                <a:spcPct val="0"/>
              </a:spcBef>
              <a:spcAft>
                <a:spcPct val="0"/>
              </a:spcAft>
              <a:defRPr b="1">
                <a:solidFill>
                  <a:schemeClr val="tx1"/>
                </a:solidFill>
                <a:latin typeface="Verdana" pitchFamily="34" charset="0"/>
                <a:cs typeface="Arial" pitchFamily="34" charset="0"/>
              </a:defRPr>
            </a:lvl8pPr>
            <a:lvl9pPr marL="3886200" indent="-228600" eaLnBrk="0" fontAlgn="base" hangingPunct="0">
              <a:spcBef>
                <a:spcPct val="0"/>
              </a:spcBef>
              <a:spcAft>
                <a:spcPct val="0"/>
              </a:spcAft>
              <a:defRPr b="1">
                <a:solidFill>
                  <a:schemeClr val="tx1"/>
                </a:solidFill>
                <a:latin typeface="Verdana" pitchFamily="34" charset="0"/>
                <a:cs typeface="Arial" pitchFamily="34" charset="0"/>
              </a:defRPr>
            </a:lvl9pPr>
          </a:lstStyle>
          <a:p>
            <a:pPr eaLnBrk="1" hangingPunct="1">
              <a:lnSpc>
                <a:spcPct val="90000"/>
              </a:lnSpc>
              <a:spcBef>
                <a:spcPct val="40000"/>
              </a:spcBef>
              <a:buSzPct val="80000"/>
            </a:pPr>
            <a:r>
              <a:rPr lang="en-US" altLang="ja-JP" sz="1600" b="0" dirty="0">
                <a:solidFill>
                  <a:schemeClr val="bg1"/>
                </a:solidFill>
                <a:ea typeface="ＭＳ Ｐゴシック" pitchFamily="34" charset="-128"/>
              </a:rPr>
              <a:t>Windows Forms Application</a:t>
            </a:r>
            <a:endParaRPr lang="en-US" altLang="en-US" sz="1600" b="0" dirty="0">
              <a:solidFill>
                <a:schemeClr val="bg1"/>
              </a:solidFill>
            </a:endParaRPr>
          </a:p>
        </p:txBody>
      </p:sp>
      <p:sp>
        <p:nvSpPr>
          <p:cNvPr id="7" name="AutoShape 7"/>
          <p:cNvSpPr>
            <a:spLocks noChangeArrowheads="1"/>
          </p:cNvSpPr>
          <p:nvPr/>
        </p:nvSpPr>
        <p:spPr bwMode="auto">
          <a:xfrm>
            <a:off x="1990965" y="1065213"/>
            <a:ext cx="8240315" cy="361950"/>
          </a:xfrm>
          <a:prstGeom prst="roundRect">
            <a:avLst>
              <a:gd name="adj" fmla="val 4167"/>
            </a:avLst>
          </a:prstGeom>
          <a:gradFill rotWithShape="1">
            <a:gsLst>
              <a:gs pos="0">
                <a:srgbClr val="EEEFD7"/>
              </a:gs>
              <a:gs pos="100000">
                <a:srgbClr val="D5D69C"/>
              </a:gs>
            </a:gsLst>
            <a:lin ang="2700000" scaled="1"/>
          </a:gradFill>
          <a:ln w="9525">
            <a:solidFill>
              <a:srgbClr val="4D4D4D"/>
            </a:solidFill>
            <a:round/>
            <a:headEnd/>
            <a:tailEnd/>
          </a:ln>
          <a:effectLst>
            <a:outerShdw dist="35921" dir="2700000" algn="ctr" rotWithShape="0">
              <a:srgbClr val="AFAFAF"/>
            </a:outerShdw>
          </a:effectLst>
        </p:spPr>
        <p:txBody>
          <a:bodyPr tIns="91440"/>
          <a:lstStyle>
            <a:lvl1pPr marL="225425" indent="-225425" eaLnBrk="0" hangingPunct="0">
              <a:defRPr b="1">
                <a:solidFill>
                  <a:schemeClr val="tx1"/>
                </a:solidFill>
                <a:latin typeface="Verdana" pitchFamily="34" charset="0"/>
                <a:cs typeface="Arial" pitchFamily="34" charset="0"/>
              </a:defRPr>
            </a:lvl1pPr>
            <a:lvl2pPr marL="742950" indent="-285750" eaLnBrk="0" hangingPunct="0">
              <a:defRPr b="1">
                <a:solidFill>
                  <a:schemeClr val="tx1"/>
                </a:solidFill>
                <a:latin typeface="Verdana" pitchFamily="34" charset="0"/>
                <a:cs typeface="Arial" pitchFamily="34" charset="0"/>
              </a:defRPr>
            </a:lvl2pPr>
            <a:lvl3pPr marL="1143000" indent="-228600" eaLnBrk="0" hangingPunct="0">
              <a:defRPr b="1">
                <a:solidFill>
                  <a:schemeClr val="tx1"/>
                </a:solidFill>
                <a:latin typeface="Verdana" pitchFamily="34" charset="0"/>
                <a:cs typeface="Arial" pitchFamily="34" charset="0"/>
              </a:defRPr>
            </a:lvl3pPr>
            <a:lvl4pPr marL="1600200" indent="-228600" eaLnBrk="0" hangingPunct="0">
              <a:defRPr b="1">
                <a:solidFill>
                  <a:schemeClr val="tx1"/>
                </a:solidFill>
                <a:latin typeface="Verdana" pitchFamily="34" charset="0"/>
                <a:cs typeface="Arial" pitchFamily="34" charset="0"/>
              </a:defRPr>
            </a:lvl4pPr>
            <a:lvl5pPr marL="2057400" indent="-228600" eaLnBrk="0" hangingPunct="0">
              <a:defRPr b="1">
                <a:solidFill>
                  <a:schemeClr val="tx1"/>
                </a:solidFill>
                <a:latin typeface="Verdana" pitchFamily="34" charset="0"/>
                <a:cs typeface="Arial" pitchFamily="34" charset="0"/>
              </a:defRPr>
            </a:lvl5pPr>
            <a:lvl6pPr marL="2514600" indent="-228600" eaLnBrk="0" fontAlgn="base" hangingPunct="0">
              <a:spcBef>
                <a:spcPct val="0"/>
              </a:spcBef>
              <a:spcAft>
                <a:spcPct val="0"/>
              </a:spcAft>
              <a:defRPr b="1">
                <a:solidFill>
                  <a:schemeClr val="tx1"/>
                </a:solidFill>
                <a:latin typeface="Verdana" pitchFamily="34" charset="0"/>
                <a:cs typeface="Arial" pitchFamily="34" charset="0"/>
              </a:defRPr>
            </a:lvl6pPr>
            <a:lvl7pPr marL="2971800" indent="-228600" eaLnBrk="0" fontAlgn="base" hangingPunct="0">
              <a:spcBef>
                <a:spcPct val="0"/>
              </a:spcBef>
              <a:spcAft>
                <a:spcPct val="0"/>
              </a:spcAft>
              <a:defRPr b="1">
                <a:solidFill>
                  <a:schemeClr val="tx1"/>
                </a:solidFill>
                <a:latin typeface="Verdana" pitchFamily="34" charset="0"/>
                <a:cs typeface="Arial" pitchFamily="34" charset="0"/>
              </a:defRPr>
            </a:lvl7pPr>
            <a:lvl8pPr marL="3429000" indent="-228600" eaLnBrk="0" fontAlgn="base" hangingPunct="0">
              <a:spcBef>
                <a:spcPct val="0"/>
              </a:spcBef>
              <a:spcAft>
                <a:spcPct val="0"/>
              </a:spcAft>
              <a:defRPr b="1">
                <a:solidFill>
                  <a:schemeClr val="tx1"/>
                </a:solidFill>
                <a:latin typeface="Verdana" pitchFamily="34" charset="0"/>
                <a:cs typeface="Arial" pitchFamily="34" charset="0"/>
              </a:defRPr>
            </a:lvl8pPr>
            <a:lvl9pPr marL="3886200" indent="-228600" eaLnBrk="0" fontAlgn="base" hangingPunct="0">
              <a:spcBef>
                <a:spcPct val="0"/>
              </a:spcBef>
              <a:spcAft>
                <a:spcPct val="0"/>
              </a:spcAft>
              <a:defRPr b="1">
                <a:solidFill>
                  <a:schemeClr val="tx1"/>
                </a:solidFill>
                <a:latin typeface="Verdana" pitchFamily="34" charset="0"/>
                <a:cs typeface="Arial" pitchFamily="34" charset="0"/>
              </a:defRPr>
            </a:lvl9pPr>
          </a:lstStyle>
          <a:p>
            <a:pPr eaLnBrk="1" hangingPunct="1">
              <a:lnSpc>
                <a:spcPct val="90000"/>
              </a:lnSpc>
              <a:spcBef>
                <a:spcPct val="40000"/>
              </a:spcBef>
              <a:buSzPct val="80000"/>
            </a:pPr>
            <a:r>
              <a:rPr lang="en-US" altLang="ja-JP" sz="1600" b="0" dirty="0">
                <a:solidFill>
                  <a:schemeClr val="bg1"/>
                </a:solidFill>
                <a:ea typeface="ＭＳ Ｐゴシック" pitchFamily="34" charset="-128"/>
              </a:rPr>
              <a:t>Console Application</a:t>
            </a:r>
            <a:endParaRPr lang="en-US" altLang="en-US" sz="1600" b="0" dirty="0">
              <a:solidFill>
                <a:schemeClr val="bg1"/>
              </a:solidFill>
            </a:endParaRPr>
          </a:p>
        </p:txBody>
      </p:sp>
      <p:sp>
        <p:nvSpPr>
          <p:cNvPr id="8" name="AutoShape 8"/>
          <p:cNvSpPr>
            <a:spLocks noChangeArrowheads="1"/>
          </p:cNvSpPr>
          <p:nvPr/>
        </p:nvSpPr>
        <p:spPr bwMode="auto">
          <a:xfrm>
            <a:off x="1956674" y="2276475"/>
            <a:ext cx="8240315" cy="361950"/>
          </a:xfrm>
          <a:prstGeom prst="roundRect">
            <a:avLst>
              <a:gd name="adj" fmla="val 4167"/>
            </a:avLst>
          </a:prstGeom>
          <a:gradFill rotWithShape="1">
            <a:gsLst>
              <a:gs pos="0">
                <a:srgbClr val="EEEFD7"/>
              </a:gs>
              <a:gs pos="100000">
                <a:srgbClr val="D5D69C"/>
              </a:gs>
            </a:gsLst>
            <a:lin ang="2700000" scaled="1"/>
          </a:gradFill>
          <a:ln w="9525">
            <a:solidFill>
              <a:srgbClr val="4D4D4D"/>
            </a:solidFill>
            <a:round/>
            <a:headEnd/>
            <a:tailEnd/>
          </a:ln>
          <a:effectLst>
            <a:outerShdw dist="35921" dir="2700000" algn="ctr" rotWithShape="0">
              <a:srgbClr val="AFAFAF"/>
            </a:outerShdw>
          </a:effectLst>
        </p:spPr>
        <p:txBody>
          <a:bodyPr tIns="91440"/>
          <a:lstStyle>
            <a:lvl1pPr marL="225425" indent="-225425" eaLnBrk="0" hangingPunct="0">
              <a:defRPr b="1">
                <a:solidFill>
                  <a:schemeClr val="tx1"/>
                </a:solidFill>
                <a:latin typeface="Verdana" pitchFamily="34" charset="0"/>
                <a:cs typeface="Arial" pitchFamily="34" charset="0"/>
              </a:defRPr>
            </a:lvl1pPr>
            <a:lvl2pPr marL="742950" indent="-285750" eaLnBrk="0" hangingPunct="0">
              <a:defRPr b="1">
                <a:solidFill>
                  <a:schemeClr val="tx1"/>
                </a:solidFill>
                <a:latin typeface="Verdana" pitchFamily="34" charset="0"/>
                <a:cs typeface="Arial" pitchFamily="34" charset="0"/>
              </a:defRPr>
            </a:lvl2pPr>
            <a:lvl3pPr marL="1143000" indent="-228600" eaLnBrk="0" hangingPunct="0">
              <a:defRPr b="1">
                <a:solidFill>
                  <a:schemeClr val="tx1"/>
                </a:solidFill>
                <a:latin typeface="Verdana" pitchFamily="34" charset="0"/>
                <a:cs typeface="Arial" pitchFamily="34" charset="0"/>
              </a:defRPr>
            </a:lvl3pPr>
            <a:lvl4pPr marL="1600200" indent="-228600" eaLnBrk="0" hangingPunct="0">
              <a:defRPr b="1">
                <a:solidFill>
                  <a:schemeClr val="tx1"/>
                </a:solidFill>
                <a:latin typeface="Verdana" pitchFamily="34" charset="0"/>
                <a:cs typeface="Arial" pitchFamily="34" charset="0"/>
              </a:defRPr>
            </a:lvl4pPr>
            <a:lvl5pPr marL="2057400" indent="-228600" eaLnBrk="0" hangingPunct="0">
              <a:defRPr b="1">
                <a:solidFill>
                  <a:schemeClr val="tx1"/>
                </a:solidFill>
                <a:latin typeface="Verdana" pitchFamily="34" charset="0"/>
                <a:cs typeface="Arial" pitchFamily="34" charset="0"/>
              </a:defRPr>
            </a:lvl5pPr>
            <a:lvl6pPr marL="2514600" indent="-228600" eaLnBrk="0" fontAlgn="base" hangingPunct="0">
              <a:spcBef>
                <a:spcPct val="0"/>
              </a:spcBef>
              <a:spcAft>
                <a:spcPct val="0"/>
              </a:spcAft>
              <a:defRPr b="1">
                <a:solidFill>
                  <a:schemeClr val="tx1"/>
                </a:solidFill>
                <a:latin typeface="Verdana" pitchFamily="34" charset="0"/>
                <a:cs typeface="Arial" pitchFamily="34" charset="0"/>
              </a:defRPr>
            </a:lvl6pPr>
            <a:lvl7pPr marL="2971800" indent="-228600" eaLnBrk="0" fontAlgn="base" hangingPunct="0">
              <a:spcBef>
                <a:spcPct val="0"/>
              </a:spcBef>
              <a:spcAft>
                <a:spcPct val="0"/>
              </a:spcAft>
              <a:defRPr b="1">
                <a:solidFill>
                  <a:schemeClr val="tx1"/>
                </a:solidFill>
                <a:latin typeface="Verdana" pitchFamily="34" charset="0"/>
                <a:cs typeface="Arial" pitchFamily="34" charset="0"/>
              </a:defRPr>
            </a:lvl7pPr>
            <a:lvl8pPr marL="3429000" indent="-228600" eaLnBrk="0" fontAlgn="base" hangingPunct="0">
              <a:spcBef>
                <a:spcPct val="0"/>
              </a:spcBef>
              <a:spcAft>
                <a:spcPct val="0"/>
              </a:spcAft>
              <a:defRPr b="1">
                <a:solidFill>
                  <a:schemeClr val="tx1"/>
                </a:solidFill>
                <a:latin typeface="Verdana" pitchFamily="34" charset="0"/>
                <a:cs typeface="Arial" pitchFamily="34" charset="0"/>
              </a:defRPr>
            </a:lvl8pPr>
            <a:lvl9pPr marL="3886200" indent="-228600" eaLnBrk="0" fontAlgn="base" hangingPunct="0">
              <a:spcBef>
                <a:spcPct val="0"/>
              </a:spcBef>
              <a:spcAft>
                <a:spcPct val="0"/>
              </a:spcAft>
              <a:defRPr b="1">
                <a:solidFill>
                  <a:schemeClr val="tx1"/>
                </a:solidFill>
                <a:latin typeface="Verdana" pitchFamily="34" charset="0"/>
                <a:cs typeface="Arial" pitchFamily="34" charset="0"/>
              </a:defRPr>
            </a:lvl9pPr>
          </a:lstStyle>
          <a:p>
            <a:pPr eaLnBrk="1" hangingPunct="1">
              <a:lnSpc>
                <a:spcPct val="90000"/>
              </a:lnSpc>
              <a:spcBef>
                <a:spcPct val="40000"/>
              </a:spcBef>
              <a:buSzPct val="80000"/>
            </a:pPr>
            <a:r>
              <a:rPr lang="en-US" altLang="ja-JP" sz="1600" b="0" dirty="0">
                <a:solidFill>
                  <a:schemeClr val="bg1"/>
                </a:solidFill>
                <a:ea typeface="ＭＳ Ｐゴシック" pitchFamily="34" charset="-128"/>
              </a:rPr>
              <a:t>Class Library</a:t>
            </a:r>
            <a:endParaRPr lang="en-US" altLang="en-US" sz="1600" b="0" dirty="0">
              <a:solidFill>
                <a:schemeClr val="bg1"/>
              </a:solidFill>
            </a:endParaRPr>
          </a:p>
        </p:txBody>
      </p:sp>
      <p:sp>
        <p:nvSpPr>
          <p:cNvPr id="9" name="AutoShape 9"/>
          <p:cNvSpPr>
            <a:spLocks noChangeArrowheads="1"/>
          </p:cNvSpPr>
          <p:nvPr/>
        </p:nvSpPr>
        <p:spPr bwMode="auto">
          <a:xfrm>
            <a:off x="1967389" y="3548063"/>
            <a:ext cx="8240316" cy="361950"/>
          </a:xfrm>
          <a:prstGeom prst="roundRect">
            <a:avLst>
              <a:gd name="adj" fmla="val 4167"/>
            </a:avLst>
          </a:prstGeom>
          <a:gradFill rotWithShape="1">
            <a:gsLst>
              <a:gs pos="0">
                <a:srgbClr val="EEEFD7"/>
              </a:gs>
              <a:gs pos="100000">
                <a:srgbClr val="D5D69C"/>
              </a:gs>
            </a:gsLst>
            <a:lin ang="2700000" scaled="1"/>
          </a:gradFill>
          <a:ln w="9525">
            <a:solidFill>
              <a:srgbClr val="4D4D4D"/>
            </a:solidFill>
            <a:round/>
            <a:headEnd/>
            <a:tailEnd/>
          </a:ln>
          <a:effectLst>
            <a:outerShdw dist="35921" dir="2700000" algn="ctr" rotWithShape="0">
              <a:srgbClr val="AFAFAF"/>
            </a:outerShdw>
          </a:effectLst>
        </p:spPr>
        <p:txBody>
          <a:bodyPr tIns="91440"/>
          <a:lstStyle>
            <a:lvl1pPr marL="225425" indent="-225425" eaLnBrk="0" hangingPunct="0">
              <a:defRPr b="1">
                <a:solidFill>
                  <a:schemeClr val="tx1"/>
                </a:solidFill>
                <a:latin typeface="Verdana" pitchFamily="34" charset="0"/>
                <a:cs typeface="Arial" pitchFamily="34" charset="0"/>
              </a:defRPr>
            </a:lvl1pPr>
            <a:lvl2pPr marL="742950" indent="-285750" eaLnBrk="0" hangingPunct="0">
              <a:defRPr b="1">
                <a:solidFill>
                  <a:schemeClr val="tx1"/>
                </a:solidFill>
                <a:latin typeface="Verdana" pitchFamily="34" charset="0"/>
                <a:cs typeface="Arial" pitchFamily="34" charset="0"/>
              </a:defRPr>
            </a:lvl2pPr>
            <a:lvl3pPr marL="1143000" indent="-228600" eaLnBrk="0" hangingPunct="0">
              <a:defRPr b="1">
                <a:solidFill>
                  <a:schemeClr val="tx1"/>
                </a:solidFill>
                <a:latin typeface="Verdana" pitchFamily="34" charset="0"/>
                <a:cs typeface="Arial" pitchFamily="34" charset="0"/>
              </a:defRPr>
            </a:lvl3pPr>
            <a:lvl4pPr marL="1600200" indent="-228600" eaLnBrk="0" hangingPunct="0">
              <a:defRPr b="1">
                <a:solidFill>
                  <a:schemeClr val="tx1"/>
                </a:solidFill>
                <a:latin typeface="Verdana" pitchFamily="34" charset="0"/>
                <a:cs typeface="Arial" pitchFamily="34" charset="0"/>
              </a:defRPr>
            </a:lvl4pPr>
            <a:lvl5pPr marL="2057400" indent="-228600" eaLnBrk="0" hangingPunct="0">
              <a:defRPr b="1">
                <a:solidFill>
                  <a:schemeClr val="tx1"/>
                </a:solidFill>
                <a:latin typeface="Verdana" pitchFamily="34" charset="0"/>
                <a:cs typeface="Arial" pitchFamily="34" charset="0"/>
              </a:defRPr>
            </a:lvl5pPr>
            <a:lvl6pPr marL="2514600" indent="-228600" eaLnBrk="0" fontAlgn="base" hangingPunct="0">
              <a:spcBef>
                <a:spcPct val="0"/>
              </a:spcBef>
              <a:spcAft>
                <a:spcPct val="0"/>
              </a:spcAft>
              <a:defRPr b="1">
                <a:solidFill>
                  <a:schemeClr val="tx1"/>
                </a:solidFill>
                <a:latin typeface="Verdana" pitchFamily="34" charset="0"/>
                <a:cs typeface="Arial" pitchFamily="34" charset="0"/>
              </a:defRPr>
            </a:lvl6pPr>
            <a:lvl7pPr marL="2971800" indent="-228600" eaLnBrk="0" fontAlgn="base" hangingPunct="0">
              <a:spcBef>
                <a:spcPct val="0"/>
              </a:spcBef>
              <a:spcAft>
                <a:spcPct val="0"/>
              </a:spcAft>
              <a:defRPr b="1">
                <a:solidFill>
                  <a:schemeClr val="tx1"/>
                </a:solidFill>
                <a:latin typeface="Verdana" pitchFamily="34" charset="0"/>
                <a:cs typeface="Arial" pitchFamily="34" charset="0"/>
              </a:defRPr>
            </a:lvl7pPr>
            <a:lvl8pPr marL="3429000" indent="-228600" eaLnBrk="0" fontAlgn="base" hangingPunct="0">
              <a:spcBef>
                <a:spcPct val="0"/>
              </a:spcBef>
              <a:spcAft>
                <a:spcPct val="0"/>
              </a:spcAft>
              <a:defRPr b="1">
                <a:solidFill>
                  <a:schemeClr val="tx1"/>
                </a:solidFill>
                <a:latin typeface="Verdana" pitchFamily="34" charset="0"/>
                <a:cs typeface="Arial" pitchFamily="34" charset="0"/>
              </a:defRPr>
            </a:lvl8pPr>
            <a:lvl9pPr marL="3886200" indent="-228600" eaLnBrk="0" fontAlgn="base" hangingPunct="0">
              <a:spcBef>
                <a:spcPct val="0"/>
              </a:spcBef>
              <a:spcAft>
                <a:spcPct val="0"/>
              </a:spcAft>
              <a:defRPr b="1">
                <a:solidFill>
                  <a:schemeClr val="tx1"/>
                </a:solidFill>
                <a:latin typeface="Verdana" pitchFamily="34" charset="0"/>
                <a:cs typeface="Arial" pitchFamily="34" charset="0"/>
              </a:defRPr>
            </a:lvl9pPr>
          </a:lstStyle>
          <a:p>
            <a:pPr eaLnBrk="1" hangingPunct="1">
              <a:lnSpc>
                <a:spcPct val="90000"/>
              </a:lnSpc>
              <a:spcBef>
                <a:spcPct val="40000"/>
              </a:spcBef>
              <a:buSzPct val="80000"/>
            </a:pPr>
            <a:r>
              <a:rPr lang="en-US" altLang="ja-JP" sz="1600" b="0" dirty="0">
                <a:solidFill>
                  <a:schemeClr val="bg1"/>
                </a:solidFill>
                <a:ea typeface="ＭＳ Ｐゴシック" pitchFamily="34" charset="-128"/>
              </a:rPr>
              <a:t>ASP.NET Web Application</a:t>
            </a:r>
            <a:endParaRPr lang="en-US" altLang="en-US" sz="1600" b="0" dirty="0">
              <a:solidFill>
                <a:schemeClr val="bg1"/>
              </a:solidFill>
            </a:endParaRPr>
          </a:p>
        </p:txBody>
      </p:sp>
      <p:sp>
        <p:nvSpPr>
          <p:cNvPr id="10" name="AutoShape 10"/>
          <p:cNvSpPr>
            <a:spLocks noChangeArrowheads="1"/>
          </p:cNvSpPr>
          <p:nvPr/>
        </p:nvSpPr>
        <p:spPr bwMode="auto">
          <a:xfrm>
            <a:off x="1975961" y="5632450"/>
            <a:ext cx="8240316" cy="363538"/>
          </a:xfrm>
          <a:prstGeom prst="roundRect">
            <a:avLst>
              <a:gd name="adj" fmla="val 4167"/>
            </a:avLst>
          </a:prstGeom>
          <a:gradFill rotWithShape="1">
            <a:gsLst>
              <a:gs pos="0">
                <a:srgbClr val="EEEFD7"/>
              </a:gs>
              <a:gs pos="100000">
                <a:srgbClr val="D5D69C"/>
              </a:gs>
            </a:gsLst>
            <a:lin ang="2700000" scaled="1"/>
          </a:gradFill>
          <a:ln w="9525">
            <a:solidFill>
              <a:srgbClr val="4D4D4D"/>
            </a:solidFill>
            <a:round/>
            <a:headEnd/>
            <a:tailEnd/>
          </a:ln>
          <a:effectLst>
            <a:outerShdw dist="35921" dir="2700000" algn="ctr" rotWithShape="0">
              <a:srgbClr val="AFAFAF"/>
            </a:outerShdw>
          </a:effectLst>
        </p:spPr>
        <p:txBody>
          <a:bodyPr tIns="91440"/>
          <a:lstStyle>
            <a:lvl1pPr marL="225425" indent="-225425" eaLnBrk="0" hangingPunct="0">
              <a:defRPr b="1">
                <a:solidFill>
                  <a:schemeClr val="tx1"/>
                </a:solidFill>
                <a:latin typeface="Verdana" pitchFamily="34" charset="0"/>
                <a:cs typeface="Arial" pitchFamily="34" charset="0"/>
              </a:defRPr>
            </a:lvl1pPr>
            <a:lvl2pPr marL="742950" indent="-285750" eaLnBrk="0" hangingPunct="0">
              <a:defRPr b="1">
                <a:solidFill>
                  <a:schemeClr val="tx1"/>
                </a:solidFill>
                <a:latin typeface="Verdana" pitchFamily="34" charset="0"/>
                <a:cs typeface="Arial" pitchFamily="34" charset="0"/>
              </a:defRPr>
            </a:lvl2pPr>
            <a:lvl3pPr marL="1143000" indent="-228600" eaLnBrk="0" hangingPunct="0">
              <a:defRPr b="1">
                <a:solidFill>
                  <a:schemeClr val="tx1"/>
                </a:solidFill>
                <a:latin typeface="Verdana" pitchFamily="34" charset="0"/>
                <a:cs typeface="Arial" pitchFamily="34" charset="0"/>
              </a:defRPr>
            </a:lvl3pPr>
            <a:lvl4pPr marL="1600200" indent="-228600" eaLnBrk="0" hangingPunct="0">
              <a:defRPr b="1">
                <a:solidFill>
                  <a:schemeClr val="tx1"/>
                </a:solidFill>
                <a:latin typeface="Verdana" pitchFamily="34" charset="0"/>
                <a:cs typeface="Arial" pitchFamily="34" charset="0"/>
              </a:defRPr>
            </a:lvl4pPr>
            <a:lvl5pPr marL="2057400" indent="-228600" eaLnBrk="0" hangingPunct="0">
              <a:defRPr b="1">
                <a:solidFill>
                  <a:schemeClr val="tx1"/>
                </a:solidFill>
                <a:latin typeface="Verdana" pitchFamily="34" charset="0"/>
                <a:cs typeface="Arial" pitchFamily="34" charset="0"/>
              </a:defRPr>
            </a:lvl5pPr>
            <a:lvl6pPr marL="2514600" indent="-228600" eaLnBrk="0" fontAlgn="base" hangingPunct="0">
              <a:spcBef>
                <a:spcPct val="0"/>
              </a:spcBef>
              <a:spcAft>
                <a:spcPct val="0"/>
              </a:spcAft>
              <a:defRPr b="1">
                <a:solidFill>
                  <a:schemeClr val="tx1"/>
                </a:solidFill>
                <a:latin typeface="Verdana" pitchFamily="34" charset="0"/>
                <a:cs typeface="Arial" pitchFamily="34" charset="0"/>
              </a:defRPr>
            </a:lvl6pPr>
            <a:lvl7pPr marL="2971800" indent="-228600" eaLnBrk="0" fontAlgn="base" hangingPunct="0">
              <a:spcBef>
                <a:spcPct val="0"/>
              </a:spcBef>
              <a:spcAft>
                <a:spcPct val="0"/>
              </a:spcAft>
              <a:defRPr b="1">
                <a:solidFill>
                  <a:schemeClr val="tx1"/>
                </a:solidFill>
                <a:latin typeface="Verdana" pitchFamily="34" charset="0"/>
                <a:cs typeface="Arial" pitchFamily="34" charset="0"/>
              </a:defRPr>
            </a:lvl7pPr>
            <a:lvl8pPr marL="3429000" indent="-228600" eaLnBrk="0" fontAlgn="base" hangingPunct="0">
              <a:spcBef>
                <a:spcPct val="0"/>
              </a:spcBef>
              <a:spcAft>
                <a:spcPct val="0"/>
              </a:spcAft>
              <a:defRPr b="1">
                <a:solidFill>
                  <a:schemeClr val="tx1"/>
                </a:solidFill>
                <a:latin typeface="Verdana" pitchFamily="34" charset="0"/>
                <a:cs typeface="Arial" pitchFamily="34" charset="0"/>
              </a:defRPr>
            </a:lvl8pPr>
            <a:lvl9pPr marL="3886200" indent="-228600" eaLnBrk="0" fontAlgn="base" hangingPunct="0">
              <a:spcBef>
                <a:spcPct val="0"/>
              </a:spcBef>
              <a:spcAft>
                <a:spcPct val="0"/>
              </a:spcAft>
              <a:defRPr b="1">
                <a:solidFill>
                  <a:schemeClr val="tx1"/>
                </a:solidFill>
                <a:latin typeface="Verdana" pitchFamily="34" charset="0"/>
                <a:cs typeface="Arial" pitchFamily="34" charset="0"/>
              </a:defRPr>
            </a:lvl9pPr>
          </a:lstStyle>
          <a:p>
            <a:pPr eaLnBrk="1" hangingPunct="1">
              <a:lnSpc>
                <a:spcPct val="90000"/>
              </a:lnSpc>
              <a:spcBef>
                <a:spcPct val="40000"/>
              </a:spcBef>
              <a:buSzPct val="80000"/>
            </a:pPr>
            <a:r>
              <a:rPr lang="en-US" altLang="ja-JP" sz="1600" b="0" dirty="0">
                <a:solidFill>
                  <a:schemeClr val="bg1"/>
                </a:solidFill>
                <a:ea typeface="ＭＳ Ｐゴシック" pitchFamily="34" charset="-128"/>
              </a:rPr>
              <a:t>WCF Service Application</a:t>
            </a:r>
            <a:endParaRPr lang="en-US" altLang="en-US" sz="1600" b="0" dirty="0">
              <a:solidFill>
                <a:schemeClr val="bg1"/>
              </a:solidFill>
            </a:endParaRPr>
          </a:p>
        </p:txBody>
      </p:sp>
      <p:pic>
        <p:nvPicPr>
          <p:cNvPr id="13321" name="Picture 22" descr="WebP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23171" y="3390900"/>
            <a:ext cx="1309449"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22" name="Picture 23" descr="WebService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41043" y="5502275"/>
            <a:ext cx="1189435" cy="630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23" name="Picture 25" descr="Application_Consol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495348" y="2828925"/>
            <a:ext cx="880825" cy="57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24" name="Picture 26" descr="LOGO_Windows_Vista"/>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058990" y="2943226"/>
            <a:ext cx="394335" cy="25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25" name="Picture 28" descr="Class"/>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336757" y="2120901"/>
            <a:ext cx="972979"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26" name="Picture 2" descr="C:\Users\antonyn.CONTENTM\Desktop\MSL PNG Library\Command_Prompt.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478203" y="990600"/>
            <a:ext cx="936546"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AutoShape 9"/>
          <p:cNvSpPr>
            <a:spLocks noChangeArrowheads="1"/>
          </p:cNvSpPr>
          <p:nvPr/>
        </p:nvSpPr>
        <p:spPr bwMode="auto">
          <a:xfrm>
            <a:off x="1958816" y="4289425"/>
            <a:ext cx="8240316" cy="361950"/>
          </a:xfrm>
          <a:prstGeom prst="roundRect">
            <a:avLst>
              <a:gd name="adj" fmla="val 4167"/>
            </a:avLst>
          </a:prstGeom>
          <a:gradFill rotWithShape="1">
            <a:gsLst>
              <a:gs pos="0">
                <a:srgbClr val="EEEFD7"/>
              </a:gs>
              <a:gs pos="100000">
                <a:srgbClr val="D5D69C"/>
              </a:gs>
            </a:gsLst>
            <a:lin ang="2700000" scaled="1"/>
          </a:gradFill>
          <a:ln w="9525">
            <a:solidFill>
              <a:srgbClr val="4D4D4D"/>
            </a:solidFill>
            <a:round/>
            <a:headEnd/>
            <a:tailEnd/>
          </a:ln>
          <a:effectLst>
            <a:outerShdw dist="35921" dir="2700000" algn="ctr" rotWithShape="0">
              <a:srgbClr val="AFAFAF"/>
            </a:outerShdw>
          </a:effectLst>
        </p:spPr>
        <p:txBody>
          <a:bodyPr tIns="91440"/>
          <a:lstStyle>
            <a:lvl1pPr marL="225425" indent="-225425" eaLnBrk="0" hangingPunct="0">
              <a:defRPr b="1">
                <a:solidFill>
                  <a:schemeClr val="tx1"/>
                </a:solidFill>
                <a:latin typeface="Verdana" pitchFamily="34" charset="0"/>
                <a:cs typeface="Arial" pitchFamily="34" charset="0"/>
              </a:defRPr>
            </a:lvl1pPr>
            <a:lvl2pPr marL="742950" indent="-285750" eaLnBrk="0" hangingPunct="0">
              <a:defRPr b="1">
                <a:solidFill>
                  <a:schemeClr val="tx1"/>
                </a:solidFill>
                <a:latin typeface="Verdana" pitchFamily="34" charset="0"/>
                <a:cs typeface="Arial" pitchFamily="34" charset="0"/>
              </a:defRPr>
            </a:lvl2pPr>
            <a:lvl3pPr marL="1143000" indent="-228600" eaLnBrk="0" hangingPunct="0">
              <a:defRPr b="1">
                <a:solidFill>
                  <a:schemeClr val="tx1"/>
                </a:solidFill>
                <a:latin typeface="Verdana" pitchFamily="34" charset="0"/>
                <a:cs typeface="Arial" pitchFamily="34" charset="0"/>
              </a:defRPr>
            </a:lvl3pPr>
            <a:lvl4pPr marL="1600200" indent="-228600" eaLnBrk="0" hangingPunct="0">
              <a:defRPr b="1">
                <a:solidFill>
                  <a:schemeClr val="tx1"/>
                </a:solidFill>
                <a:latin typeface="Verdana" pitchFamily="34" charset="0"/>
                <a:cs typeface="Arial" pitchFamily="34" charset="0"/>
              </a:defRPr>
            </a:lvl4pPr>
            <a:lvl5pPr marL="2057400" indent="-228600" eaLnBrk="0" hangingPunct="0">
              <a:defRPr b="1">
                <a:solidFill>
                  <a:schemeClr val="tx1"/>
                </a:solidFill>
                <a:latin typeface="Verdana" pitchFamily="34" charset="0"/>
                <a:cs typeface="Arial" pitchFamily="34" charset="0"/>
              </a:defRPr>
            </a:lvl5pPr>
            <a:lvl6pPr marL="2514600" indent="-228600" eaLnBrk="0" fontAlgn="base" hangingPunct="0">
              <a:spcBef>
                <a:spcPct val="0"/>
              </a:spcBef>
              <a:spcAft>
                <a:spcPct val="0"/>
              </a:spcAft>
              <a:defRPr b="1">
                <a:solidFill>
                  <a:schemeClr val="tx1"/>
                </a:solidFill>
                <a:latin typeface="Verdana" pitchFamily="34" charset="0"/>
                <a:cs typeface="Arial" pitchFamily="34" charset="0"/>
              </a:defRPr>
            </a:lvl6pPr>
            <a:lvl7pPr marL="2971800" indent="-228600" eaLnBrk="0" fontAlgn="base" hangingPunct="0">
              <a:spcBef>
                <a:spcPct val="0"/>
              </a:spcBef>
              <a:spcAft>
                <a:spcPct val="0"/>
              </a:spcAft>
              <a:defRPr b="1">
                <a:solidFill>
                  <a:schemeClr val="tx1"/>
                </a:solidFill>
                <a:latin typeface="Verdana" pitchFamily="34" charset="0"/>
                <a:cs typeface="Arial" pitchFamily="34" charset="0"/>
              </a:defRPr>
            </a:lvl7pPr>
            <a:lvl8pPr marL="3429000" indent="-228600" eaLnBrk="0" fontAlgn="base" hangingPunct="0">
              <a:spcBef>
                <a:spcPct val="0"/>
              </a:spcBef>
              <a:spcAft>
                <a:spcPct val="0"/>
              </a:spcAft>
              <a:defRPr b="1">
                <a:solidFill>
                  <a:schemeClr val="tx1"/>
                </a:solidFill>
                <a:latin typeface="Verdana" pitchFamily="34" charset="0"/>
                <a:cs typeface="Arial" pitchFamily="34" charset="0"/>
              </a:defRPr>
            </a:lvl8pPr>
            <a:lvl9pPr marL="3886200" indent="-228600" eaLnBrk="0" fontAlgn="base" hangingPunct="0">
              <a:spcBef>
                <a:spcPct val="0"/>
              </a:spcBef>
              <a:spcAft>
                <a:spcPct val="0"/>
              </a:spcAft>
              <a:defRPr b="1">
                <a:solidFill>
                  <a:schemeClr val="tx1"/>
                </a:solidFill>
                <a:latin typeface="Verdana" pitchFamily="34" charset="0"/>
                <a:cs typeface="Arial" pitchFamily="34" charset="0"/>
              </a:defRPr>
            </a:lvl9pPr>
          </a:lstStyle>
          <a:p>
            <a:pPr eaLnBrk="1" hangingPunct="1">
              <a:lnSpc>
                <a:spcPct val="90000"/>
              </a:lnSpc>
              <a:spcBef>
                <a:spcPct val="40000"/>
              </a:spcBef>
              <a:buSzPct val="80000"/>
            </a:pPr>
            <a:r>
              <a:rPr lang="en-US" altLang="ja-JP" sz="1600" b="0" dirty="0">
                <a:solidFill>
                  <a:schemeClr val="bg1"/>
                </a:solidFill>
                <a:ea typeface="ＭＳ Ｐゴシック" pitchFamily="34" charset="-128"/>
              </a:rPr>
              <a:t>ASP.NET MVC </a:t>
            </a:r>
            <a:r>
              <a:rPr lang="en-US" altLang="ja-JP" sz="1600" b="0" dirty="0" smtClean="0">
                <a:solidFill>
                  <a:schemeClr val="bg1"/>
                </a:solidFill>
                <a:ea typeface="ＭＳ Ｐゴシック" pitchFamily="34" charset="-128"/>
              </a:rPr>
              <a:t> </a:t>
            </a:r>
            <a:r>
              <a:rPr lang="en-US" altLang="ja-JP" sz="1600" b="0" dirty="0">
                <a:solidFill>
                  <a:schemeClr val="bg1"/>
                </a:solidFill>
                <a:ea typeface="ＭＳ Ｐゴシック" pitchFamily="34" charset="-128"/>
              </a:rPr>
              <a:t>Application</a:t>
            </a:r>
            <a:endParaRPr lang="en-US" altLang="en-US" sz="1600" b="0" dirty="0">
              <a:solidFill>
                <a:schemeClr val="bg1"/>
              </a:solidFill>
            </a:endParaRPr>
          </a:p>
        </p:txBody>
      </p:sp>
      <p:pic>
        <p:nvPicPr>
          <p:cNvPr id="13328" name="Picture 22" descr="WebP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14599" y="4130675"/>
            <a:ext cx="1309449"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29" name="Picture 3" descr="C:\Users\antonyn.CONTENTM\Desktop\MSL PNG Library\Document_WebPage.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261748" y="4291013"/>
            <a:ext cx="270034"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30" name="Picture 4" descr="C:\Users\antonyn.CONTENTM\Desktop\MSL PNG Library\Diagrams.pn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144715" y="4381500"/>
            <a:ext cx="289321" cy="34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31" name="Picture 5" descr="C:\Users\antonyn.CONTENTM\Desktop\MSL PNG Library\Document_Code.png"/>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675371" y="4325939"/>
            <a:ext cx="287179"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AutoShape 9"/>
          <p:cNvSpPr>
            <a:spLocks noChangeArrowheads="1"/>
          </p:cNvSpPr>
          <p:nvPr/>
        </p:nvSpPr>
        <p:spPr bwMode="auto">
          <a:xfrm>
            <a:off x="1950244" y="4981575"/>
            <a:ext cx="8240316" cy="361950"/>
          </a:xfrm>
          <a:prstGeom prst="roundRect">
            <a:avLst>
              <a:gd name="adj" fmla="val 4167"/>
            </a:avLst>
          </a:prstGeom>
          <a:gradFill rotWithShape="1">
            <a:gsLst>
              <a:gs pos="0">
                <a:srgbClr val="EEEFD7"/>
              </a:gs>
              <a:gs pos="100000">
                <a:srgbClr val="D5D69C"/>
              </a:gs>
            </a:gsLst>
            <a:lin ang="2700000" scaled="1"/>
          </a:gradFill>
          <a:ln w="9525">
            <a:solidFill>
              <a:srgbClr val="4D4D4D"/>
            </a:solidFill>
            <a:round/>
            <a:headEnd/>
            <a:tailEnd/>
          </a:ln>
          <a:effectLst>
            <a:outerShdw dist="35921" dir="2700000" algn="ctr" rotWithShape="0">
              <a:srgbClr val="AFAFAF"/>
            </a:outerShdw>
          </a:effectLst>
        </p:spPr>
        <p:txBody>
          <a:bodyPr tIns="91440"/>
          <a:lstStyle>
            <a:lvl1pPr marL="225425" indent="-225425" eaLnBrk="0" hangingPunct="0">
              <a:defRPr b="1">
                <a:solidFill>
                  <a:schemeClr val="tx1"/>
                </a:solidFill>
                <a:latin typeface="Verdana" pitchFamily="34" charset="0"/>
                <a:cs typeface="Arial" pitchFamily="34" charset="0"/>
              </a:defRPr>
            </a:lvl1pPr>
            <a:lvl2pPr marL="742950" indent="-285750" eaLnBrk="0" hangingPunct="0">
              <a:defRPr b="1">
                <a:solidFill>
                  <a:schemeClr val="tx1"/>
                </a:solidFill>
                <a:latin typeface="Verdana" pitchFamily="34" charset="0"/>
                <a:cs typeface="Arial" pitchFamily="34" charset="0"/>
              </a:defRPr>
            </a:lvl2pPr>
            <a:lvl3pPr marL="1143000" indent="-228600" eaLnBrk="0" hangingPunct="0">
              <a:defRPr b="1">
                <a:solidFill>
                  <a:schemeClr val="tx1"/>
                </a:solidFill>
                <a:latin typeface="Verdana" pitchFamily="34" charset="0"/>
                <a:cs typeface="Arial" pitchFamily="34" charset="0"/>
              </a:defRPr>
            </a:lvl3pPr>
            <a:lvl4pPr marL="1600200" indent="-228600" eaLnBrk="0" hangingPunct="0">
              <a:defRPr b="1">
                <a:solidFill>
                  <a:schemeClr val="tx1"/>
                </a:solidFill>
                <a:latin typeface="Verdana" pitchFamily="34" charset="0"/>
                <a:cs typeface="Arial" pitchFamily="34" charset="0"/>
              </a:defRPr>
            </a:lvl4pPr>
            <a:lvl5pPr marL="2057400" indent="-228600" eaLnBrk="0" hangingPunct="0">
              <a:defRPr b="1">
                <a:solidFill>
                  <a:schemeClr val="tx1"/>
                </a:solidFill>
                <a:latin typeface="Verdana" pitchFamily="34" charset="0"/>
                <a:cs typeface="Arial" pitchFamily="34" charset="0"/>
              </a:defRPr>
            </a:lvl5pPr>
            <a:lvl6pPr marL="2514600" indent="-228600" eaLnBrk="0" fontAlgn="base" hangingPunct="0">
              <a:spcBef>
                <a:spcPct val="0"/>
              </a:spcBef>
              <a:spcAft>
                <a:spcPct val="0"/>
              </a:spcAft>
              <a:defRPr b="1">
                <a:solidFill>
                  <a:schemeClr val="tx1"/>
                </a:solidFill>
                <a:latin typeface="Verdana" pitchFamily="34" charset="0"/>
                <a:cs typeface="Arial" pitchFamily="34" charset="0"/>
              </a:defRPr>
            </a:lvl6pPr>
            <a:lvl7pPr marL="2971800" indent="-228600" eaLnBrk="0" fontAlgn="base" hangingPunct="0">
              <a:spcBef>
                <a:spcPct val="0"/>
              </a:spcBef>
              <a:spcAft>
                <a:spcPct val="0"/>
              </a:spcAft>
              <a:defRPr b="1">
                <a:solidFill>
                  <a:schemeClr val="tx1"/>
                </a:solidFill>
                <a:latin typeface="Verdana" pitchFamily="34" charset="0"/>
                <a:cs typeface="Arial" pitchFamily="34" charset="0"/>
              </a:defRPr>
            </a:lvl7pPr>
            <a:lvl8pPr marL="3429000" indent="-228600" eaLnBrk="0" fontAlgn="base" hangingPunct="0">
              <a:spcBef>
                <a:spcPct val="0"/>
              </a:spcBef>
              <a:spcAft>
                <a:spcPct val="0"/>
              </a:spcAft>
              <a:defRPr b="1">
                <a:solidFill>
                  <a:schemeClr val="tx1"/>
                </a:solidFill>
                <a:latin typeface="Verdana" pitchFamily="34" charset="0"/>
                <a:cs typeface="Arial" pitchFamily="34" charset="0"/>
              </a:defRPr>
            </a:lvl8pPr>
            <a:lvl9pPr marL="3886200" indent="-228600" eaLnBrk="0" fontAlgn="base" hangingPunct="0">
              <a:spcBef>
                <a:spcPct val="0"/>
              </a:spcBef>
              <a:spcAft>
                <a:spcPct val="0"/>
              </a:spcAft>
              <a:defRPr b="1">
                <a:solidFill>
                  <a:schemeClr val="tx1"/>
                </a:solidFill>
                <a:latin typeface="Verdana" pitchFamily="34" charset="0"/>
                <a:cs typeface="Arial" pitchFamily="34" charset="0"/>
              </a:defRPr>
            </a:lvl9pPr>
          </a:lstStyle>
          <a:p>
            <a:pPr eaLnBrk="1" hangingPunct="1">
              <a:lnSpc>
                <a:spcPct val="90000"/>
              </a:lnSpc>
              <a:spcBef>
                <a:spcPct val="40000"/>
              </a:spcBef>
              <a:buSzPct val="80000"/>
            </a:pPr>
            <a:r>
              <a:rPr lang="en-US" altLang="ja-JP" sz="1600" b="0" dirty="0">
                <a:solidFill>
                  <a:schemeClr val="bg1"/>
                </a:solidFill>
                <a:ea typeface="ＭＳ Ｐゴシック" pitchFamily="34" charset="-128"/>
              </a:rPr>
              <a:t>Silverlight Application</a:t>
            </a:r>
            <a:endParaRPr lang="en-US" altLang="en-US" sz="1600" b="0" dirty="0">
              <a:solidFill>
                <a:schemeClr val="bg1"/>
              </a:solidFill>
            </a:endParaRPr>
          </a:p>
        </p:txBody>
      </p:sp>
      <p:pic>
        <p:nvPicPr>
          <p:cNvPr id="13333" name="Picture 6" descr="C:\Users\antonyn.CONTENTM\Desktop\MSL PNG Library\Profile_Blue.png"/>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197454" y="4864100"/>
            <a:ext cx="1228010" cy="661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 name="AutoShape 6"/>
          <p:cNvSpPr>
            <a:spLocks noChangeArrowheads="1"/>
          </p:cNvSpPr>
          <p:nvPr/>
        </p:nvSpPr>
        <p:spPr bwMode="auto">
          <a:xfrm>
            <a:off x="1984534" y="1673225"/>
            <a:ext cx="8240316" cy="363538"/>
          </a:xfrm>
          <a:prstGeom prst="roundRect">
            <a:avLst>
              <a:gd name="adj" fmla="val 4167"/>
            </a:avLst>
          </a:prstGeom>
          <a:gradFill rotWithShape="1">
            <a:gsLst>
              <a:gs pos="0">
                <a:srgbClr val="EEEFD7"/>
              </a:gs>
              <a:gs pos="100000">
                <a:srgbClr val="D5D69C"/>
              </a:gs>
            </a:gsLst>
            <a:lin ang="2700000" scaled="1"/>
          </a:gradFill>
          <a:ln w="9525">
            <a:solidFill>
              <a:srgbClr val="4D4D4D"/>
            </a:solidFill>
            <a:round/>
            <a:headEnd/>
            <a:tailEnd/>
          </a:ln>
          <a:effectLst>
            <a:outerShdw dist="35921" dir="2700000" algn="ctr" rotWithShape="0">
              <a:srgbClr val="AFAFAF"/>
            </a:outerShdw>
          </a:effectLst>
        </p:spPr>
        <p:txBody>
          <a:bodyPr tIns="91440"/>
          <a:lstStyle>
            <a:lvl1pPr marL="225425" indent="-225425" eaLnBrk="0" hangingPunct="0">
              <a:defRPr b="1">
                <a:solidFill>
                  <a:schemeClr val="tx1"/>
                </a:solidFill>
                <a:latin typeface="Verdana" pitchFamily="34" charset="0"/>
                <a:cs typeface="Arial" pitchFamily="34" charset="0"/>
              </a:defRPr>
            </a:lvl1pPr>
            <a:lvl2pPr marL="742950" indent="-285750" eaLnBrk="0" hangingPunct="0">
              <a:defRPr b="1">
                <a:solidFill>
                  <a:schemeClr val="tx1"/>
                </a:solidFill>
                <a:latin typeface="Verdana" pitchFamily="34" charset="0"/>
                <a:cs typeface="Arial" pitchFamily="34" charset="0"/>
              </a:defRPr>
            </a:lvl2pPr>
            <a:lvl3pPr marL="1143000" indent="-228600" eaLnBrk="0" hangingPunct="0">
              <a:defRPr b="1">
                <a:solidFill>
                  <a:schemeClr val="tx1"/>
                </a:solidFill>
                <a:latin typeface="Verdana" pitchFamily="34" charset="0"/>
                <a:cs typeface="Arial" pitchFamily="34" charset="0"/>
              </a:defRPr>
            </a:lvl3pPr>
            <a:lvl4pPr marL="1600200" indent="-228600" eaLnBrk="0" hangingPunct="0">
              <a:defRPr b="1">
                <a:solidFill>
                  <a:schemeClr val="tx1"/>
                </a:solidFill>
                <a:latin typeface="Verdana" pitchFamily="34" charset="0"/>
                <a:cs typeface="Arial" pitchFamily="34" charset="0"/>
              </a:defRPr>
            </a:lvl4pPr>
            <a:lvl5pPr marL="2057400" indent="-228600" eaLnBrk="0" hangingPunct="0">
              <a:defRPr b="1">
                <a:solidFill>
                  <a:schemeClr val="tx1"/>
                </a:solidFill>
                <a:latin typeface="Verdana" pitchFamily="34" charset="0"/>
                <a:cs typeface="Arial" pitchFamily="34" charset="0"/>
              </a:defRPr>
            </a:lvl5pPr>
            <a:lvl6pPr marL="2514600" indent="-228600" eaLnBrk="0" fontAlgn="base" hangingPunct="0">
              <a:spcBef>
                <a:spcPct val="0"/>
              </a:spcBef>
              <a:spcAft>
                <a:spcPct val="0"/>
              </a:spcAft>
              <a:defRPr b="1">
                <a:solidFill>
                  <a:schemeClr val="tx1"/>
                </a:solidFill>
                <a:latin typeface="Verdana" pitchFamily="34" charset="0"/>
                <a:cs typeface="Arial" pitchFamily="34" charset="0"/>
              </a:defRPr>
            </a:lvl6pPr>
            <a:lvl7pPr marL="2971800" indent="-228600" eaLnBrk="0" fontAlgn="base" hangingPunct="0">
              <a:spcBef>
                <a:spcPct val="0"/>
              </a:spcBef>
              <a:spcAft>
                <a:spcPct val="0"/>
              </a:spcAft>
              <a:defRPr b="1">
                <a:solidFill>
                  <a:schemeClr val="tx1"/>
                </a:solidFill>
                <a:latin typeface="Verdana" pitchFamily="34" charset="0"/>
                <a:cs typeface="Arial" pitchFamily="34" charset="0"/>
              </a:defRPr>
            </a:lvl7pPr>
            <a:lvl8pPr marL="3429000" indent="-228600" eaLnBrk="0" fontAlgn="base" hangingPunct="0">
              <a:spcBef>
                <a:spcPct val="0"/>
              </a:spcBef>
              <a:spcAft>
                <a:spcPct val="0"/>
              </a:spcAft>
              <a:defRPr b="1">
                <a:solidFill>
                  <a:schemeClr val="tx1"/>
                </a:solidFill>
                <a:latin typeface="Verdana" pitchFamily="34" charset="0"/>
                <a:cs typeface="Arial" pitchFamily="34" charset="0"/>
              </a:defRPr>
            </a:lvl8pPr>
            <a:lvl9pPr marL="3886200" indent="-228600" eaLnBrk="0" fontAlgn="base" hangingPunct="0">
              <a:spcBef>
                <a:spcPct val="0"/>
              </a:spcBef>
              <a:spcAft>
                <a:spcPct val="0"/>
              </a:spcAft>
              <a:defRPr b="1">
                <a:solidFill>
                  <a:schemeClr val="tx1"/>
                </a:solidFill>
                <a:latin typeface="Verdana" pitchFamily="34" charset="0"/>
                <a:cs typeface="Arial" pitchFamily="34" charset="0"/>
              </a:defRPr>
            </a:lvl9pPr>
          </a:lstStyle>
          <a:p>
            <a:pPr eaLnBrk="1" hangingPunct="1">
              <a:lnSpc>
                <a:spcPct val="90000"/>
              </a:lnSpc>
              <a:spcBef>
                <a:spcPct val="40000"/>
              </a:spcBef>
              <a:buSzPct val="80000"/>
            </a:pPr>
            <a:r>
              <a:rPr lang="en-US" altLang="ja-JP" sz="1600" b="0" dirty="0">
                <a:solidFill>
                  <a:schemeClr val="bg1"/>
                </a:solidFill>
                <a:ea typeface="ＭＳ Ｐゴシック" pitchFamily="34" charset="-128"/>
              </a:rPr>
              <a:t>WPF Application</a:t>
            </a:r>
            <a:endParaRPr lang="en-US" altLang="en-US" sz="1600" b="0" dirty="0">
              <a:solidFill>
                <a:schemeClr val="bg1"/>
              </a:solidFill>
            </a:endParaRPr>
          </a:p>
        </p:txBody>
      </p:sp>
      <p:pic>
        <p:nvPicPr>
          <p:cNvPr id="13335" name="Picture 25" descr="Application_Consol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8484633" y="1617664"/>
            <a:ext cx="842247"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36" name="Picture 26" descr="LOGO_Windows_Vista"/>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001125" y="1792288"/>
            <a:ext cx="392193" cy="25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37" name="Picture 7" descr="C:\Users\antonyn.CONTENTM\Desktop\MSL PNG Library\Picture.png"/>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004573" y="4984750"/>
            <a:ext cx="1026556"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7646409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7709"/>
            <a:ext cx="11109960" cy="658091"/>
          </a:xfrm>
        </p:spPr>
        <p:txBody>
          <a:bodyPr/>
          <a:lstStyle/>
          <a:p>
            <a:r>
              <a:rPr lang="en-US" dirty="0" smtClean="0"/>
              <a:t>Windows in Visual Studio 2012</a:t>
            </a:r>
            <a:endParaRPr lang="en-US" dirty="0"/>
          </a:p>
        </p:txBody>
      </p:sp>
      <p:sp>
        <p:nvSpPr>
          <p:cNvPr id="5" name="TextBox 4"/>
          <p:cNvSpPr txBox="1"/>
          <p:nvPr/>
        </p:nvSpPr>
        <p:spPr>
          <a:xfrm>
            <a:off x="10591800" y="885855"/>
            <a:ext cx="1752600" cy="400110"/>
          </a:xfrm>
          <a:prstGeom prst="rect">
            <a:avLst/>
          </a:prstGeom>
          <a:noFill/>
        </p:spPr>
        <p:txBody>
          <a:bodyPr wrap="square" rtlCol="0">
            <a:spAutoFit/>
          </a:bodyPr>
          <a:lstStyle/>
          <a:p>
            <a:r>
              <a:rPr lang="en-US" sz="2000" dirty="0" smtClean="0">
                <a:gradFill>
                  <a:gsLst>
                    <a:gs pos="0">
                      <a:schemeClr val="tx1"/>
                    </a:gs>
                    <a:gs pos="100000">
                      <a:schemeClr val="tx1"/>
                    </a:gs>
                  </a:gsLst>
                  <a:lin ang="5400000" scaled="0"/>
                </a:gradFill>
              </a:rPr>
              <a:t>  Menu Bar</a:t>
            </a:r>
          </a:p>
        </p:txBody>
      </p:sp>
      <p:sp>
        <p:nvSpPr>
          <p:cNvPr id="7" name="TextBox 6"/>
          <p:cNvSpPr txBox="1"/>
          <p:nvPr/>
        </p:nvSpPr>
        <p:spPr>
          <a:xfrm>
            <a:off x="10702636" y="1600200"/>
            <a:ext cx="1752600" cy="400110"/>
          </a:xfrm>
          <a:prstGeom prst="rect">
            <a:avLst/>
          </a:prstGeom>
          <a:noFill/>
        </p:spPr>
        <p:txBody>
          <a:bodyPr wrap="square" rtlCol="0">
            <a:spAutoFit/>
          </a:bodyPr>
          <a:lstStyle/>
          <a:p>
            <a:r>
              <a:rPr lang="en-US" sz="2000" dirty="0" smtClean="0">
                <a:gradFill>
                  <a:gsLst>
                    <a:gs pos="0">
                      <a:schemeClr val="tx1"/>
                    </a:gs>
                    <a:gs pos="100000">
                      <a:schemeClr val="tx1"/>
                    </a:gs>
                  </a:gsLst>
                  <a:lin ang="5400000" scaled="0"/>
                </a:gradFill>
              </a:rPr>
              <a:t>Tool Box</a:t>
            </a:r>
          </a:p>
        </p:txBody>
      </p:sp>
      <p:sp>
        <p:nvSpPr>
          <p:cNvPr id="8" name="TextBox 7"/>
          <p:cNvSpPr txBox="1"/>
          <p:nvPr/>
        </p:nvSpPr>
        <p:spPr>
          <a:xfrm>
            <a:off x="10702636" y="2254011"/>
            <a:ext cx="1946564" cy="707886"/>
          </a:xfrm>
          <a:prstGeom prst="rect">
            <a:avLst/>
          </a:prstGeom>
          <a:noFill/>
        </p:spPr>
        <p:txBody>
          <a:bodyPr wrap="square" rtlCol="0">
            <a:spAutoFit/>
          </a:bodyPr>
          <a:lstStyle/>
          <a:p>
            <a:r>
              <a:rPr lang="en-US" sz="2000" dirty="0" smtClean="0">
                <a:gradFill>
                  <a:gsLst>
                    <a:gs pos="0">
                      <a:schemeClr val="tx1"/>
                    </a:gs>
                    <a:gs pos="100000">
                      <a:schemeClr val="tx1"/>
                    </a:gs>
                  </a:gsLst>
                  <a:lin ang="5400000" scaled="0"/>
                </a:gradFill>
              </a:rPr>
              <a:t>Solution Explorer</a:t>
            </a:r>
          </a:p>
        </p:txBody>
      </p:sp>
      <p:sp>
        <p:nvSpPr>
          <p:cNvPr id="9" name="TextBox 8"/>
          <p:cNvSpPr txBox="1"/>
          <p:nvPr/>
        </p:nvSpPr>
        <p:spPr>
          <a:xfrm>
            <a:off x="10668000" y="3147730"/>
            <a:ext cx="1752600" cy="400110"/>
          </a:xfrm>
          <a:prstGeom prst="rect">
            <a:avLst/>
          </a:prstGeom>
          <a:noFill/>
        </p:spPr>
        <p:txBody>
          <a:bodyPr wrap="square" rtlCol="0">
            <a:spAutoFit/>
          </a:bodyPr>
          <a:lstStyle/>
          <a:p>
            <a:r>
              <a:rPr lang="en-US" sz="2000" dirty="0" smtClean="0">
                <a:gradFill>
                  <a:gsLst>
                    <a:gs pos="0">
                      <a:schemeClr val="tx1"/>
                    </a:gs>
                    <a:gs pos="100000">
                      <a:schemeClr val="tx1"/>
                    </a:gs>
                  </a:gsLst>
                  <a:lin ang="5400000" scaled="0"/>
                </a:gradFill>
              </a:rPr>
              <a:t> Code Editor</a:t>
            </a:r>
          </a:p>
        </p:txBody>
      </p:sp>
      <p:sp>
        <p:nvSpPr>
          <p:cNvPr id="10" name="TextBox 9"/>
          <p:cNvSpPr txBox="1"/>
          <p:nvPr/>
        </p:nvSpPr>
        <p:spPr>
          <a:xfrm>
            <a:off x="10730345" y="3886200"/>
            <a:ext cx="1752600" cy="707886"/>
          </a:xfrm>
          <a:prstGeom prst="rect">
            <a:avLst/>
          </a:prstGeom>
          <a:noFill/>
        </p:spPr>
        <p:txBody>
          <a:bodyPr wrap="square" rtlCol="0">
            <a:spAutoFit/>
          </a:bodyPr>
          <a:lstStyle/>
          <a:p>
            <a:r>
              <a:rPr lang="en-US" sz="2000" dirty="0" smtClean="0">
                <a:gradFill>
                  <a:gsLst>
                    <a:gs pos="0">
                      <a:schemeClr val="tx1"/>
                    </a:gs>
                    <a:gs pos="100000">
                      <a:schemeClr val="tx1"/>
                    </a:gs>
                  </a:gsLst>
                  <a:lin ang="5400000" scaled="0"/>
                </a:gradFill>
              </a:rPr>
              <a:t>Properties Window</a:t>
            </a:r>
          </a:p>
        </p:txBody>
      </p:sp>
      <p:pic>
        <p:nvPicPr>
          <p:cNvPr id="10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685800"/>
            <a:ext cx="10667999" cy="6172200"/>
          </a:xfrm>
          <a:prstGeom prst="rect">
            <a:avLst/>
          </a:prstGeom>
          <a:solidFill>
            <a:srgbClr val="FF0000"/>
          </a:solidFill>
          <a:ln w="9525" cmpd="sng">
            <a:solidFill>
              <a:srgbClr val="FF0000"/>
            </a:solidFill>
            <a:prstDash val="solid"/>
            <a:miter lim="800000"/>
            <a:headEnd/>
            <a:tailEnd/>
          </a:ln>
        </p:spPr>
      </p:pic>
      <p:sp>
        <p:nvSpPr>
          <p:cNvPr id="26" name="TextBox 25"/>
          <p:cNvSpPr txBox="1"/>
          <p:nvPr/>
        </p:nvSpPr>
        <p:spPr>
          <a:xfrm>
            <a:off x="10758055" y="4992056"/>
            <a:ext cx="1752600" cy="400110"/>
          </a:xfrm>
          <a:prstGeom prst="rect">
            <a:avLst/>
          </a:prstGeom>
          <a:noFill/>
        </p:spPr>
        <p:txBody>
          <a:bodyPr wrap="square" rtlCol="0">
            <a:spAutoFit/>
          </a:bodyPr>
          <a:lstStyle/>
          <a:p>
            <a:r>
              <a:rPr lang="en-US" sz="2000" dirty="0" smtClean="0">
                <a:gradFill>
                  <a:gsLst>
                    <a:gs pos="0">
                      <a:schemeClr val="tx1"/>
                    </a:gs>
                    <a:gs pos="100000">
                      <a:schemeClr val="tx1"/>
                    </a:gs>
                  </a:gsLst>
                  <a:lin ang="5400000" scaled="0"/>
                </a:gradFill>
              </a:rPr>
              <a:t>Error List</a:t>
            </a:r>
          </a:p>
        </p:txBody>
      </p:sp>
      <p:sp>
        <p:nvSpPr>
          <p:cNvPr id="27" name="TextBox 26"/>
          <p:cNvSpPr txBox="1"/>
          <p:nvPr/>
        </p:nvSpPr>
        <p:spPr>
          <a:xfrm>
            <a:off x="10744200" y="5715000"/>
            <a:ext cx="1669472" cy="707886"/>
          </a:xfrm>
          <a:prstGeom prst="rect">
            <a:avLst/>
          </a:prstGeom>
          <a:noFill/>
        </p:spPr>
        <p:txBody>
          <a:bodyPr wrap="square" rtlCol="0">
            <a:spAutoFit/>
          </a:bodyPr>
          <a:lstStyle/>
          <a:p>
            <a:r>
              <a:rPr lang="en-US" sz="2000" dirty="0" smtClean="0">
                <a:gradFill>
                  <a:gsLst>
                    <a:gs pos="0">
                      <a:schemeClr val="tx1"/>
                    </a:gs>
                    <a:gs pos="100000">
                      <a:schemeClr val="tx1"/>
                    </a:gs>
                  </a:gsLst>
                  <a:lin ang="5400000" scaled="0"/>
                </a:gradFill>
              </a:rPr>
              <a:t>Output   Window</a:t>
            </a:r>
          </a:p>
        </p:txBody>
      </p:sp>
      <p:cxnSp>
        <p:nvCxnSpPr>
          <p:cNvPr id="11" name="Straight Arrow Connector 10"/>
          <p:cNvCxnSpPr/>
          <p:nvPr/>
        </p:nvCxnSpPr>
        <p:spPr>
          <a:xfrm>
            <a:off x="3027163" y="1069609"/>
            <a:ext cx="7615418" cy="0"/>
          </a:xfrm>
          <a:prstGeom prst="straightConnector1">
            <a:avLst/>
          </a:prstGeom>
          <a:ln w="38100">
            <a:solidFill>
              <a:srgbClr val="FF0000"/>
            </a:solidFill>
            <a:headEnd type="triangle" w="lg" len="lg"/>
            <a:tailEnd type="non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1524000" y="1830029"/>
            <a:ext cx="9144000" cy="0"/>
          </a:xfrm>
          <a:prstGeom prst="straightConnector1">
            <a:avLst/>
          </a:prstGeom>
          <a:ln w="38100">
            <a:solidFill>
              <a:srgbClr val="FF0000"/>
            </a:solidFill>
            <a:headEnd type="triangle" w="lg" len="lg"/>
            <a:tailEnd type="non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9898302" y="2488019"/>
            <a:ext cx="769698" cy="0"/>
          </a:xfrm>
          <a:prstGeom prst="straightConnector1">
            <a:avLst/>
          </a:prstGeom>
          <a:ln w="38100">
            <a:solidFill>
              <a:srgbClr val="FF0000"/>
            </a:solidFill>
            <a:headEnd type="triangle" w="lg" len="lg"/>
            <a:tailEnd type="non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3500436" y="3347785"/>
            <a:ext cx="7167563" cy="0"/>
          </a:xfrm>
          <a:prstGeom prst="straightConnector1">
            <a:avLst/>
          </a:prstGeom>
          <a:ln w="38100">
            <a:solidFill>
              <a:srgbClr val="FF0000"/>
            </a:solidFill>
            <a:headEnd type="triangle" w="lg" len="lg"/>
            <a:tailEnd type="non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3500437" y="5179355"/>
            <a:ext cx="7167563" cy="0"/>
          </a:xfrm>
          <a:prstGeom prst="straightConnector1">
            <a:avLst/>
          </a:prstGeom>
          <a:ln w="38100">
            <a:solidFill>
              <a:srgbClr val="FF0000"/>
            </a:solidFill>
            <a:headEnd type="triangle" w="lg" len="lg"/>
            <a:tailEnd type="non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3475018" y="5943600"/>
            <a:ext cx="7167563" cy="0"/>
          </a:xfrm>
          <a:prstGeom prst="straightConnector1">
            <a:avLst/>
          </a:prstGeom>
          <a:ln w="38100">
            <a:solidFill>
              <a:srgbClr val="FF0000"/>
            </a:solidFill>
            <a:headEnd type="triangle" w="lg" len="lg"/>
            <a:tailEnd type="non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9922090" y="4114800"/>
            <a:ext cx="769698" cy="0"/>
          </a:xfrm>
          <a:prstGeom prst="straightConnector1">
            <a:avLst/>
          </a:prstGeom>
          <a:ln w="38100">
            <a:solidFill>
              <a:srgbClr val="FF0000"/>
            </a:solidFill>
            <a:headEnd type="triangle" w="lg" len="lg"/>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566753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76502" y="1"/>
            <a:ext cx="12355115" cy="741363"/>
          </a:xfrm>
        </p:spPr>
        <p:txBody>
          <a:bodyPr/>
          <a:lstStyle/>
          <a:p>
            <a:pPr eaLnBrk="1" hangingPunct="1"/>
            <a:r>
              <a:rPr lang="en-US" altLang="en-US" dirty="0" smtClean="0"/>
              <a:t>The Structure of Visual Studio Projects and Solutions</a:t>
            </a:r>
          </a:p>
        </p:txBody>
      </p:sp>
      <p:sp>
        <p:nvSpPr>
          <p:cNvPr id="5" name="AutoShape 5"/>
          <p:cNvSpPr>
            <a:spLocks noChangeArrowheads="1"/>
          </p:cNvSpPr>
          <p:nvPr/>
        </p:nvSpPr>
        <p:spPr bwMode="auto">
          <a:xfrm>
            <a:off x="623651" y="1143000"/>
            <a:ext cx="11000660" cy="5105400"/>
          </a:xfrm>
          <a:prstGeom prst="roundRect">
            <a:avLst>
              <a:gd name="adj" fmla="val 4167"/>
            </a:avLst>
          </a:prstGeom>
          <a:solidFill>
            <a:srgbClr val="BBCDE3"/>
          </a:solidFill>
          <a:ln w="9525">
            <a:solidFill>
              <a:srgbClr val="4D4D4D"/>
            </a:solidFill>
            <a:round/>
            <a:headEnd/>
            <a:tailEnd/>
          </a:ln>
          <a:effectLst>
            <a:outerShdw dist="35921" dir="2700000" algn="ctr" rotWithShape="0">
              <a:srgbClr val="AFAFAF"/>
            </a:outerShdw>
          </a:effectLst>
        </p:spPr>
        <p:txBody>
          <a:bodyPr wrap="none"/>
          <a:lstStyle/>
          <a:p>
            <a:pPr>
              <a:lnSpc>
                <a:spcPct val="90000"/>
              </a:lnSpc>
              <a:spcBef>
                <a:spcPct val="40000"/>
              </a:spcBef>
              <a:defRPr/>
            </a:pPr>
            <a:endParaRPr lang="en-GB" sz="2400" b="0">
              <a:cs typeface="Arial" charset="0"/>
            </a:endParaRPr>
          </a:p>
        </p:txBody>
      </p:sp>
      <p:sp>
        <p:nvSpPr>
          <p:cNvPr id="26" name="AutoShape 6"/>
          <p:cNvSpPr>
            <a:spLocks noChangeArrowheads="1"/>
          </p:cNvSpPr>
          <p:nvPr/>
        </p:nvSpPr>
        <p:spPr bwMode="auto">
          <a:xfrm>
            <a:off x="390049" y="968376"/>
            <a:ext cx="8240316" cy="454025"/>
          </a:xfrm>
          <a:prstGeom prst="roundRect">
            <a:avLst>
              <a:gd name="adj" fmla="val 4167"/>
            </a:avLst>
          </a:prstGeom>
          <a:gradFill rotWithShape="1">
            <a:gsLst>
              <a:gs pos="0">
                <a:srgbClr val="EEEFD7"/>
              </a:gs>
              <a:gs pos="100000">
                <a:srgbClr val="D5D69C"/>
              </a:gs>
            </a:gsLst>
            <a:lin ang="2700000" scaled="1"/>
          </a:gradFill>
          <a:ln w="9525">
            <a:solidFill>
              <a:srgbClr val="4D4D4D"/>
            </a:solidFill>
            <a:round/>
            <a:headEnd/>
            <a:tailEnd/>
          </a:ln>
          <a:effectLst>
            <a:outerShdw dist="35921" dir="2700000" algn="ctr" rotWithShape="0">
              <a:srgbClr val="AFAFAF"/>
            </a:outerShdw>
          </a:effectLst>
        </p:spPr>
        <p:txBody>
          <a:bodyPr tIns="91440"/>
          <a:lstStyle/>
          <a:p>
            <a:pPr marL="225425" indent="-225425">
              <a:lnSpc>
                <a:spcPct val="90000"/>
              </a:lnSpc>
              <a:spcBef>
                <a:spcPct val="40000"/>
              </a:spcBef>
              <a:buSzPct val="80000"/>
              <a:defRPr/>
            </a:pPr>
            <a:r>
              <a:rPr lang="en-US" altLang="ja-JP" b="1" dirty="0">
                <a:solidFill>
                  <a:schemeClr val="bg1"/>
                </a:solidFill>
                <a:ea typeface="ＭＳ Ｐゴシック" charset="-128"/>
                <a:cs typeface="Arial" charset="0"/>
              </a:rPr>
              <a:t>Visual Studio Solution</a:t>
            </a:r>
            <a:endParaRPr lang="en-US" b="1" dirty="0">
              <a:solidFill>
                <a:schemeClr val="bg1"/>
              </a:solidFill>
              <a:cs typeface="Arial" charset="0"/>
            </a:endParaRPr>
          </a:p>
        </p:txBody>
      </p:sp>
      <p:sp>
        <p:nvSpPr>
          <p:cNvPr id="14341" name="Rectangle 13"/>
          <p:cNvSpPr>
            <a:spLocks noChangeArrowheads="1"/>
          </p:cNvSpPr>
          <p:nvPr/>
        </p:nvSpPr>
        <p:spPr bwMode="auto">
          <a:xfrm>
            <a:off x="697093" y="1560096"/>
            <a:ext cx="514378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Verdana" pitchFamily="34" charset="0"/>
                <a:cs typeface="Arial" pitchFamily="34" charset="0"/>
              </a:defRPr>
            </a:lvl1pPr>
            <a:lvl2pPr marL="742950" indent="-285750" eaLnBrk="0" hangingPunct="0">
              <a:defRPr b="1">
                <a:solidFill>
                  <a:schemeClr val="tx1"/>
                </a:solidFill>
                <a:latin typeface="Verdana" pitchFamily="34" charset="0"/>
                <a:cs typeface="Arial" pitchFamily="34" charset="0"/>
              </a:defRPr>
            </a:lvl2pPr>
            <a:lvl3pPr marL="1143000" indent="-228600" eaLnBrk="0" hangingPunct="0">
              <a:defRPr b="1">
                <a:solidFill>
                  <a:schemeClr val="tx1"/>
                </a:solidFill>
                <a:latin typeface="Verdana" pitchFamily="34" charset="0"/>
                <a:cs typeface="Arial" pitchFamily="34" charset="0"/>
              </a:defRPr>
            </a:lvl3pPr>
            <a:lvl4pPr marL="1600200" indent="-228600" eaLnBrk="0" hangingPunct="0">
              <a:defRPr b="1">
                <a:solidFill>
                  <a:schemeClr val="tx1"/>
                </a:solidFill>
                <a:latin typeface="Verdana" pitchFamily="34" charset="0"/>
                <a:cs typeface="Arial" pitchFamily="34" charset="0"/>
              </a:defRPr>
            </a:lvl4pPr>
            <a:lvl5pPr marL="2057400" indent="-228600" eaLnBrk="0" hangingPunct="0">
              <a:defRPr b="1">
                <a:solidFill>
                  <a:schemeClr val="tx1"/>
                </a:solidFill>
                <a:latin typeface="Verdana" pitchFamily="34" charset="0"/>
                <a:cs typeface="Arial" pitchFamily="34" charset="0"/>
              </a:defRPr>
            </a:lvl5pPr>
            <a:lvl6pPr marL="2514600" indent="-228600" eaLnBrk="0" fontAlgn="base" hangingPunct="0">
              <a:spcBef>
                <a:spcPct val="0"/>
              </a:spcBef>
              <a:spcAft>
                <a:spcPct val="0"/>
              </a:spcAft>
              <a:defRPr b="1">
                <a:solidFill>
                  <a:schemeClr val="tx1"/>
                </a:solidFill>
                <a:latin typeface="Verdana" pitchFamily="34" charset="0"/>
                <a:cs typeface="Arial" pitchFamily="34" charset="0"/>
              </a:defRPr>
            </a:lvl6pPr>
            <a:lvl7pPr marL="2971800" indent="-228600" eaLnBrk="0" fontAlgn="base" hangingPunct="0">
              <a:spcBef>
                <a:spcPct val="0"/>
              </a:spcBef>
              <a:spcAft>
                <a:spcPct val="0"/>
              </a:spcAft>
              <a:defRPr b="1">
                <a:solidFill>
                  <a:schemeClr val="tx1"/>
                </a:solidFill>
                <a:latin typeface="Verdana" pitchFamily="34" charset="0"/>
                <a:cs typeface="Arial" pitchFamily="34" charset="0"/>
              </a:defRPr>
            </a:lvl7pPr>
            <a:lvl8pPr marL="3429000" indent="-228600" eaLnBrk="0" fontAlgn="base" hangingPunct="0">
              <a:spcBef>
                <a:spcPct val="0"/>
              </a:spcBef>
              <a:spcAft>
                <a:spcPct val="0"/>
              </a:spcAft>
              <a:defRPr b="1">
                <a:solidFill>
                  <a:schemeClr val="tx1"/>
                </a:solidFill>
                <a:latin typeface="Verdana" pitchFamily="34" charset="0"/>
                <a:cs typeface="Arial" pitchFamily="34" charset="0"/>
              </a:defRPr>
            </a:lvl8pPr>
            <a:lvl9pPr marL="3886200" indent="-228600" eaLnBrk="0" fontAlgn="base" hangingPunct="0">
              <a:spcBef>
                <a:spcPct val="0"/>
              </a:spcBef>
              <a:spcAft>
                <a:spcPct val="0"/>
              </a:spcAft>
              <a:defRPr b="1">
                <a:solidFill>
                  <a:schemeClr val="tx1"/>
                </a:solidFill>
                <a:latin typeface="Verdana" pitchFamily="34" charset="0"/>
                <a:cs typeface="Arial" pitchFamily="34" charset="0"/>
              </a:defRPr>
            </a:lvl9pPr>
          </a:lstStyle>
          <a:p>
            <a:pPr eaLnBrk="1" hangingPunct="1"/>
            <a:r>
              <a:rPr lang="en-US" altLang="ja-JP" sz="1600" b="0" dirty="0">
                <a:ea typeface="ＭＳ Ｐゴシック" pitchFamily="34" charset="-128"/>
              </a:rPr>
              <a:t> </a:t>
            </a:r>
            <a:r>
              <a:rPr lang="en-US" altLang="ja-JP" sz="1600" b="0" dirty="0" smtClean="0">
                <a:ea typeface="ＭＳ Ｐゴシック" pitchFamily="34" charset="-128"/>
              </a:rPr>
              <a:t> </a:t>
            </a:r>
            <a:r>
              <a:rPr lang="en-US" altLang="ja-JP" sz="1600" b="0" dirty="0" smtClean="0">
                <a:solidFill>
                  <a:schemeClr val="bg1"/>
                </a:solidFill>
                <a:latin typeface="+mn-lt"/>
                <a:ea typeface="ＭＳ Ｐゴシック" pitchFamily="34" charset="-128"/>
              </a:rPr>
              <a:t>Visual </a:t>
            </a:r>
            <a:r>
              <a:rPr lang="en-US" altLang="ja-JP" sz="1600" b="0" dirty="0">
                <a:solidFill>
                  <a:schemeClr val="bg1"/>
                </a:solidFill>
                <a:latin typeface="+mn-lt"/>
                <a:ea typeface="ＭＳ Ｐゴシック" pitchFamily="34" charset="-128"/>
              </a:rPr>
              <a:t>Studio solutions are wrappers for .NET projects</a:t>
            </a:r>
            <a:endParaRPr lang="en-GB" altLang="en-US" sz="1600" b="0" dirty="0">
              <a:solidFill>
                <a:schemeClr val="bg1"/>
              </a:solidFill>
              <a:latin typeface="+mn-lt"/>
            </a:endParaRPr>
          </a:p>
        </p:txBody>
      </p:sp>
      <p:sp>
        <p:nvSpPr>
          <p:cNvPr id="14342" name="Rectangle 14"/>
          <p:cNvSpPr>
            <a:spLocks noChangeArrowheads="1"/>
          </p:cNvSpPr>
          <p:nvPr/>
        </p:nvSpPr>
        <p:spPr bwMode="auto">
          <a:xfrm>
            <a:off x="865823" y="1928396"/>
            <a:ext cx="534864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Verdana" pitchFamily="34" charset="0"/>
                <a:cs typeface="Arial" pitchFamily="34" charset="0"/>
              </a:defRPr>
            </a:lvl1pPr>
            <a:lvl2pPr marL="742950" indent="-285750" eaLnBrk="0" hangingPunct="0">
              <a:defRPr b="1">
                <a:solidFill>
                  <a:schemeClr val="tx1"/>
                </a:solidFill>
                <a:latin typeface="Verdana" pitchFamily="34" charset="0"/>
                <a:cs typeface="Arial" pitchFamily="34" charset="0"/>
              </a:defRPr>
            </a:lvl2pPr>
            <a:lvl3pPr marL="1143000" indent="-228600" eaLnBrk="0" hangingPunct="0">
              <a:defRPr b="1">
                <a:solidFill>
                  <a:schemeClr val="tx1"/>
                </a:solidFill>
                <a:latin typeface="Verdana" pitchFamily="34" charset="0"/>
                <a:cs typeface="Arial" pitchFamily="34" charset="0"/>
              </a:defRPr>
            </a:lvl3pPr>
            <a:lvl4pPr marL="1600200" indent="-228600" eaLnBrk="0" hangingPunct="0">
              <a:defRPr b="1">
                <a:solidFill>
                  <a:schemeClr val="tx1"/>
                </a:solidFill>
                <a:latin typeface="Verdana" pitchFamily="34" charset="0"/>
                <a:cs typeface="Arial" pitchFamily="34" charset="0"/>
              </a:defRPr>
            </a:lvl4pPr>
            <a:lvl5pPr marL="2057400" indent="-228600" eaLnBrk="0" hangingPunct="0">
              <a:defRPr b="1">
                <a:solidFill>
                  <a:schemeClr val="tx1"/>
                </a:solidFill>
                <a:latin typeface="Verdana" pitchFamily="34" charset="0"/>
                <a:cs typeface="Arial" pitchFamily="34" charset="0"/>
              </a:defRPr>
            </a:lvl5pPr>
            <a:lvl6pPr marL="2514600" indent="-228600" eaLnBrk="0" fontAlgn="base" hangingPunct="0">
              <a:spcBef>
                <a:spcPct val="0"/>
              </a:spcBef>
              <a:spcAft>
                <a:spcPct val="0"/>
              </a:spcAft>
              <a:defRPr b="1">
                <a:solidFill>
                  <a:schemeClr val="tx1"/>
                </a:solidFill>
                <a:latin typeface="Verdana" pitchFamily="34" charset="0"/>
                <a:cs typeface="Arial" pitchFamily="34" charset="0"/>
              </a:defRPr>
            </a:lvl6pPr>
            <a:lvl7pPr marL="2971800" indent="-228600" eaLnBrk="0" fontAlgn="base" hangingPunct="0">
              <a:spcBef>
                <a:spcPct val="0"/>
              </a:spcBef>
              <a:spcAft>
                <a:spcPct val="0"/>
              </a:spcAft>
              <a:defRPr b="1">
                <a:solidFill>
                  <a:schemeClr val="tx1"/>
                </a:solidFill>
                <a:latin typeface="Verdana" pitchFamily="34" charset="0"/>
                <a:cs typeface="Arial" pitchFamily="34" charset="0"/>
              </a:defRPr>
            </a:lvl7pPr>
            <a:lvl8pPr marL="3429000" indent="-228600" eaLnBrk="0" fontAlgn="base" hangingPunct="0">
              <a:spcBef>
                <a:spcPct val="0"/>
              </a:spcBef>
              <a:spcAft>
                <a:spcPct val="0"/>
              </a:spcAft>
              <a:defRPr b="1">
                <a:solidFill>
                  <a:schemeClr val="tx1"/>
                </a:solidFill>
                <a:latin typeface="Verdana" pitchFamily="34" charset="0"/>
                <a:cs typeface="Arial" pitchFamily="34" charset="0"/>
              </a:defRPr>
            </a:lvl8pPr>
            <a:lvl9pPr marL="3886200" indent="-228600" eaLnBrk="0" fontAlgn="base" hangingPunct="0">
              <a:spcBef>
                <a:spcPct val="0"/>
              </a:spcBef>
              <a:spcAft>
                <a:spcPct val="0"/>
              </a:spcAft>
              <a:defRPr b="1">
                <a:solidFill>
                  <a:schemeClr val="tx1"/>
                </a:solidFill>
                <a:latin typeface="Verdana" pitchFamily="34" charset="0"/>
                <a:cs typeface="Arial" pitchFamily="34" charset="0"/>
              </a:defRPr>
            </a:lvl9pPr>
          </a:lstStyle>
          <a:p>
            <a:pPr eaLnBrk="1" hangingPunct="1"/>
            <a:r>
              <a:rPr lang="en-US" altLang="ja-JP" sz="1600" b="0" dirty="0">
                <a:solidFill>
                  <a:schemeClr val="bg1"/>
                </a:solidFill>
                <a:latin typeface="+mn-lt"/>
                <a:ea typeface="ＭＳ Ｐゴシック" pitchFamily="34" charset="-128"/>
              </a:rPr>
              <a:t>Visual Studio solutions can contain multiple .NET projects</a:t>
            </a:r>
            <a:endParaRPr lang="en-GB" altLang="en-US" sz="1600" b="0" dirty="0">
              <a:solidFill>
                <a:schemeClr val="bg1"/>
              </a:solidFill>
              <a:latin typeface="+mn-lt"/>
            </a:endParaRPr>
          </a:p>
        </p:txBody>
      </p:sp>
      <p:sp>
        <p:nvSpPr>
          <p:cNvPr id="14343" name="Rectangle 15"/>
          <p:cNvSpPr>
            <a:spLocks noChangeArrowheads="1"/>
          </p:cNvSpPr>
          <p:nvPr/>
        </p:nvSpPr>
        <p:spPr bwMode="auto">
          <a:xfrm>
            <a:off x="882967" y="2266950"/>
            <a:ext cx="621266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Verdana" pitchFamily="34" charset="0"/>
                <a:cs typeface="Arial" pitchFamily="34" charset="0"/>
              </a:defRPr>
            </a:lvl1pPr>
            <a:lvl2pPr marL="742950" indent="-285750" eaLnBrk="0" hangingPunct="0">
              <a:defRPr b="1">
                <a:solidFill>
                  <a:schemeClr val="tx1"/>
                </a:solidFill>
                <a:latin typeface="Verdana" pitchFamily="34" charset="0"/>
                <a:cs typeface="Arial" pitchFamily="34" charset="0"/>
              </a:defRPr>
            </a:lvl2pPr>
            <a:lvl3pPr marL="1143000" indent="-228600" eaLnBrk="0" hangingPunct="0">
              <a:defRPr b="1">
                <a:solidFill>
                  <a:schemeClr val="tx1"/>
                </a:solidFill>
                <a:latin typeface="Verdana" pitchFamily="34" charset="0"/>
                <a:cs typeface="Arial" pitchFamily="34" charset="0"/>
              </a:defRPr>
            </a:lvl3pPr>
            <a:lvl4pPr marL="1600200" indent="-228600" eaLnBrk="0" hangingPunct="0">
              <a:defRPr b="1">
                <a:solidFill>
                  <a:schemeClr val="tx1"/>
                </a:solidFill>
                <a:latin typeface="Verdana" pitchFamily="34" charset="0"/>
                <a:cs typeface="Arial" pitchFamily="34" charset="0"/>
              </a:defRPr>
            </a:lvl4pPr>
            <a:lvl5pPr marL="2057400" indent="-228600" eaLnBrk="0" hangingPunct="0">
              <a:defRPr b="1">
                <a:solidFill>
                  <a:schemeClr val="tx1"/>
                </a:solidFill>
                <a:latin typeface="Verdana" pitchFamily="34" charset="0"/>
                <a:cs typeface="Arial" pitchFamily="34" charset="0"/>
              </a:defRPr>
            </a:lvl5pPr>
            <a:lvl6pPr marL="2514600" indent="-228600" eaLnBrk="0" fontAlgn="base" hangingPunct="0">
              <a:spcBef>
                <a:spcPct val="0"/>
              </a:spcBef>
              <a:spcAft>
                <a:spcPct val="0"/>
              </a:spcAft>
              <a:defRPr b="1">
                <a:solidFill>
                  <a:schemeClr val="tx1"/>
                </a:solidFill>
                <a:latin typeface="Verdana" pitchFamily="34" charset="0"/>
                <a:cs typeface="Arial" pitchFamily="34" charset="0"/>
              </a:defRPr>
            </a:lvl6pPr>
            <a:lvl7pPr marL="2971800" indent="-228600" eaLnBrk="0" fontAlgn="base" hangingPunct="0">
              <a:spcBef>
                <a:spcPct val="0"/>
              </a:spcBef>
              <a:spcAft>
                <a:spcPct val="0"/>
              </a:spcAft>
              <a:defRPr b="1">
                <a:solidFill>
                  <a:schemeClr val="tx1"/>
                </a:solidFill>
                <a:latin typeface="Verdana" pitchFamily="34" charset="0"/>
                <a:cs typeface="Arial" pitchFamily="34" charset="0"/>
              </a:defRPr>
            </a:lvl7pPr>
            <a:lvl8pPr marL="3429000" indent="-228600" eaLnBrk="0" fontAlgn="base" hangingPunct="0">
              <a:spcBef>
                <a:spcPct val="0"/>
              </a:spcBef>
              <a:spcAft>
                <a:spcPct val="0"/>
              </a:spcAft>
              <a:defRPr b="1">
                <a:solidFill>
                  <a:schemeClr val="tx1"/>
                </a:solidFill>
                <a:latin typeface="Verdana" pitchFamily="34" charset="0"/>
                <a:cs typeface="Arial" pitchFamily="34" charset="0"/>
              </a:defRPr>
            </a:lvl8pPr>
            <a:lvl9pPr marL="3886200" indent="-228600" eaLnBrk="0" fontAlgn="base" hangingPunct="0">
              <a:spcBef>
                <a:spcPct val="0"/>
              </a:spcBef>
              <a:spcAft>
                <a:spcPct val="0"/>
              </a:spcAft>
              <a:defRPr b="1">
                <a:solidFill>
                  <a:schemeClr val="tx1"/>
                </a:solidFill>
                <a:latin typeface="Verdana" pitchFamily="34" charset="0"/>
                <a:cs typeface="Arial" pitchFamily="34" charset="0"/>
              </a:defRPr>
            </a:lvl9pPr>
          </a:lstStyle>
          <a:p>
            <a:pPr eaLnBrk="1" hangingPunct="1"/>
            <a:r>
              <a:rPr lang="en-US" altLang="ja-JP" sz="1600" b="0" dirty="0">
                <a:solidFill>
                  <a:schemeClr val="bg1"/>
                </a:solidFill>
                <a:latin typeface="+mn-lt"/>
                <a:ea typeface="ＭＳ Ｐゴシック" pitchFamily="34" charset="-128"/>
              </a:rPr>
              <a:t>Visual Studio solutions can contain different types of .NET projects</a:t>
            </a:r>
            <a:endParaRPr lang="en-GB" altLang="en-US" sz="1600" b="0" dirty="0">
              <a:solidFill>
                <a:schemeClr val="bg1"/>
              </a:solidFill>
              <a:latin typeface="+mn-lt"/>
            </a:endParaRPr>
          </a:p>
        </p:txBody>
      </p:sp>
      <p:pic>
        <p:nvPicPr>
          <p:cNvPr id="14344" name="Picture 2" descr="E:\Projects\ContentDev\MSL PNG Library\2_Object_C.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58090" y="2773364"/>
            <a:ext cx="3463290" cy="1519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45" name="Rectangle 17"/>
          <p:cNvSpPr>
            <a:spLocks noChangeArrowheads="1"/>
          </p:cNvSpPr>
          <p:nvPr/>
        </p:nvSpPr>
        <p:spPr bwMode="auto">
          <a:xfrm>
            <a:off x="2023110" y="2816226"/>
            <a:ext cx="229421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Verdana" pitchFamily="34" charset="0"/>
                <a:cs typeface="Arial" pitchFamily="34" charset="0"/>
              </a:defRPr>
            </a:lvl1pPr>
            <a:lvl2pPr marL="742950" indent="-285750" eaLnBrk="0" hangingPunct="0">
              <a:defRPr b="1">
                <a:solidFill>
                  <a:schemeClr val="tx1"/>
                </a:solidFill>
                <a:latin typeface="Verdana" pitchFamily="34" charset="0"/>
                <a:cs typeface="Arial" pitchFamily="34" charset="0"/>
              </a:defRPr>
            </a:lvl2pPr>
            <a:lvl3pPr marL="1143000" indent="-228600" eaLnBrk="0" hangingPunct="0">
              <a:defRPr b="1">
                <a:solidFill>
                  <a:schemeClr val="tx1"/>
                </a:solidFill>
                <a:latin typeface="Verdana" pitchFamily="34" charset="0"/>
                <a:cs typeface="Arial" pitchFamily="34" charset="0"/>
              </a:defRPr>
            </a:lvl3pPr>
            <a:lvl4pPr marL="1600200" indent="-228600" eaLnBrk="0" hangingPunct="0">
              <a:defRPr b="1">
                <a:solidFill>
                  <a:schemeClr val="tx1"/>
                </a:solidFill>
                <a:latin typeface="Verdana" pitchFamily="34" charset="0"/>
                <a:cs typeface="Arial" pitchFamily="34" charset="0"/>
              </a:defRPr>
            </a:lvl4pPr>
            <a:lvl5pPr marL="2057400" indent="-228600" eaLnBrk="0" hangingPunct="0">
              <a:defRPr b="1">
                <a:solidFill>
                  <a:schemeClr val="tx1"/>
                </a:solidFill>
                <a:latin typeface="Verdana" pitchFamily="34" charset="0"/>
                <a:cs typeface="Arial" pitchFamily="34" charset="0"/>
              </a:defRPr>
            </a:lvl5pPr>
            <a:lvl6pPr marL="2514600" indent="-228600" eaLnBrk="0" fontAlgn="base" hangingPunct="0">
              <a:spcBef>
                <a:spcPct val="0"/>
              </a:spcBef>
              <a:spcAft>
                <a:spcPct val="0"/>
              </a:spcAft>
              <a:defRPr b="1">
                <a:solidFill>
                  <a:schemeClr val="tx1"/>
                </a:solidFill>
                <a:latin typeface="Verdana" pitchFamily="34" charset="0"/>
                <a:cs typeface="Arial" pitchFamily="34" charset="0"/>
              </a:defRPr>
            </a:lvl6pPr>
            <a:lvl7pPr marL="2971800" indent="-228600" eaLnBrk="0" fontAlgn="base" hangingPunct="0">
              <a:spcBef>
                <a:spcPct val="0"/>
              </a:spcBef>
              <a:spcAft>
                <a:spcPct val="0"/>
              </a:spcAft>
              <a:defRPr b="1">
                <a:solidFill>
                  <a:schemeClr val="tx1"/>
                </a:solidFill>
                <a:latin typeface="Verdana" pitchFamily="34" charset="0"/>
                <a:cs typeface="Arial" pitchFamily="34" charset="0"/>
              </a:defRPr>
            </a:lvl7pPr>
            <a:lvl8pPr marL="3429000" indent="-228600" eaLnBrk="0" fontAlgn="base" hangingPunct="0">
              <a:spcBef>
                <a:spcPct val="0"/>
              </a:spcBef>
              <a:spcAft>
                <a:spcPct val="0"/>
              </a:spcAft>
              <a:defRPr b="1">
                <a:solidFill>
                  <a:schemeClr val="tx1"/>
                </a:solidFill>
                <a:latin typeface="Verdana" pitchFamily="34" charset="0"/>
                <a:cs typeface="Arial" pitchFamily="34" charset="0"/>
              </a:defRPr>
            </a:lvl8pPr>
            <a:lvl9pPr marL="3886200" indent="-228600" eaLnBrk="0" fontAlgn="base" hangingPunct="0">
              <a:spcBef>
                <a:spcPct val="0"/>
              </a:spcBef>
              <a:spcAft>
                <a:spcPct val="0"/>
              </a:spcAft>
              <a:defRPr b="1">
                <a:solidFill>
                  <a:schemeClr val="tx1"/>
                </a:solidFill>
                <a:latin typeface="Verdana" pitchFamily="34" charset="0"/>
                <a:cs typeface="Arial" pitchFamily="34" charset="0"/>
              </a:defRPr>
            </a:lvl9pPr>
          </a:lstStyle>
          <a:p>
            <a:pPr eaLnBrk="1" hangingPunct="1"/>
            <a:r>
              <a:rPr lang="en-US" altLang="ja-JP" dirty="0">
                <a:solidFill>
                  <a:schemeClr val="bg1"/>
                </a:solidFill>
                <a:ea typeface="ＭＳ Ｐゴシック" pitchFamily="34" charset="-128"/>
              </a:rPr>
              <a:t>ASP.NET project</a:t>
            </a:r>
            <a:endParaRPr lang="en-GB" altLang="en-US" dirty="0">
              <a:solidFill>
                <a:schemeClr val="bg1"/>
              </a:solidFill>
            </a:endParaRPr>
          </a:p>
        </p:txBody>
      </p:sp>
      <p:sp>
        <p:nvSpPr>
          <p:cNvPr id="14346" name="Rectangle 39"/>
          <p:cNvSpPr>
            <a:spLocks noChangeArrowheads="1"/>
          </p:cNvSpPr>
          <p:nvPr/>
        </p:nvSpPr>
        <p:spPr bwMode="auto">
          <a:xfrm>
            <a:off x="2074545" y="3324225"/>
            <a:ext cx="8066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Verdana" pitchFamily="34" charset="0"/>
                <a:cs typeface="Arial" pitchFamily="34" charset="0"/>
              </a:defRPr>
            </a:lvl1pPr>
            <a:lvl2pPr marL="742950" indent="-285750" eaLnBrk="0" hangingPunct="0">
              <a:defRPr b="1">
                <a:solidFill>
                  <a:schemeClr val="tx1"/>
                </a:solidFill>
                <a:latin typeface="Verdana" pitchFamily="34" charset="0"/>
                <a:cs typeface="Arial" pitchFamily="34" charset="0"/>
              </a:defRPr>
            </a:lvl2pPr>
            <a:lvl3pPr marL="1143000" indent="-228600" eaLnBrk="0" hangingPunct="0">
              <a:defRPr b="1">
                <a:solidFill>
                  <a:schemeClr val="tx1"/>
                </a:solidFill>
                <a:latin typeface="Verdana" pitchFamily="34" charset="0"/>
                <a:cs typeface="Arial" pitchFamily="34" charset="0"/>
              </a:defRPr>
            </a:lvl3pPr>
            <a:lvl4pPr marL="1600200" indent="-228600" eaLnBrk="0" hangingPunct="0">
              <a:defRPr b="1">
                <a:solidFill>
                  <a:schemeClr val="tx1"/>
                </a:solidFill>
                <a:latin typeface="Verdana" pitchFamily="34" charset="0"/>
                <a:cs typeface="Arial" pitchFamily="34" charset="0"/>
              </a:defRPr>
            </a:lvl4pPr>
            <a:lvl5pPr marL="2057400" indent="-228600" eaLnBrk="0" hangingPunct="0">
              <a:defRPr b="1">
                <a:solidFill>
                  <a:schemeClr val="tx1"/>
                </a:solidFill>
                <a:latin typeface="Verdana" pitchFamily="34" charset="0"/>
                <a:cs typeface="Arial" pitchFamily="34" charset="0"/>
              </a:defRPr>
            </a:lvl5pPr>
            <a:lvl6pPr marL="2514600" indent="-228600" eaLnBrk="0" fontAlgn="base" hangingPunct="0">
              <a:spcBef>
                <a:spcPct val="0"/>
              </a:spcBef>
              <a:spcAft>
                <a:spcPct val="0"/>
              </a:spcAft>
              <a:defRPr b="1">
                <a:solidFill>
                  <a:schemeClr val="tx1"/>
                </a:solidFill>
                <a:latin typeface="Verdana" pitchFamily="34" charset="0"/>
                <a:cs typeface="Arial" pitchFamily="34" charset="0"/>
              </a:defRPr>
            </a:lvl6pPr>
            <a:lvl7pPr marL="2971800" indent="-228600" eaLnBrk="0" fontAlgn="base" hangingPunct="0">
              <a:spcBef>
                <a:spcPct val="0"/>
              </a:spcBef>
              <a:spcAft>
                <a:spcPct val="0"/>
              </a:spcAft>
              <a:defRPr b="1">
                <a:solidFill>
                  <a:schemeClr val="tx1"/>
                </a:solidFill>
                <a:latin typeface="Verdana" pitchFamily="34" charset="0"/>
                <a:cs typeface="Arial" pitchFamily="34" charset="0"/>
              </a:defRPr>
            </a:lvl7pPr>
            <a:lvl8pPr marL="3429000" indent="-228600" eaLnBrk="0" fontAlgn="base" hangingPunct="0">
              <a:spcBef>
                <a:spcPct val="0"/>
              </a:spcBef>
              <a:spcAft>
                <a:spcPct val="0"/>
              </a:spcAft>
              <a:defRPr b="1">
                <a:solidFill>
                  <a:schemeClr val="tx1"/>
                </a:solidFill>
                <a:latin typeface="Verdana" pitchFamily="34" charset="0"/>
                <a:cs typeface="Arial" pitchFamily="34" charset="0"/>
              </a:defRPr>
            </a:lvl8pPr>
            <a:lvl9pPr marL="3886200" indent="-228600" eaLnBrk="0" fontAlgn="base" hangingPunct="0">
              <a:spcBef>
                <a:spcPct val="0"/>
              </a:spcBef>
              <a:spcAft>
                <a:spcPct val="0"/>
              </a:spcAft>
              <a:defRPr b="1">
                <a:solidFill>
                  <a:schemeClr val="tx1"/>
                </a:solidFill>
                <a:latin typeface="Verdana" pitchFamily="34" charset="0"/>
                <a:cs typeface="Arial" pitchFamily="34" charset="0"/>
              </a:defRPr>
            </a:lvl9pPr>
          </a:lstStyle>
          <a:p>
            <a:pPr eaLnBrk="1" hangingPunct="1"/>
            <a:r>
              <a:rPr lang="en-US" altLang="ja-JP" dirty="0">
                <a:solidFill>
                  <a:schemeClr val="bg1"/>
                </a:solidFill>
                <a:ea typeface="ＭＳ Ｐゴシック" pitchFamily="34" charset="-128"/>
              </a:rPr>
              <a:t>.</a:t>
            </a:r>
            <a:r>
              <a:rPr lang="en-US" altLang="ja-JP" b="0" dirty="0" err="1">
                <a:solidFill>
                  <a:schemeClr val="bg1"/>
                </a:solidFill>
                <a:ea typeface="ＭＳ Ｐゴシック" pitchFamily="34" charset="-128"/>
              </a:rPr>
              <a:t>aspx</a:t>
            </a:r>
            <a:endParaRPr lang="en-GB" altLang="en-US" b="0" dirty="0">
              <a:solidFill>
                <a:schemeClr val="bg1"/>
              </a:solidFill>
            </a:endParaRPr>
          </a:p>
        </p:txBody>
      </p:sp>
      <p:sp>
        <p:nvSpPr>
          <p:cNvPr id="14347" name="Rectangle 18"/>
          <p:cNvSpPr>
            <a:spLocks noChangeArrowheads="1"/>
          </p:cNvSpPr>
          <p:nvPr/>
        </p:nvSpPr>
        <p:spPr bwMode="auto">
          <a:xfrm>
            <a:off x="2091691" y="3768726"/>
            <a:ext cx="11304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Verdana" pitchFamily="34" charset="0"/>
                <a:cs typeface="Arial" pitchFamily="34" charset="0"/>
              </a:defRPr>
            </a:lvl1pPr>
            <a:lvl2pPr marL="742950" indent="-285750" eaLnBrk="0" hangingPunct="0">
              <a:defRPr b="1">
                <a:solidFill>
                  <a:schemeClr val="tx1"/>
                </a:solidFill>
                <a:latin typeface="Verdana" pitchFamily="34" charset="0"/>
                <a:cs typeface="Arial" pitchFamily="34" charset="0"/>
              </a:defRPr>
            </a:lvl2pPr>
            <a:lvl3pPr marL="1143000" indent="-228600" eaLnBrk="0" hangingPunct="0">
              <a:defRPr b="1">
                <a:solidFill>
                  <a:schemeClr val="tx1"/>
                </a:solidFill>
                <a:latin typeface="Verdana" pitchFamily="34" charset="0"/>
                <a:cs typeface="Arial" pitchFamily="34" charset="0"/>
              </a:defRPr>
            </a:lvl3pPr>
            <a:lvl4pPr marL="1600200" indent="-228600" eaLnBrk="0" hangingPunct="0">
              <a:defRPr b="1">
                <a:solidFill>
                  <a:schemeClr val="tx1"/>
                </a:solidFill>
                <a:latin typeface="Verdana" pitchFamily="34" charset="0"/>
                <a:cs typeface="Arial" pitchFamily="34" charset="0"/>
              </a:defRPr>
            </a:lvl4pPr>
            <a:lvl5pPr marL="2057400" indent="-228600" eaLnBrk="0" hangingPunct="0">
              <a:defRPr b="1">
                <a:solidFill>
                  <a:schemeClr val="tx1"/>
                </a:solidFill>
                <a:latin typeface="Verdana" pitchFamily="34" charset="0"/>
                <a:cs typeface="Arial" pitchFamily="34" charset="0"/>
              </a:defRPr>
            </a:lvl5pPr>
            <a:lvl6pPr marL="2514600" indent="-228600" eaLnBrk="0" fontAlgn="base" hangingPunct="0">
              <a:spcBef>
                <a:spcPct val="0"/>
              </a:spcBef>
              <a:spcAft>
                <a:spcPct val="0"/>
              </a:spcAft>
              <a:defRPr b="1">
                <a:solidFill>
                  <a:schemeClr val="tx1"/>
                </a:solidFill>
                <a:latin typeface="Verdana" pitchFamily="34" charset="0"/>
                <a:cs typeface="Arial" pitchFamily="34" charset="0"/>
              </a:defRPr>
            </a:lvl6pPr>
            <a:lvl7pPr marL="2971800" indent="-228600" eaLnBrk="0" fontAlgn="base" hangingPunct="0">
              <a:spcBef>
                <a:spcPct val="0"/>
              </a:spcBef>
              <a:spcAft>
                <a:spcPct val="0"/>
              </a:spcAft>
              <a:defRPr b="1">
                <a:solidFill>
                  <a:schemeClr val="tx1"/>
                </a:solidFill>
                <a:latin typeface="Verdana" pitchFamily="34" charset="0"/>
                <a:cs typeface="Arial" pitchFamily="34" charset="0"/>
              </a:defRPr>
            </a:lvl7pPr>
            <a:lvl8pPr marL="3429000" indent="-228600" eaLnBrk="0" fontAlgn="base" hangingPunct="0">
              <a:spcBef>
                <a:spcPct val="0"/>
              </a:spcBef>
              <a:spcAft>
                <a:spcPct val="0"/>
              </a:spcAft>
              <a:defRPr b="1">
                <a:solidFill>
                  <a:schemeClr val="tx1"/>
                </a:solidFill>
                <a:latin typeface="Verdana" pitchFamily="34" charset="0"/>
                <a:cs typeface="Arial" pitchFamily="34" charset="0"/>
              </a:defRPr>
            </a:lvl8pPr>
            <a:lvl9pPr marL="3886200" indent="-228600" eaLnBrk="0" fontAlgn="base" hangingPunct="0">
              <a:spcBef>
                <a:spcPct val="0"/>
              </a:spcBef>
              <a:spcAft>
                <a:spcPct val="0"/>
              </a:spcAft>
              <a:defRPr b="1">
                <a:solidFill>
                  <a:schemeClr val="tx1"/>
                </a:solidFill>
                <a:latin typeface="Verdana" pitchFamily="34" charset="0"/>
                <a:cs typeface="Arial" pitchFamily="34" charset="0"/>
              </a:defRPr>
            </a:lvl9pPr>
          </a:lstStyle>
          <a:p>
            <a:pPr eaLnBrk="1" hangingPunct="1"/>
            <a:r>
              <a:rPr lang="en-US" altLang="ja-JP" b="0" dirty="0">
                <a:solidFill>
                  <a:schemeClr val="bg1"/>
                </a:solidFill>
                <a:ea typeface="ＭＳ Ｐゴシック" pitchFamily="34" charset="-128"/>
              </a:rPr>
              <a:t>.</a:t>
            </a:r>
            <a:r>
              <a:rPr lang="en-US" altLang="ja-JP" b="0" dirty="0" err="1">
                <a:solidFill>
                  <a:schemeClr val="bg1"/>
                </a:solidFill>
                <a:ea typeface="ＭＳ Ｐゴシック" pitchFamily="34" charset="-128"/>
              </a:rPr>
              <a:t>aspx.</a:t>
            </a:r>
            <a:r>
              <a:rPr lang="en-US" altLang="ja-JP" b="0" dirty="0" err="1">
                <a:ea typeface="ＭＳ Ｐゴシック" pitchFamily="34" charset="-128"/>
              </a:rPr>
              <a:t>cs</a:t>
            </a:r>
            <a:endParaRPr lang="en-GB" altLang="en-US" b="0" dirty="0"/>
          </a:p>
        </p:txBody>
      </p:sp>
      <p:sp>
        <p:nvSpPr>
          <p:cNvPr id="14348" name="Rectangle 19"/>
          <p:cNvSpPr>
            <a:spLocks noChangeArrowheads="1"/>
          </p:cNvSpPr>
          <p:nvPr/>
        </p:nvSpPr>
        <p:spPr bwMode="auto">
          <a:xfrm>
            <a:off x="3626168" y="3752850"/>
            <a:ext cx="96372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Verdana" pitchFamily="34" charset="0"/>
                <a:cs typeface="Arial" pitchFamily="34" charset="0"/>
              </a:defRPr>
            </a:lvl1pPr>
            <a:lvl2pPr marL="742950" indent="-285750" eaLnBrk="0" hangingPunct="0">
              <a:defRPr b="1">
                <a:solidFill>
                  <a:schemeClr val="tx1"/>
                </a:solidFill>
                <a:latin typeface="Verdana" pitchFamily="34" charset="0"/>
                <a:cs typeface="Arial" pitchFamily="34" charset="0"/>
              </a:defRPr>
            </a:lvl2pPr>
            <a:lvl3pPr marL="1143000" indent="-228600" eaLnBrk="0" hangingPunct="0">
              <a:defRPr b="1">
                <a:solidFill>
                  <a:schemeClr val="tx1"/>
                </a:solidFill>
                <a:latin typeface="Verdana" pitchFamily="34" charset="0"/>
                <a:cs typeface="Arial" pitchFamily="34" charset="0"/>
              </a:defRPr>
            </a:lvl3pPr>
            <a:lvl4pPr marL="1600200" indent="-228600" eaLnBrk="0" hangingPunct="0">
              <a:defRPr b="1">
                <a:solidFill>
                  <a:schemeClr val="tx1"/>
                </a:solidFill>
                <a:latin typeface="Verdana" pitchFamily="34" charset="0"/>
                <a:cs typeface="Arial" pitchFamily="34" charset="0"/>
              </a:defRPr>
            </a:lvl4pPr>
            <a:lvl5pPr marL="2057400" indent="-228600" eaLnBrk="0" hangingPunct="0">
              <a:defRPr b="1">
                <a:solidFill>
                  <a:schemeClr val="tx1"/>
                </a:solidFill>
                <a:latin typeface="Verdana" pitchFamily="34" charset="0"/>
                <a:cs typeface="Arial" pitchFamily="34" charset="0"/>
              </a:defRPr>
            </a:lvl5pPr>
            <a:lvl6pPr marL="2514600" indent="-228600" eaLnBrk="0" fontAlgn="base" hangingPunct="0">
              <a:spcBef>
                <a:spcPct val="0"/>
              </a:spcBef>
              <a:spcAft>
                <a:spcPct val="0"/>
              </a:spcAft>
              <a:defRPr b="1">
                <a:solidFill>
                  <a:schemeClr val="tx1"/>
                </a:solidFill>
                <a:latin typeface="Verdana" pitchFamily="34" charset="0"/>
                <a:cs typeface="Arial" pitchFamily="34" charset="0"/>
              </a:defRPr>
            </a:lvl6pPr>
            <a:lvl7pPr marL="2971800" indent="-228600" eaLnBrk="0" fontAlgn="base" hangingPunct="0">
              <a:spcBef>
                <a:spcPct val="0"/>
              </a:spcBef>
              <a:spcAft>
                <a:spcPct val="0"/>
              </a:spcAft>
              <a:defRPr b="1">
                <a:solidFill>
                  <a:schemeClr val="tx1"/>
                </a:solidFill>
                <a:latin typeface="Verdana" pitchFamily="34" charset="0"/>
                <a:cs typeface="Arial" pitchFamily="34" charset="0"/>
              </a:defRPr>
            </a:lvl7pPr>
            <a:lvl8pPr marL="3429000" indent="-228600" eaLnBrk="0" fontAlgn="base" hangingPunct="0">
              <a:spcBef>
                <a:spcPct val="0"/>
              </a:spcBef>
              <a:spcAft>
                <a:spcPct val="0"/>
              </a:spcAft>
              <a:defRPr b="1">
                <a:solidFill>
                  <a:schemeClr val="tx1"/>
                </a:solidFill>
                <a:latin typeface="Verdana" pitchFamily="34" charset="0"/>
                <a:cs typeface="Arial" pitchFamily="34" charset="0"/>
              </a:defRPr>
            </a:lvl8pPr>
            <a:lvl9pPr marL="3886200" indent="-228600" eaLnBrk="0" fontAlgn="base" hangingPunct="0">
              <a:spcBef>
                <a:spcPct val="0"/>
              </a:spcBef>
              <a:spcAft>
                <a:spcPct val="0"/>
              </a:spcAft>
              <a:defRPr b="1">
                <a:solidFill>
                  <a:schemeClr val="tx1"/>
                </a:solidFill>
                <a:latin typeface="Verdana" pitchFamily="34" charset="0"/>
                <a:cs typeface="Arial" pitchFamily="34" charset="0"/>
              </a:defRPr>
            </a:lvl9pPr>
          </a:lstStyle>
          <a:p>
            <a:pPr eaLnBrk="1" hangingPunct="1"/>
            <a:r>
              <a:rPr lang="en-US" altLang="ja-JP" b="0" dirty="0">
                <a:solidFill>
                  <a:schemeClr val="bg1"/>
                </a:solidFill>
                <a:ea typeface="ＭＳ Ｐゴシック" pitchFamily="34" charset="-128"/>
              </a:rPr>
              <a:t>.</a:t>
            </a:r>
            <a:r>
              <a:rPr lang="en-US" altLang="ja-JP" b="0" dirty="0" err="1">
                <a:solidFill>
                  <a:schemeClr val="bg1"/>
                </a:solidFill>
                <a:ea typeface="ＭＳ Ｐゴシック" pitchFamily="34" charset="-128"/>
              </a:rPr>
              <a:t>config</a:t>
            </a:r>
            <a:endParaRPr lang="en-GB" altLang="en-US" b="0" dirty="0">
              <a:solidFill>
                <a:schemeClr val="bg1"/>
              </a:solidFill>
            </a:endParaRPr>
          </a:p>
        </p:txBody>
      </p:sp>
      <p:sp>
        <p:nvSpPr>
          <p:cNvPr id="14349" name="Rectangle 20"/>
          <p:cNvSpPr>
            <a:spLocks noChangeArrowheads="1"/>
          </p:cNvSpPr>
          <p:nvPr/>
        </p:nvSpPr>
        <p:spPr bwMode="auto">
          <a:xfrm>
            <a:off x="3619739" y="3340101"/>
            <a:ext cx="97013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Verdana" pitchFamily="34" charset="0"/>
                <a:cs typeface="Arial" pitchFamily="34" charset="0"/>
              </a:defRPr>
            </a:lvl1pPr>
            <a:lvl2pPr marL="742950" indent="-285750" eaLnBrk="0" hangingPunct="0">
              <a:defRPr b="1">
                <a:solidFill>
                  <a:schemeClr val="tx1"/>
                </a:solidFill>
                <a:latin typeface="Verdana" pitchFamily="34" charset="0"/>
                <a:cs typeface="Arial" pitchFamily="34" charset="0"/>
              </a:defRPr>
            </a:lvl2pPr>
            <a:lvl3pPr marL="1143000" indent="-228600" eaLnBrk="0" hangingPunct="0">
              <a:defRPr b="1">
                <a:solidFill>
                  <a:schemeClr val="tx1"/>
                </a:solidFill>
                <a:latin typeface="Verdana" pitchFamily="34" charset="0"/>
                <a:cs typeface="Arial" pitchFamily="34" charset="0"/>
              </a:defRPr>
            </a:lvl3pPr>
            <a:lvl4pPr marL="1600200" indent="-228600" eaLnBrk="0" hangingPunct="0">
              <a:defRPr b="1">
                <a:solidFill>
                  <a:schemeClr val="tx1"/>
                </a:solidFill>
                <a:latin typeface="Verdana" pitchFamily="34" charset="0"/>
                <a:cs typeface="Arial" pitchFamily="34" charset="0"/>
              </a:defRPr>
            </a:lvl4pPr>
            <a:lvl5pPr marL="2057400" indent="-228600" eaLnBrk="0" hangingPunct="0">
              <a:defRPr b="1">
                <a:solidFill>
                  <a:schemeClr val="tx1"/>
                </a:solidFill>
                <a:latin typeface="Verdana" pitchFamily="34" charset="0"/>
                <a:cs typeface="Arial" pitchFamily="34" charset="0"/>
              </a:defRPr>
            </a:lvl5pPr>
            <a:lvl6pPr marL="2514600" indent="-228600" eaLnBrk="0" fontAlgn="base" hangingPunct="0">
              <a:spcBef>
                <a:spcPct val="0"/>
              </a:spcBef>
              <a:spcAft>
                <a:spcPct val="0"/>
              </a:spcAft>
              <a:defRPr b="1">
                <a:solidFill>
                  <a:schemeClr val="tx1"/>
                </a:solidFill>
                <a:latin typeface="Verdana" pitchFamily="34" charset="0"/>
                <a:cs typeface="Arial" pitchFamily="34" charset="0"/>
              </a:defRPr>
            </a:lvl6pPr>
            <a:lvl7pPr marL="2971800" indent="-228600" eaLnBrk="0" fontAlgn="base" hangingPunct="0">
              <a:spcBef>
                <a:spcPct val="0"/>
              </a:spcBef>
              <a:spcAft>
                <a:spcPct val="0"/>
              </a:spcAft>
              <a:defRPr b="1">
                <a:solidFill>
                  <a:schemeClr val="tx1"/>
                </a:solidFill>
                <a:latin typeface="Verdana" pitchFamily="34" charset="0"/>
                <a:cs typeface="Arial" pitchFamily="34" charset="0"/>
              </a:defRPr>
            </a:lvl7pPr>
            <a:lvl8pPr marL="3429000" indent="-228600" eaLnBrk="0" fontAlgn="base" hangingPunct="0">
              <a:spcBef>
                <a:spcPct val="0"/>
              </a:spcBef>
              <a:spcAft>
                <a:spcPct val="0"/>
              </a:spcAft>
              <a:defRPr b="1">
                <a:solidFill>
                  <a:schemeClr val="tx1"/>
                </a:solidFill>
                <a:latin typeface="Verdana" pitchFamily="34" charset="0"/>
                <a:cs typeface="Arial" pitchFamily="34" charset="0"/>
              </a:defRPr>
            </a:lvl8pPr>
            <a:lvl9pPr marL="3886200" indent="-228600" eaLnBrk="0" fontAlgn="base" hangingPunct="0">
              <a:spcBef>
                <a:spcPct val="0"/>
              </a:spcBef>
              <a:spcAft>
                <a:spcPct val="0"/>
              </a:spcAft>
              <a:defRPr b="1">
                <a:solidFill>
                  <a:schemeClr val="tx1"/>
                </a:solidFill>
                <a:latin typeface="Verdana" pitchFamily="34" charset="0"/>
                <a:cs typeface="Arial" pitchFamily="34" charset="0"/>
              </a:defRPr>
            </a:lvl9pPr>
          </a:lstStyle>
          <a:p>
            <a:pPr eaLnBrk="1" hangingPunct="1"/>
            <a:r>
              <a:rPr lang="en-US" altLang="ja-JP" b="0" dirty="0">
                <a:solidFill>
                  <a:schemeClr val="bg1"/>
                </a:solidFill>
                <a:ea typeface="ＭＳ Ｐゴシック" pitchFamily="34" charset="-128"/>
              </a:rPr>
              <a:t>.</a:t>
            </a:r>
            <a:r>
              <a:rPr lang="en-US" altLang="ja-JP" b="0" dirty="0" err="1">
                <a:solidFill>
                  <a:schemeClr val="bg1"/>
                </a:solidFill>
                <a:ea typeface="ＭＳ Ｐゴシック" pitchFamily="34" charset="-128"/>
              </a:rPr>
              <a:t>csproj</a:t>
            </a:r>
            <a:endParaRPr lang="en-GB" altLang="en-US" b="0" dirty="0">
              <a:solidFill>
                <a:schemeClr val="bg1"/>
              </a:solidFill>
            </a:endParaRPr>
          </a:p>
        </p:txBody>
      </p:sp>
      <p:pic>
        <p:nvPicPr>
          <p:cNvPr id="14350" name="Picture 3" descr="E:\Projects\ContentDev\MSL PNG Library\2_Object_A.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75835" y="2824163"/>
            <a:ext cx="3429000" cy="150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51" name="Rectangle 22"/>
          <p:cNvSpPr>
            <a:spLocks noChangeArrowheads="1"/>
          </p:cNvSpPr>
          <p:nvPr/>
        </p:nvSpPr>
        <p:spPr bwMode="auto">
          <a:xfrm>
            <a:off x="6909435" y="2879726"/>
            <a:ext cx="176843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Verdana" pitchFamily="34" charset="0"/>
                <a:cs typeface="Arial" pitchFamily="34" charset="0"/>
              </a:defRPr>
            </a:lvl1pPr>
            <a:lvl2pPr marL="742950" indent="-285750" eaLnBrk="0" hangingPunct="0">
              <a:defRPr b="1">
                <a:solidFill>
                  <a:schemeClr val="tx1"/>
                </a:solidFill>
                <a:latin typeface="Verdana" pitchFamily="34" charset="0"/>
                <a:cs typeface="Arial" pitchFamily="34" charset="0"/>
              </a:defRPr>
            </a:lvl2pPr>
            <a:lvl3pPr marL="1143000" indent="-228600" eaLnBrk="0" hangingPunct="0">
              <a:defRPr b="1">
                <a:solidFill>
                  <a:schemeClr val="tx1"/>
                </a:solidFill>
                <a:latin typeface="Verdana" pitchFamily="34" charset="0"/>
                <a:cs typeface="Arial" pitchFamily="34" charset="0"/>
              </a:defRPr>
            </a:lvl3pPr>
            <a:lvl4pPr marL="1600200" indent="-228600" eaLnBrk="0" hangingPunct="0">
              <a:defRPr b="1">
                <a:solidFill>
                  <a:schemeClr val="tx1"/>
                </a:solidFill>
                <a:latin typeface="Verdana" pitchFamily="34" charset="0"/>
                <a:cs typeface="Arial" pitchFamily="34" charset="0"/>
              </a:defRPr>
            </a:lvl4pPr>
            <a:lvl5pPr marL="2057400" indent="-228600" eaLnBrk="0" hangingPunct="0">
              <a:defRPr b="1">
                <a:solidFill>
                  <a:schemeClr val="tx1"/>
                </a:solidFill>
                <a:latin typeface="Verdana" pitchFamily="34" charset="0"/>
                <a:cs typeface="Arial" pitchFamily="34" charset="0"/>
              </a:defRPr>
            </a:lvl5pPr>
            <a:lvl6pPr marL="2514600" indent="-228600" eaLnBrk="0" fontAlgn="base" hangingPunct="0">
              <a:spcBef>
                <a:spcPct val="0"/>
              </a:spcBef>
              <a:spcAft>
                <a:spcPct val="0"/>
              </a:spcAft>
              <a:defRPr b="1">
                <a:solidFill>
                  <a:schemeClr val="tx1"/>
                </a:solidFill>
                <a:latin typeface="Verdana" pitchFamily="34" charset="0"/>
                <a:cs typeface="Arial" pitchFamily="34" charset="0"/>
              </a:defRPr>
            </a:lvl6pPr>
            <a:lvl7pPr marL="2971800" indent="-228600" eaLnBrk="0" fontAlgn="base" hangingPunct="0">
              <a:spcBef>
                <a:spcPct val="0"/>
              </a:spcBef>
              <a:spcAft>
                <a:spcPct val="0"/>
              </a:spcAft>
              <a:defRPr b="1">
                <a:solidFill>
                  <a:schemeClr val="tx1"/>
                </a:solidFill>
                <a:latin typeface="Verdana" pitchFamily="34" charset="0"/>
                <a:cs typeface="Arial" pitchFamily="34" charset="0"/>
              </a:defRPr>
            </a:lvl7pPr>
            <a:lvl8pPr marL="3429000" indent="-228600" eaLnBrk="0" fontAlgn="base" hangingPunct="0">
              <a:spcBef>
                <a:spcPct val="0"/>
              </a:spcBef>
              <a:spcAft>
                <a:spcPct val="0"/>
              </a:spcAft>
              <a:defRPr b="1">
                <a:solidFill>
                  <a:schemeClr val="tx1"/>
                </a:solidFill>
                <a:latin typeface="Verdana" pitchFamily="34" charset="0"/>
                <a:cs typeface="Arial" pitchFamily="34" charset="0"/>
              </a:defRPr>
            </a:lvl8pPr>
            <a:lvl9pPr marL="3886200" indent="-228600" eaLnBrk="0" fontAlgn="base" hangingPunct="0">
              <a:spcBef>
                <a:spcPct val="0"/>
              </a:spcBef>
              <a:spcAft>
                <a:spcPct val="0"/>
              </a:spcAft>
              <a:defRPr b="1">
                <a:solidFill>
                  <a:schemeClr val="tx1"/>
                </a:solidFill>
                <a:latin typeface="Verdana" pitchFamily="34" charset="0"/>
                <a:cs typeface="Arial" pitchFamily="34" charset="0"/>
              </a:defRPr>
            </a:lvl9pPr>
          </a:lstStyle>
          <a:p>
            <a:pPr eaLnBrk="1" hangingPunct="1"/>
            <a:r>
              <a:rPr lang="en-US" altLang="ja-JP" dirty="0">
                <a:solidFill>
                  <a:schemeClr val="bg1"/>
                </a:solidFill>
                <a:ea typeface="ＭＳ Ｐゴシック" pitchFamily="34" charset="-128"/>
              </a:rPr>
              <a:t>WPF project</a:t>
            </a:r>
            <a:endParaRPr lang="en-GB" altLang="en-US" dirty="0">
              <a:solidFill>
                <a:schemeClr val="bg1"/>
              </a:solidFill>
            </a:endParaRPr>
          </a:p>
        </p:txBody>
      </p:sp>
      <p:sp>
        <p:nvSpPr>
          <p:cNvPr id="14352" name="Rectangle 23"/>
          <p:cNvSpPr>
            <a:spLocks noChangeArrowheads="1"/>
          </p:cNvSpPr>
          <p:nvPr/>
        </p:nvSpPr>
        <p:spPr bwMode="auto">
          <a:xfrm>
            <a:off x="6960870" y="3387726"/>
            <a:ext cx="83067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Verdana" pitchFamily="34" charset="0"/>
                <a:cs typeface="Arial" pitchFamily="34" charset="0"/>
              </a:defRPr>
            </a:lvl1pPr>
            <a:lvl2pPr marL="742950" indent="-285750" eaLnBrk="0" hangingPunct="0">
              <a:defRPr b="1">
                <a:solidFill>
                  <a:schemeClr val="tx1"/>
                </a:solidFill>
                <a:latin typeface="Verdana" pitchFamily="34" charset="0"/>
                <a:cs typeface="Arial" pitchFamily="34" charset="0"/>
              </a:defRPr>
            </a:lvl2pPr>
            <a:lvl3pPr marL="1143000" indent="-228600" eaLnBrk="0" hangingPunct="0">
              <a:defRPr b="1">
                <a:solidFill>
                  <a:schemeClr val="tx1"/>
                </a:solidFill>
                <a:latin typeface="Verdana" pitchFamily="34" charset="0"/>
                <a:cs typeface="Arial" pitchFamily="34" charset="0"/>
              </a:defRPr>
            </a:lvl3pPr>
            <a:lvl4pPr marL="1600200" indent="-228600" eaLnBrk="0" hangingPunct="0">
              <a:defRPr b="1">
                <a:solidFill>
                  <a:schemeClr val="tx1"/>
                </a:solidFill>
                <a:latin typeface="Verdana" pitchFamily="34" charset="0"/>
                <a:cs typeface="Arial" pitchFamily="34" charset="0"/>
              </a:defRPr>
            </a:lvl4pPr>
            <a:lvl5pPr marL="2057400" indent="-228600" eaLnBrk="0" hangingPunct="0">
              <a:defRPr b="1">
                <a:solidFill>
                  <a:schemeClr val="tx1"/>
                </a:solidFill>
                <a:latin typeface="Verdana" pitchFamily="34" charset="0"/>
                <a:cs typeface="Arial" pitchFamily="34" charset="0"/>
              </a:defRPr>
            </a:lvl5pPr>
            <a:lvl6pPr marL="2514600" indent="-228600" eaLnBrk="0" fontAlgn="base" hangingPunct="0">
              <a:spcBef>
                <a:spcPct val="0"/>
              </a:spcBef>
              <a:spcAft>
                <a:spcPct val="0"/>
              </a:spcAft>
              <a:defRPr b="1">
                <a:solidFill>
                  <a:schemeClr val="tx1"/>
                </a:solidFill>
                <a:latin typeface="Verdana" pitchFamily="34" charset="0"/>
                <a:cs typeface="Arial" pitchFamily="34" charset="0"/>
              </a:defRPr>
            </a:lvl6pPr>
            <a:lvl7pPr marL="2971800" indent="-228600" eaLnBrk="0" fontAlgn="base" hangingPunct="0">
              <a:spcBef>
                <a:spcPct val="0"/>
              </a:spcBef>
              <a:spcAft>
                <a:spcPct val="0"/>
              </a:spcAft>
              <a:defRPr b="1">
                <a:solidFill>
                  <a:schemeClr val="tx1"/>
                </a:solidFill>
                <a:latin typeface="Verdana" pitchFamily="34" charset="0"/>
                <a:cs typeface="Arial" pitchFamily="34" charset="0"/>
              </a:defRPr>
            </a:lvl7pPr>
            <a:lvl8pPr marL="3429000" indent="-228600" eaLnBrk="0" fontAlgn="base" hangingPunct="0">
              <a:spcBef>
                <a:spcPct val="0"/>
              </a:spcBef>
              <a:spcAft>
                <a:spcPct val="0"/>
              </a:spcAft>
              <a:defRPr b="1">
                <a:solidFill>
                  <a:schemeClr val="tx1"/>
                </a:solidFill>
                <a:latin typeface="Verdana" pitchFamily="34" charset="0"/>
                <a:cs typeface="Arial" pitchFamily="34" charset="0"/>
              </a:defRPr>
            </a:lvl8pPr>
            <a:lvl9pPr marL="3886200" indent="-228600" eaLnBrk="0" fontAlgn="base" hangingPunct="0">
              <a:spcBef>
                <a:spcPct val="0"/>
              </a:spcBef>
              <a:spcAft>
                <a:spcPct val="0"/>
              </a:spcAft>
              <a:defRPr b="1">
                <a:solidFill>
                  <a:schemeClr val="tx1"/>
                </a:solidFill>
                <a:latin typeface="Verdana" pitchFamily="34" charset="0"/>
                <a:cs typeface="Arial" pitchFamily="34" charset="0"/>
              </a:defRPr>
            </a:lvl9pPr>
          </a:lstStyle>
          <a:p>
            <a:pPr eaLnBrk="1" hangingPunct="1"/>
            <a:r>
              <a:rPr lang="en-US" altLang="ja-JP" dirty="0">
                <a:solidFill>
                  <a:schemeClr val="bg1"/>
                </a:solidFill>
                <a:ea typeface="ＭＳ Ｐゴシック" pitchFamily="34" charset="-128"/>
              </a:rPr>
              <a:t>.</a:t>
            </a:r>
            <a:r>
              <a:rPr lang="en-US" altLang="ja-JP" b="0" dirty="0" err="1">
                <a:solidFill>
                  <a:schemeClr val="bg1"/>
                </a:solidFill>
                <a:ea typeface="ＭＳ Ｐゴシック" pitchFamily="34" charset="-128"/>
              </a:rPr>
              <a:t>xaml</a:t>
            </a:r>
            <a:endParaRPr lang="en-GB" altLang="en-US" b="0" dirty="0">
              <a:solidFill>
                <a:schemeClr val="bg1"/>
              </a:solidFill>
            </a:endParaRPr>
          </a:p>
        </p:txBody>
      </p:sp>
      <p:sp>
        <p:nvSpPr>
          <p:cNvPr id="14353" name="Rectangle 24"/>
          <p:cNvSpPr>
            <a:spLocks noChangeArrowheads="1"/>
          </p:cNvSpPr>
          <p:nvPr/>
        </p:nvSpPr>
        <p:spPr bwMode="auto">
          <a:xfrm>
            <a:off x="6978015" y="3832225"/>
            <a:ext cx="115448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Verdana" pitchFamily="34" charset="0"/>
                <a:cs typeface="Arial" pitchFamily="34" charset="0"/>
              </a:defRPr>
            </a:lvl1pPr>
            <a:lvl2pPr marL="742950" indent="-285750" eaLnBrk="0" hangingPunct="0">
              <a:defRPr b="1">
                <a:solidFill>
                  <a:schemeClr val="tx1"/>
                </a:solidFill>
                <a:latin typeface="Verdana" pitchFamily="34" charset="0"/>
                <a:cs typeface="Arial" pitchFamily="34" charset="0"/>
              </a:defRPr>
            </a:lvl2pPr>
            <a:lvl3pPr marL="1143000" indent="-228600" eaLnBrk="0" hangingPunct="0">
              <a:defRPr b="1">
                <a:solidFill>
                  <a:schemeClr val="tx1"/>
                </a:solidFill>
                <a:latin typeface="Verdana" pitchFamily="34" charset="0"/>
                <a:cs typeface="Arial" pitchFamily="34" charset="0"/>
              </a:defRPr>
            </a:lvl3pPr>
            <a:lvl4pPr marL="1600200" indent="-228600" eaLnBrk="0" hangingPunct="0">
              <a:defRPr b="1">
                <a:solidFill>
                  <a:schemeClr val="tx1"/>
                </a:solidFill>
                <a:latin typeface="Verdana" pitchFamily="34" charset="0"/>
                <a:cs typeface="Arial" pitchFamily="34" charset="0"/>
              </a:defRPr>
            </a:lvl4pPr>
            <a:lvl5pPr marL="2057400" indent="-228600" eaLnBrk="0" hangingPunct="0">
              <a:defRPr b="1">
                <a:solidFill>
                  <a:schemeClr val="tx1"/>
                </a:solidFill>
                <a:latin typeface="Verdana" pitchFamily="34" charset="0"/>
                <a:cs typeface="Arial" pitchFamily="34" charset="0"/>
              </a:defRPr>
            </a:lvl5pPr>
            <a:lvl6pPr marL="2514600" indent="-228600" eaLnBrk="0" fontAlgn="base" hangingPunct="0">
              <a:spcBef>
                <a:spcPct val="0"/>
              </a:spcBef>
              <a:spcAft>
                <a:spcPct val="0"/>
              </a:spcAft>
              <a:defRPr b="1">
                <a:solidFill>
                  <a:schemeClr val="tx1"/>
                </a:solidFill>
                <a:latin typeface="Verdana" pitchFamily="34" charset="0"/>
                <a:cs typeface="Arial" pitchFamily="34" charset="0"/>
              </a:defRPr>
            </a:lvl6pPr>
            <a:lvl7pPr marL="2971800" indent="-228600" eaLnBrk="0" fontAlgn="base" hangingPunct="0">
              <a:spcBef>
                <a:spcPct val="0"/>
              </a:spcBef>
              <a:spcAft>
                <a:spcPct val="0"/>
              </a:spcAft>
              <a:defRPr b="1">
                <a:solidFill>
                  <a:schemeClr val="tx1"/>
                </a:solidFill>
                <a:latin typeface="Verdana" pitchFamily="34" charset="0"/>
                <a:cs typeface="Arial" pitchFamily="34" charset="0"/>
              </a:defRPr>
            </a:lvl7pPr>
            <a:lvl8pPr marL="3429000" indent="-228600" eaLnBrk="0" fontAlgn="base" hangingPunct="0">
              <a:spcBef>
                <a:spcPct val="0"/>
              </a:spcBef>
              <a:spcAft>
                <a:spcPct val="0"/>
              </a:spcAft>
              <a:defRPr b="1">
                <a:solidFill>
                  <a:schemeClr val="tx1"/>
                </a:solidFill>
                <a:latin typeface="Verdana" pitchFamily="34" charset="0"/>
                <a:cs typeface="Arial" pitchFamily="34" charset="0"/>
              </a:defRPr>
            </a:lvl8pPr>
            <a:lvl9pPr marL="3886200" indent="-228600" eaLnBrk="0" fontAlgn="base" hangingPunct="0">
              <a:spcBef>
                <a:spcPct val="0"/>
              </a:spcBef>
              <a:spcAft>
                <a:spcPct val="0"/>
              </a:spcAft>
              <a:defRPr b="1">
                <a:solidFill>
                  <a:schemeClr val="tx1"/>
                </a:solidFill>
                <a:latin typeface="Verdana" pitchFamily="34" charset="0"/>
                <a:cs typeface="Arial" pitchFamily="34" charset="0"/>
              </a:defRPr>
            </a:lvl9pPr>
          </a:lstStyle>
          <a:p>
            <a:pPr eaLnBrk="1" hangingPunct="1"/>
            <a:r>
              <a:rPr lang="en-US" altLang="ja-JP" b="0" dirty="0">
                <a:solidFill>
                  <a:schemeClr val="bg1"/>
                </a:solidFill>
                <a:ea typeface="ＭＳ Ｐゴシック" pitchFamily="34" charset="-128"/>
              </a:rPr>
              <a:t>.</a:t>
            </a:r>
            <a:r>
              <a:rPr lang="en-US" altLang="ja-JP" b="0" dirty="0" err="1">
                <a:solidFill>
                  <a:schemeClr val="bg1"/>
                </a:solidFill>
                <a:ea typeface="ＭＳ Ｐゴシック" pitchFamily="34" charset="-128"/>
              </a:rPr>
              <a:t>xaml.cs</a:t>
            </a:r>
            <a:endParaRPr lang="en-GB" altLang="en-US" b="0" dirty="0">
              <a:solidFill>
                <a:schemeClr val="bg1"/>
              </a:solidFill>
            </a:endParaRPr>
          </a:p>
        </p:txBody>
      </p:sp>
      <p:sp>
        <p:nvSpPr>
          <p:cNvPr id="14354" name="Rectangle 28"/>
          <p:cNvSpPr>
            <a:spLocks noChangeArrowheads="1"/>
          </p:cNvSpPr>
          <p:nvPr/>
        </p:nvSpPr>
        <p:spPr bwMode="auto">
          <a:xfrm>
            <a:off x="8512493" y="3816351"/>
            <a:ext cx="96372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Verdana" pitchFamily="34" charset="0"/>
                <a:cs typeface="Arial" pitchFamily="34" charset="0"/>
              </a:defRPr>
            </a:lvl1pPr>
            <a:lvl2pPr marL="742950" indent="-285750" eaLnBrk="0" hangingPunct="0">
              <a:defRPr b="1">
                <a:solidFill>
                  <a:schemeClr val="tx1"/>
                </a:solidFill>
                <a:latin typeface="Verdana" pitchFamily="34" charset="0"/>
                <a:cs typeface="Arial" pitchFamily="34" charset="0"/>
              </a:defRPr>
            </a:lvl2pPr>
            <a:lvl3pPr marL="1143000" indent="-228600" eaLnBrk="0" hangingPunct="0">
              <a:defRPr b="1">
                <a:solidFill>
                  <a:schemeClr val="tx1"/>
                </a:solidFill>
                <a:latin typeface="Verdana" pitchFamily="34" charset="0"/>
                <a:cs typeface="Arial" pitchFamily="34" charset="0"/>
              </a:defRPr>
            </a:lvl3pPr>
            <a:lvl4pPr marL="1600200" indent="-228600" eaLnBrk="0" hangingPunct="0">
              <a:defRPr b="1">
                <a:solidFill>
                  <a:schemeClr val="tx1"/>
                </a:solidFill>
                <a:latin typeface="Verdana" pitchFamily="34" charset="0"/>
                <a:cs typeface="Arial" pitchFamily="34" charset="0"/>
              </a:defRPr>
            </a:lvl4pPr>
            <a:lvl5pPr marL="2057400" indent="-228600" eaLnBrk="0" hangingPunct="0">
              <a:defRPr b="1">
                <a:solidFill>
                  <a:schemeClr val="tx1"/>
                </a:solidFill>
                <a:latin typeface="Verdana" pitchFamily="34" charset="0"/>
                <a:cs typeface="Arial" pitchFamily="34" charset="0"/>
              </a:defRPr>
            </a:lvl5pPr>
            <a:lvl6pPr marL="2514600" indent="-228600" eaLnBrk="0" fontAlgn="base" hangingPunct="0">
              <a:spcBef>
                <a:spcPct val="0"/>
              </a:spcBef>
              <a:spcAft>
                <a:spcPct val="0"/>
              </a:spcAft>
              <a:defRPr b="1">
                <a:solidFill>
                  <a:schemeClr val="tx1"/>
                </a:solidFill>
                <a:latin typeface="Verdana" pitchFamily="34" charset="0"/>
                <a:cs typeface="Arial" pitchFamily="34" charset="0"/>
              </a:defRPr>
            </a:lvl6pPr>
            <a:lvl7pPr marL="2971800" indent="-228600" eaLnBrk="0" fontAlgn="base" hangingPunct="0">
              <a:spcBef>
                <a:spcPct val="0"/>
              </a:spcBef>
              <a:spcAft>
                <a:spcPct val="0"/>
              </a:spcAft>
              <a:defRPr b="1">
                <a:solidFill>
                  <a:schemeClr val="tx1"/>
                </a:solidFill>
                <a:latin typeface="Verdana" pitchFamily="34" charset="0"/>
                <a:cs typeface="Arial" pitchFamily="34" charset="0"/>
              </a:defRPr>
            </a:lvl7pPr>
            <a:lvl8pPr marL="3429000" indent="-228600" eaLnBrk="0" fontAlgn="base" hangingPunct="0">
              <a:spcBef>
                <a:spcPct val="0"/>
              </a:spcBef>
              <a:spcAft>
                <a:spcPct val="0"/>
              </a:spcAft>
              <a:defRPr b="1">
                <a:solidFill>
                  <a:schemeClr val="tx1"/>
                </a:solidFill>
                <a:latin typeface="Verdana" pitchFamily="34" charset="0"/>
                <a:cs typeface="Arial" pitchFamily="34" charset="0"/>
              </a:defRPr>
            </a:lvl8pPr>
            <a:lvl9pPr marL="3886200" indent="-228600" eaLnBrk="0" fontAlgn="base" hangingPunct="0">
              <a:spcBef>
                <a:spcPct val="0"/>
              </a:spcBef>
              <a:spcAft>
                <a:spcPct val="0"/>
              </a:spcAft>
              <a:defRPr b="1">
                <a:solidFill>
                  <a:schemeClr val="tx1"/>
                </a:solidFill>
                <a:latin typeface="Verdana" pitchFamily="34" charset="0"/>
                <a:cs typeface="Arial" pitchFamily="34" charset="0"/>
              </a:defRPr>
            </a:lvl9pPr>
          </a:lstStyle>
          <a:p>
            <a:pPr eaLnBrk="1" hangingPunct="1"/>
            <a:r>
              <a:rPr lang="en-US" altLang="ja-JP" b="0" dirty="0">
                <a:solidFill>
                  <a:schemeClr val="bg1"/>
                </a:solidFill>
                <a:ea typeface="ＭＳ Ｐゴシック" pitchFamily="34" charset="-128"/>
              </a:rPr>
              <a:t>.</a:t>
            </a:r>
            <a:r>
              <a:rPr lang="en-US" altLang="ja-JP" b="0" dirty="0" err="1">
                <a:solidFill>
                  <a:schemeClr val="bg1"/>
                </a:solidFill>
                <a:ea typeface="ＭＳ Ｐゴシック" pitchFamily="34" charset="-128"/>
              </a:rPr>
              <a:t>config</a:t>
            </a:r>
            <a:endParaRPr lang="en-GB" altLang="en-US" b="0" dirty="0">
              <a:solidFill>
                <a:schemeClr val="bg1"/>
              </a:solidFill>
            </a:endParaRPr>
          </a:p>
        </p:txBody>
      </p:sp>
      <p:sp>
        <p:nvSpPr>
          <p:cNvPr id="14355" name="Rectangle 29"/>
          <p:cNvSpPr>
            <a:spLocks noChangeArrowheads="1"/>
          </p:cNvSpPr>
          <p:nvPr/>
        </p:nvSpPr>
        <p:spPr bwMode="auto">
          <a:xfrm>
            <a:off x="8506064" y="3403600"/>
            <a:ext cx="97013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Verdana" pitchFamily="34" charset="0"/>
                <a:cs typeface="Arial" pitchFamily="34" charset="0"/>
              </a:defRPr>
            </a:lvl1pPr>
            <a:lvl2pPr marL="742950" indent="-285750" eaLnBrk="0" hangingPunct="0">
              <a:defRPr b="1">
                <a:solidFill>
                  <a:schemeClr val="tx1"/>
                </a:solidFill>
                <a:latin typeface="Verdana" pitchFamily="34" charset="0"/>
                <a:cs typeface="Arial" pitchFamily="34" charset="0"/>
              </a:defRPr>
            </a:lvl2pPr>
            <a:lvl3pPr marL="1143000" indent="-228600" eaLnBrk="0" hangingPunct="0">
              <a:defRPr b="1">
                <a:solidFill>
                  <a:schemeClr val="tx1"/>
                </a:solidFill>
                <a:latin typeface="Verdana" pitchFamily="34" charset="0"/>
                <a:cs typeface="Arial" pitchFamily="34" charset="0"/>
              </a:defRPr>
            </a:lvl3pPr>
            <a:lvl4pPr marL="1600200" indent="-228600" eaLnBrk="0" hangingPunct="0">
              <a:defRPr b="1">
                <a:solidFill>
                  <a:schemeClr val="tx1"/>
                </a:solidFill>
                <a:latin typeface="Verdana" pitchFamily="34" charset="0"/>
                <a:cs typeface="Arial" pitchFamily="34" charset="0"/>
              </a:defRPr>
            </a:lvl4pPr>
            <a:lvl5pPr marL="2057400" indent="-228600" eaLnBrk="0" hangingPunct="0">
              <a:defRPr b="1">
                <a:solidFill>
                  <a:schemeClr val="tx1"/>
                </a:solidFill>
                <a:latin typeface="Verdana" pitchFamily="34" charset="0"/>
                <a:cs typeface="Arial" pitchFamily="34" charset="0"/>
              </a:defRPr>
            </a:lvl5pPr>
            <a:lvl6pPr marL="2514600" indent="-228600" eaLnBrk="0" fontAlgn="base" hangingPunct="0">
              <a:spcBef>
                <a:spcPct val="0"/>
              </a:spcBef>
              <a:spcAft>
                <a:spcPct val="0"/>
              </a:spcAft>
              <a:defRPr b="1">
                <a:solidFill>
                  <a:schemeClr val="tx1"/>
                </a:solidFill>
                <a:latin typeface="Verdana" pitchFamily="34" charset="0"/>
                <a:cs typeface="Arial" pitchFamily="34" charset="0"/>
              </a:defRPr>
            </a:lvl6pPr>
            <a:lvl7pPr marL="2971800" indent="-228600" eaLnBrk="0" fontAlgn="base" hangingPunct="0">
              <a:spcBef>
                <a:spcPct val="0"/>
              </a:spcBef>
              <a:spcAft>
                <a:spcPct val="0"/>
              </a:spcAft>
              <a:defRPr b="1">
                <a:solidFill>
                  <a:schemeClr val="tx1"/>
                </a:solidFill>
                <a:latin typeface="Verdana" pitchFamily="34" charset="0"/>
                <a:cs typeface="Arial" pitchFamily="34" charset="0"/>
              </a:defRPr>
            </a:lvl7pPr>
            <a:lvl8pPr marL="3429000" indent="-228600" eaLnBrk="0" fontAlgn="base" hangingPunct="0">
              <a:spcBef>
                <a:spcPct val="0"/>
              </a:spcBef>
              <a:spcAft>
                <a:spcPct val="0"/>
              </a:spcAft>
              <a:defRPr b="1">
                <a:solidFill>
                  <a:schemeClr val="tx1"/>
                </a:solidFill>
                <a:latin typeface="Verdana" pitchFamily="34" charset="0"/>
                <a:cs typeface="Arial" pitchFamily="34" charset="0"/>
              </a:defRPr>
            </a:lvl8pPr>
            <a:lvl9pPr marL="3886200" indent="-228600" eaLnBrk="0" fontAlgn="base" hangingPunct="0">
              <a:spcBef>
                <a:spcPct val="0"/>
              </a:spcBef>
              <a:spcAft>
                <a:spcPct val="0"/>
              </a:spcAft>
              <a:defRPr b="1">
                <a:solidFill>
                  <a:schemeClr val="tx1"/>
                </a:solidFill>
                <a:latin typeface="Verdana" pitchFamily="34" charset="0"/>
                <a:cs typeface="Arial" pitchFamily="34" charset="0"/>
              </a:defRPr>
            </a:lvl9pPr>
          </a:lstStyle>
          <a:p>
            <a:pPr eaLnBrk="1" hangingPunct="1"/>
            <a:r>
              <a:rPr lang="en-US" altLang="ja-JP" b="0" dirty="0">
                <a:solidFill>
                  <a:schemeClr val="bg1"/>
                </a:solidFill>
                <a:ea typeface="ＭＳ Ｐゴシック" pitchFamily="34" charset="-128"/>
              </a:rPr>
              <a:t>.</a:t>
            </a:r>
            <a:r>
              <a:rPr lang="en-US" altLang="ja-JP" b="0" dirty="0" err="1">
                <a:solidFill>
                  <a:schemeClr val="bg1"/>
                </a:solidFill>
                <a:ea typeface="ＭＳ Ｐゴシック" pitchFamily="34" charset="-128"/>
              </a:rPr>
              <a:t>csproj</a:t>
            </a:r>
            <a:endParaRPr lang="en-GB" altLang="en-US" b="0" dirty="0">
              <a:solidFill>
                <a:schemeClr val="bg1"/>
              </a:solidFill>
            </a:endParaRPr>
          </a:p>
        </p:txBody>
      </p:sp>
      <p:pic>
        <p:nvPicPr>
          <p:cNvPr id="14356" name="Picture 4" descr="E:\Projects\ContentDev\MSL PNG Library\2_Object_E.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84070" y="4538663"/>
            <a:ext cx="3531870" cy="154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57" name="Rectangle 31"/>
          <p:cNvSpPr>
            <a:spLocks noChangeArrowheads="1"/>
          </p:cNvSpPr>
          <p:nvPr/>
        </p:nvSpPr>
        <p:spPr bwMode="auto">
          <a:xfrm>
            <a:off x="4149090" y="4594226"/>
            <a:ext cx="220605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Verdana" pitchFamily="34" charset="0"/>
                <a:cs typeface="Arial" pitchFamily="34" charset="0"/>
              </a:defRPr>
            </a:lvl1pPr>
            <a:lvl2pPr marL="742950" indent="-285750" eaLnBrk="0" hangingPunct="0">
              <a:defRPr b="1">
                <a:solidFill>
                  <a:schemeClr val="tx1"/>
                </a:solidFill>
                <a:latin typeface="Verdana" pitchFamily="34" charset="0"/>
                <a:cs typeface="Arial" pitchFamily="34" charset="0"/>
              </a:defRPr>
            </a:lvl2pPr>
            <a:lvl3pPr marL="1143000" indent="-228600" eaLnBrk="0" hangingPunct="0">
              <a:defRPr b="1">
                <a:solidFill>
                  <a:schemeClr val="tx1"/>
                </a:solidFill>
                <a:latin typeface="Verdana" pitchFamily="34" charset="0"/>
                <a:cs typeface="Arial" pitchFamily="34" charset="0"/>
              </a:defRPr>
            </a:lvl3pPr>
            <a:lvl4pPr marL="1600200" indent="-228600" eaLnBrk="0" hangingPunct="0">
              <a:defRPr b="1">
                <a:solidFill>
                  <a:schemeClr val="tx1"/>
                </a:solidFill>
                <a:latin typeface="Verdana" pitchFamily="34" charset="0"/>
                <a:cs typeface="Arial" pitchFamily="34" charset="0"/>
              </a:defRPr>
            </a:lvl4pPr>
            <a:lvl5pPr marL="2057400" indent="-228600" eaLnBrk="0" hangingPunct="0">
              <a:defRPr b="1">
                <a:solidFill>
                  <a:schemeClr val="tx1"/>
                </a:solidFill>
                <a:latin typeface="Verdana" pitchFamily="34" charset="0"/>
                <a:cs typeface="Arial" pitchFamily="34" charset="0"/>
              </a:defRPr>
            </a:lvl5pPr>
            <a:lvl6pPr marL="2514600" indent="-228600" eaLnBrk="0" fontAlgn="base" hangingPunct="0">
              <a:spcBef>
                <a:spcPct val="0"/>
              </a:spcBef>
              <a:spcAft>
                <a:spcPct val="0"/>
              </a:spcAft>
              <a:defRPr b="1">
                <a:solidFill>
                  <a:schemeClr val="tx1"/>
                </a:solidFill>
                <a:latin typeface="Verdana" pitchFamily="34" charset="0"/>
                <a:cs typeface="Arial" pitchFamily="34" charset="0"/>
              </a:defRPr>
            </a:lvl6pPr>
            <a:lvl7pPr marL="2971800" indent="-228600" eaLnBrk="0" fontAlgn="base" hangingPunct="0">
              <a:spcBef>
                <a:spcPct val="0"/>
              </a:spcBef>
              <a:spcAft>
                <a:spcPct val="0"/>
              </a:spcAft>
              <a:defRPr b="1">
                <a:solidFill>
                  <a:schemeClr val="tx1"/>
                </a:solidFill>
                <a:latin typeface="Verdana" pitchFamily="34" charset="0"/>
                <a:cs typeface="Arial" pitchFamily="34" charset="0"/>
              </a:defRPr>
            </a:lvl7pPr>
            <a:lvl8pPr marL="3429000" indent="-228600" eaLnBrk="0" fontAlgn="base" hangingPunct="0">
              <a:spcBef>
                <a:spcPct val="0"/>
              </a:spcBef>
              <a:spcAft>
                <a:spcPct val="0"/>
              </a:spcAft>
              <a:defRPr b="1">
                <a:solidFill>
                  <a:schemeClr val="tx1"/>
                </a:solidFill>
                <a:latin typeface="Verdana" pitchFamily="34" charset="0"/>
                <a:cs typeface="Arial" pitchFamily="34" charset="0"/>
              </a:defRPr>
            </a:lvl8pPr>
            <a:lvl9pPr marL="3886200" indent="-228600" eaLnBrk="0" fontAlgn="base" hangingPunct="0">
              <a:spcBef>
                <a:spcPct val="0"/>
              </a:spcBef>
              <a:spcAft>
                <a:spcPct val="0"/>
              </a:spcAft>
              <a:defRPr b="1">
                <a:solidFill>
                  <a:schemeClr val="tx1"/>
                </a:solidFill>
                <a:latin typeface="Verdana" pitchFamily="34" charset="0"/>
                <a:cs typeface="Arial" pitchFamily="34" charset="0"/>
              </a:defRPr>
            </a:lvl9pPr>
          </a:lstStyle>
          <a:p>
            <a:pPr eaLnBrk="1" hangingPunct="1"/>
            <a:r>
              <a:rPr lang="en-US" altLang="ja-JP" dirty="0">
                <a:solidFill>
                  <a:schemeClr val="bg1"/>
                </a:solidFill>
                <a:ea typeface="ＭＳ Ｐゴシック" pitchFamily="34" charset="-128"/>
              </a:rPr>
              <a:t>Console project</a:t>
            </a:r>
            <a:endParaRPr lang="en-GB" altLang="en-US" dirty="0">
              <a:solidFill>
                <a:schemeClr val="bg1"/>
              </a:solidFill>
            </a:endParaRPr>
          </a:p>
        </p:txBody>
      </p:sp>
      <p:sp>
        <p:nvSpPr>
          <p:cNvPr id="14358" name="Rectangle 40"/>
          <p:cNvSpPr>
            <a:spLocks noChangeArrowheads="1"/>
          </p:cNvSpPr>
          <p:nvPr/>
        </p:nvSpPr>
        <p:spPr bwMode="auto">
          <a:xfrm>
            <a:off x="4303396" y="5076826"/>
            <a:ext cx="50847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Verdana" pitchFamily="34" charset="0"/>
                <a:cs typeface="Arial" pitchFamily="34" charset="0"/>
              </a:defRPr>
            </a:lvl1pPr>
            <a:lvl2pPr marL="742950" indent="-285750" eaLnBrk="0" hangingPunct="0">
              <a:defRPr b="1">
                <a:solidFill>
                  <a:schemeClr val="tx1"/>
                </a:solidFill>
                <a:latin typeface="Verdana" pitchFamily="34" charset="0"/>
                <a:cs typeface="Arial" pitchFamily="34" charset="0"/>
              </a:defRPr>
            </a:lvl2pPr>
            <a:lvl3pPr marL="1143000" indent="-228600" eaLnBrk="0" hangingPunct="0">
              <a:defRPr b="1">
                <a:solidFill>
                  <a:schemeClr val="tx1"/>
                </a:solidFill>
                <a:latin typeface="Verdana" pitchFamily="34" charset="0"/>
                <a:cs typeface="Arial" pitchFamily="34" charset="0"/>
              </a:defRPr>
            </a:lvl3pPr>
            <a:lvl4pPr marL="1600200" indent="-228600" eaLnBrk="0" hangingPunct="0">
              <a:defRPr b="1">
                <a:solidFill>
                  <a:schemeClr val="tx1"/>
                </a:solidFill>
                <a:latin typeface="Verdana" pitchFamily="34" charset="0"/>
                <a:cs typeface="Arial" pitchFamily="34" charset="0"/>
              </a:defRPr>
            </a:lvl4pPr>
            <a:lvl5pPr marL="2057400" indent="-228600" eaLnBrk="0" hangingPunct="0">
              <a:defRPr b="1">
                <a:solidFill>
                  <a:schemeClr val="tx1"/>
                </a:solidFill>
                <a:latin typeface="Verdana" pitchFamily="34" charset="0"/>
                <a:cs typeface="Arial" pitchFamily="34" charset="0"/>
              </a:defRPr>
            </a:lvl5pPr>
            <a:lvl6pPr marL="2514600" indent="-228600" eaLnBrk="0" fontAlgn="base" hangingPunct="0">
              <a:spcBef>
                <a:spcPct val="0"/>
              </a:spcBef>
              <a:spcAft>
                <a:spcPct val="0"/>
              </a:spcAft>
              <a:defRPr b="1">
                <a:solidFill>
                  <a:schemeClr val="tx1"/>
                </a:solidFill>
                <a:latin typeface="Verdana" pitchFamily="34" charset="0"/>
                <a:cs typeface="Arial" pitchFamily="34" charset="0"/>
              </a:defRPr>
            </a:lvl6pPr>
            <a:lvl7pPr marL="2971800" indent="-228600" eaLnBrk="0" fontAlgn="base" hangingPunct="0">
              <a:spcBef>
                <a:spcPct val="0"/>
              </a:spcBef>
              <a:spcAft>
                <a:spcPct val="0"/>
              </a:spcAft>
              <a:defRPr b="1">
                <a:solidFill>
                  <a:schemeClr val="tx1"/>
                </a:solidFill>
                <a:latin typeface="Verdana" pitchFamily="34" charset="0"/>
                <a:cs typeface="Arial" pitchFamily="34" charset="0"/>
              </a:defRPr>
            </a:lvl7pPr>
            <a:lvl8pPr marL="3429000" indent="-228600" eaLnBrk="0" fontAlgn="base" hangingPunct="0">
              <a:spcBef>
                <a:spcPct val="0"/>
              </a:spcBef>
              <a:spcAft>
                <a:spcPct val="0"/>
              </a:spcAft>
              <a:defRPr b="1">
                <a:solidFill>
                  <a:schemeClr val="tx1"/>
                </a:solidFill>
                <a:latin typeface="Verdana" pitchFamily="34" charset="0"/>
                <a:cs typeface="Arial" pitchFamily="34" charset="0"/>
              </a:defRPr>
            </a:lvl8pPr>
            <a:lvl9pPr marL="3886200" indent="-228600" eaLnBrk="0" fontAlgn="base" hangingPunct="0">
              <a:spcBef>
                <a:spcPct val="0"/>
              </a:spcBef>
              <a:spcAft>
                <a:spcPct val="0"/>
              </a:spcAft>
              <a:defRPr b="1">
                <a:solidFill>
                  <a:schemeClr val="tx1"/>
                </a:solidFill>
                <a:latin typeface="Verdana" pitchFamily="34" charset="0"/>
                <a:cs typeface="Arial" pitchFamily="34" charset="0"/>
              </a:defRPr>
            </a:lvl9pPr>
          </a:lstStyle>
          <a:p>
            <a:pPr eaLnBrk="1" hangingPunct="1"/>
            <a:r>
              <a:rPr lang="en-US" altLang="ja-JP" b="0" dirty="0">
                <a:solidFill>
                  <a:schemeClr val="bg1"/>
                </a:solidFill>
                <a:ea typeface="ＭＳ Ｐゴシック" pitchFamily="34" charset="-128"/>
              </a:rPr>
              <a:t>.</a:t>
            </a:r>
            <a:r>
              <a:rPr lang="en-US" altLang="ja-JP" b="0" dirty="0" err="1">
                <a:solidFill>
                  <a:schemeClr val="bg1"/>
                </a:solidFill>
                <a:ea typeface="ＭＳ Ｐゴシック" pitchFamily="34" charset="-128"/>
              </a:rPr>
              <a:t>cs</a:t>
            </a:r>
            <a:endParaRPr lang="en-GB" altLang="en-US" b="0" dirty="0">
              <a:solidFill>
                <a:schemeClr val="bg1"/>
              </a:solidFill>
            </a:endParaRPr>
          </a:p>
        </p:txBody>
      </p:sp>
      <p:sp>
        <p:nvSpPr>
          <p:cNvPr id="14359" name="Rectangle 41"/>
          <p:cNvSpPr>
            <a:spLocks noChangeArrowheads="1"/>
          </p:cNvSpPr>
          <p:nvPr/>
        </p:nvSpPr>
        <p:spPr bwMode="auto">
          <a:xfrm>
            <a:off x="4912043" y="5543551"/>
            <a:ext cx="96372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Verdana" pitchFamily="34" charset="0"/>
                <a:cs typeface="Arial" pitchFamily="34" charset="0"/>
              </a:defRPr>
            </a:lvl1pPr>
            <a:lvl2pPr marL="742950" indent="-285750" eaLnBrk="0" hangingPunct="0">
              <a:defRPr b="1">
                <a:solidFill>
                  <a:schemeClr val="tx1"/>
                </a:solidFill>
                <a:latin typeface="Verdana" pitchFamily="34" charset="0"/>
                <a:cs typeface="Arial" pitchFamily="34" charset="0"/>
              </a:defRPr>
            </a:lvl2pPr>
            <a:lvl3pPr marL="1143000" indent="-228600" eaLnBrk="0" hangingPunct="0">
              <a:defRPr b="1">
                <a:solidFill>
                  <a:schemeClr val="tx1"/>
                </a:solidFill>
                <a:latin typeface="Verdana" pitchFamily="34" charset="0"/>
                <a:cs typeface="Arial" pitchFamily="34" charset="0"/>
              </a:defRPr>
            </a:lvl3pPr>
            <a:lvl4pPr marL="1600200" indent="-228600" eaLnBrk="0" hangingPunct="0">
              <a:defRPr b="1">
                <a:solidFill>
                  <a:schemeClr val="tx1"/>
                </a:solidFill>
                <a:latin typeface="Verdana" pitchFamily="34" charset="0"/>
                <a:cs typeface="Arial" pitchFamily="34" charset="0"/>
              </a:defRPr>
            </a:lvl4pPr>
            <a:lvl5pPr marL="2057400" indent="-228600" eaLnBrk="0" hangingPunct="0">
              <a:defRPr b="1">
                <a:solidFill>
                  <a:schemeClr val="tx1"/>
                </a:solidFill>
                <a:latin typeface="Verdana" pitchFamily="34" charset="0"/>
                <a:cs typeface="Arial" pitchFamily="34" charset="0"/>
              </a:defRPr>
            </a:lvl5pPr>
            <a:lvl6pPr marL="2514600" indent="-228600" eaLnBrk="0" fontAlgn="base" hangingPunct="0">
              <a:spcBef>
                <a:spcPct val="0"/>
              </a:spcBef>
              <a:spcAft>
                <a:spcPct val="0"/>
              </a:spcAft>
              <a:defRPr b="1">
                <a:solidFill>
                  <a:schemeClr val="tx1"/>
                </a:solidFill>
                <a:latin typeface="Verdana" pitchFamily="34" charset="0"/>
                <a:cs typeface="Arial" pitchFamily="34" charset="0"/>
              </a:defRPr>
            </a:lvl6pPr>
            <a:lvl7pPr marL="2971800" indent="-228600" eaLnBrk="0" fontAlgn="base" hangingPunct="0">
              <a:spcBef>
                <a:spcPct val="0"/>
              </a:spcBef>
              <a:spcAft>
                <a:spcPct val="0"/>
              </a:spcAft>
              <a:defRPr b="1">
                <a:solidFill>
                  <a:schemeClr val="tx1"/>
                </a:solidFill>
                <a:latin typeface="Verdana" pitchFamily="34" charset="0"/>
                <a:cs typeface="Arial" pitchFamily="34" charset="0"/>
              </a:defRPr>
            </a:lvl7pPr>
            <a:lvl8pPr marL="3429000" indent="-228600" eaLnBrk="0" fontAlgn="base" hangingPunct="0">
              <a:spcBef>
                <a:spcPct val="0"/>
              </a:spcBef>
              <a:spcAft>
                <a:spcPct val="0"/>
              </a:spcAft>
              <a:defRPr b="1">
                <a:solidFill>
                  <a:schemeClr val="tx1"/>
                </a:solidFill>
                <a:latin typeface="Verdana" pitchFamily="34" charset="0"/>
                <a:cs typeface="Arial" pitchFamily="34" charset="0"/>
              </a:defRPr>
            </a:lvl8pPr>
            <a:lvl9pPr marL="3886200" indent="-228600" eaLnBrk="0" fontAlgn="base" hangingPunct="0">
              <a:spcBef>
                <a:spcPct val="0"/>
              </a:spcBef>
              <a:spcAft>
                <a:spcPct val="0"/>
              </a:spcAft>
              <a:defRPr b="1">
                <a:solidFill>
                  <a:schemeClr val="tx1"/>
                </a:solidFill>
                <a:latin typeface="Verdana" pitchFamily="34" charset="0"/>
                <a:cs typeface="Arial" pitchFamily="34" charset="0"/>
              </a:defRPr>
            </a:lvl9pPr>
          </a:lstStyle>
          <a:p>
            <a:pPr eaLnBrk="1" hangingPunct="1"/>
            <a:r>
              <a:rPr lang="en-US" altLang="ja-JP" b="0" dirty="0">
                <a:solidFill>
                  <a:schemeClr val="bg1"/>
                </a:solidFill>
                <a:ea typeface="ＭＳ Ｐゴシック" pitchFamily="34" charset="-128"/>
              </a:rPr>
              <a:t>.</a:t>
            </a:r>
            <a:r>
              <a:rPr lang="en-US" altLang="ja-JP" b="0" dirty="0" err="1">
                <a:solidFill>
                  <a:schemeClr val="bg1"/>
                </a:solidFill>
                <a:ea typeface="ＭＳ Ｐゴシック" pitchFamily="34" charset="-128"/>
              </a:rPr>
              <a:t>config</a:t>
            </a:r>
            <a:endParaRPr lang="en-GB" altLang="en-US" b="0" dirty="0">
              <a:solidFill>
                <a:schemeClr val="bg1"/>
              </a:solidFill>
            </a:endParaRPr>
          </a:p>
        </p:txBody>
      </p:sp>
      <p:sp>
        <p:nvSpPr>
          <p:cNvPr id="14360" name="Rectangle 42"/>
          <p:cNvSpPr>
            <a:spLocks noChangeArrowheads="1"/>
          </p:cNvSpPr>
          <p:nvPr/>
        </p:nvSpPr>
        <p:spPr bwMode="auto">
          <a:xfrm>
            <a:off x="5745719" y="5118101"/>
            <a:ext cx="97013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Verdana" pitchFamily="34" charset="0"/>
                <a:cs typeface="Arial" pitchFamily="34" charset="0"/>
              </a:defRPr>
            </a:lvl1pPr>
            <a:lvl2pPr marL="742950" indent="-285750" eaLnBrk="0" hangingPunct="0">
              <a:defRPr b="1">
                <a:solidFill>
                  <a:schemeClr val="tx1"/>
                </a:solidFill>
                <a:latin typeface="Verdana" pitchFamily="34" charset="0"/>
                <a:cs typeface="Arial" pitchFamily="34" charset="0"/>
              </a:defRPr>
            </a:lvl2pPr>
            <a:lvl3pPr marL="1143000" indent="-228600" eaLnBrk="0" hangingPunct="0">
              <a:defRPr b="1">
                <a:solidFill>
                  <a:schemeClr val="tx1"/>
                </a:solidFill>
                <a:latin typeface="Verdana" pitchFamily="34" charset="0"/>
                <a:cs typeface="Arial" pitchFamily="34" charset="0"/>
              </a:defRPr>
            </a:lvl3pPr>
            <a:lvl4pPr marL="1600200" indent="-228600" eaLnBrk="0" hangingPunct="0">
              <a:defRPr b="1">
                <a:solidFill>
                  <a:schemeClr val="tx1"/>
                </a:solidFill>
                <a:latin typeface="Verdana" pitchFamily="34" charset="0"/>
                <a:cs typeface="Arial" pitchFamily="34" charset="0"/>
              </a:defRPr>
            </a:lvl4pPr>
            <a:lvl5pPr marL="2057400" indent="-228600" eaLnBrk="0" hangingPunct="0">
              <a:defRPr b="1">
                <a:solidFill>
                  <a:schemeClr val="tx1"/>
                </a:solidFill>
                <a:latin typeface="Verdana" pitchFamily="34" charset="0"/>
                <a:cs typeface="Arial" pitchFamily="34" charset="0"/>
              </a:defRPr>
            </a:lvl5pPr>
            <a:lvl6pPr marL="2514600" indent="-228600" eaLnBrk="0" fontAlgn="base" hangingPunct="0">
              <a:spcBef>
                <a:spcPct val="0"/>
              </a:spcBef>
              <a:spcAft>
                <a:spcPct val="0"/>
              </a:spcAft>
              <a:defRPr b="1">
                <a:solidFill>
                  <a:schemeClr val="tx1"/>
                </a:solidFill>
                <a:latin typeface="Verdana" pitchFamily="34" charset="0"/>
                <a:cs typeface="Arial" pitchFamily="34" charset="0"/>
              </a:defRPr>
            </a:lvl6pPr>
            <a:lvl7pPr marL="2971800" indent="-228600" eaLnBrk="0" fontAlgn="base" hangingPunct="0">
              <a:spcBef>
                <a:spcPct val="0"/>
              </a:spcBef>
              <a:spcAft>
                <a:spcPct val="0"/>
              </a:spcAft>
              <a:defRPr b="1">
                <a:solidFill>
                  <a:schemeClr val="tx1"/>
                </a:solidFill>
                <a:latin typeface="Verdana" pitchFamily="34" charset="0"/>
                <a:cs typeface="Arial" pitchFamily="34" charset="0"/>
              </a:defRPr>
            </a:lvl7pPr>
            <a:lvl8pPr marL="3429000" indent="-228600" eaLnBrk="0" fontAlgn="base" hangingPunct="0">
              <a:spcBef>
                <a:spcPct val="0"/>
              </a:spcBef>
              <a:spcAft>
                <a:spcPct val="0"/>
              </a:spcAft>
              <a:defRPr b="1">
                <a:solidFill>
                  <a:schemeClr val="tx1"/>
                </a:solidFill>
                <a:latin typeface="Verdana" pitchFamily="34" charset="0"/>
                <a:cs typeface="Arial" pitchFamily="34" charset="0"/>
              </a:defRPr>
            </a:lvl8pPr>
            <a:lvl9pPr marL="3886200" indent="-228600" eaLnBrk="0" fontAlgn="base" hangingPunct="0">
              <a:spcBef>
                <a:spcPct val="0"/>
              </a:spcBef>
              <a:spcAft>
                <a:spcPct val="0"/>
              </a:spcAft>
              <a:defRPr b="1">
                <a:solidFill>
                  <a:schemeClr val="tx1"/>
                </a:solidFill>
                <a:latin typeface="Verdana" pitchFamily="34" charset="0"/>
                <a:cs typeface="Arial" pitchFamily="34" charset="0"/>
              </a:defRPr>
            </a:lvl9pPr>
          </a:lstStyle>
          <a:p>
            <a:pPr eaLnBrk="1" hangingPunct="1"/>
            <a:r>
              <a:rPr lang="en-US" altLang="ja-JP" b="0" dirty="0">
                <a:solidFill>
                  <a:schemeClr val="bg1"/>
                </a:solidFill>
                <a:ea typeface="ＭＳ Ｐゴシック" pitchFamily="34" charset="-128"/>
              </a:rPr>
              <a:t>.</a:t>
            </a:r>
            <a:r>
              <a:rPr lang="en-US" altLang="ja-JP" b="0" dirty="0" err="1">
                <a:solidFill>
                  <a:schemeClr val="bg1"/>
                </a:solidFill>
                <a:ea typeface="ＭＳ Ｐゴシック" pitchFamily="34" charset="-128"/>
              </a:rPr>
              <a:t>csproj</a:t>
            </a:r>
            <a:endParaRPr lang="en-GB" altLang="en-US" b="0" dirty="0">
              <a:solidFill>
                <a:schemeClr val="bg1"/>
              </a:solidFill>
            </a:endParaRPr>
          </a:p>
        </p:txBody>
      </p:sp>
    </p:spTree>
    <p:extLst>
      <p:ext uri="{BB962C8B-B14F-4D97-AF65-F5344CB8AC3E}">
        <p14:creationId xmlns:p14="http://schemas.microsoft.com/office/powerpoint/2010/main" val="40372295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000" dirty="0" smtClean="0"/>
              <a:t>What is .Net Framework</a:t>
            </a:r>
            <a:endParaRPr lang="en-US" sz="4000" dirty="0"/>
          </a:p>
        </p:txBody>
      </p:sp>
      <p:sp>
        <p:nvSpPr>
          <p:cNvPr id="4" name="Subtitle 2"/>
          <p:cNvSpPr>
            <a:spLocks noGrp="1"/>
          </p:cNvSpPr>
          <p:nvPr>
            <p:ph type="subTitle" idx="4294967295"/>
          </p:nvPr>
        </p:nvSpPr>
        <p:spPr>
          <a:xfrm>
            <a:off x="381000" y="1066800"/>
            <a:ext cx="11658600" cy="5181600"/>
          </a:xfrm>
        </p:spPr>
        <p:txBody>
          <a:bodyPr/>
          <a:lstStyle/>
          <a:p>
            <a:pPr marL="457200" indent="-457200">
              <a:buFont typeface="Wingdings" panose="05000000000000000000" pitchFamily="2" charset="2"/>
              <a:buChar char="§"/>
            </a:pPr>
            <a:r>
              <a:rPr lang="en-US" sz="2400" dirty="0">
                <a:latin typeface="+mn-lt"/>
              </a:rPr>
              <a:t>The .NET Framework  provides a comprehensive development platform that offers a fast and efficient way  for designing, developing, </a:t>
            </a:r>
            <a:r>
              <a:rPr lang="en-US" sz="2400" dirty="0" smtClean="0">
                <a:latin typeface="+mn-lt"/>
              </a:rPr>
              <a:t> </a:t>
            </a:r>
            <a:r>
              <a:rPr lang="en-US" sz="2400" dirty="0">
                <a:latin typeface="+mn-lt"/>
              </a:rPr>
              <a:t>deploying applications and services. </a:t>
            </a:r>
          </a:p>
          <a:p>
            <a:pPr marL="457200" indent="-457200">
              <a:buFont typeface="Wingdings" panose="05000000000000000000" pitchFamily="2" charset="2"/>
              <a:buChar char="§"/>
            </a:pPr>
            <a:r>
              <a:rPr lang="en-US" sz="2400" dirty="0">
                <a:latin typeface="+mn-lt"/>
              </a:rPr>
              <a:t>Using Visual Studio, developers can utilize the .NET Framework  to create a wide range of solutions that operate across a broad range of computing devices. </a:t>
            </a:r>
          </a:p>
          <a:p>
            <a:pPr marL="457200" indent="-457200">
              <a:buFont typeface="Wingdings" panose="05000000000000000000" pitchFamily="2" charset="2"/>
              <a:buChar char="§"/>
            </a:pPr>
            <a:r>
              <a:rPr lang="en-US" sz="2400" dirty="0">
                <a:latin typeface="+mn-lt"/>
              </a:rPr>
              <a:t>It is the core of the .NET infrastructure because it exists as a layer between the .NET applications and the underlying operating system. </a:t>
            </a:r>
          </a:p>
          <a:p>
            <a:endParaRPr lang="en-US" dirty="0"/>
          </a:p>
        </p:txBody>
      </p:sp>
    </p:spTree>
    <p:extLst>
      <p:ext uri="{BB962C8B-B14F-4D97-AF65-F5344CB8AC3E}">
        <p14:creationId xmlns:p14="http://schemas.microsoft.com/office/powerpoint/2010/main" val="23597503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611863" y="31845"/>
            <a:ext cx="11109960" cy="1143000"/>
          </a:xfrm>
        </p:spPr>
        <p:txBody>
          <a:bodyPr/>
          <a:lstStyle/>
          <a:p>
            <a:pPr eaLnBrk="1" hangingPunct="1"/>
            <a:r>
              <a:rPr lang="en-US" altLang="en-US" dirty="0" smtClean="0"/>
              <a:t>Creating a .NET Framework Application</a:t>
            </a:r>
          </a:p>
        </p:txBody>
      </p:sp>
      <p:sp>
        <p:nvSpPr>
          <p:cNvPr id="14" name="Rounded Rectangle 13"/>
          <p:cNvSpPr>
            <a:spLocks noChangeArrowheads="1"/>
          </p:cNvSpPr>
          <p:nvPr/>
        </p:nvSpPr>
        <p:spPr bwMode="auto">
          <a:xfrm>
            <a:off x="567930" y="882650"/>
            <a:ext cx="11197827" cy="3473450"/>
          </a:xfrm>
          <a:prstGeom prst="roundRect">
            <a:avLst>
              <a:gd name="adj" fmla="val 2616"/>
            </a:avLst>
          </a:prstGeom>
          <a:solidFill>
            <a:srgbClr val="BBCDE3"/>
          </a:solidFill>
          <a:ln w="9525" cap="flat" cmpd="sng" algn="ctr">
            <a:solidFill>
              <a:srgbClr val="4D4D4D"/>
            </a:solidFill>
            <a:prstDash val="solid"/>
            <a:round/>
            <a:headEnd type="none" w="med" len="med"/>
            <a:tailEnd type="none" w="med" len="med"/>
          </a:ln>
          <a:effectLst>
            <a:outerShdw dist="35921" dir="2700000" algn="ctr" rotWithShape="0">
              <a:srgbClr val="AFAFAF"/>
            </a:outerShdw>
          </a:effectLst>
        </p:spPr>
        <p:txBody>
          <a:bodyPr/>
          <a:lstStyle/>
          <a:p>
            <a:pPr marL="58738">
              <a:defRPr/>
            </a:pPr>
            <a:endParaRPr lang="en-GB" sz="2400">
              <a:cs typeface="Arial" charset="0"/>
            </a:endParaRPr>
          </a:p>
        </p:txBody>
      </p:sp>
      <p:sp>
        <p:nvSpPr>
          <p:cNvPr id="15" name="Rounded Rectangle 14"/>
          <p:cNvSpPr>
            <a:spLocks noChangeArrowheads="1"/>
          </p:cNvSpPr>
          <p:nvPr/>
        </p:nvSpPr>
        <p:spPr bwMode="auto">
          <a:xfrm>
            <a:off x="889398" y="1065214"/>
            <a:ext cx="10477737" cy="396875"/>
          </a:xfrm>
          <a:prstGeom prst="roundRect">
            <a:avLst>
              <a:gd name="adj" fmla="val 4083"/>
            </a:avLst>
          </a:prstGeom>
          <a:gradFill rotWithShape="1">
            <a:gsLst>
              <a:gs pos="0">
                <a:srgbClr val="F0F1E1"/>
              </a:gs>
              <a:gs pos="100000">
                <a:srgbClr val="D5D69C"/>
              </a:gs>
            </a:gsLst>
            <a:lin ang="2700000" scaled="1"/>
          </a:gradFill>
          <a:ln w="9525" algn="ctr">
            <a:solidFill>
              <a:srgbClr val="808080"/>
            </a:solidFill>
            <a:round/>
            <a:headEnd/>
            <a:tailEnd/>
          </a:ln>
          <a:effectLst>
            <a:outerShdw dist="35921" dir="2700000" algn="ctr" rotWithShape="0">
              <a:srgbClr val="AFAFAF"/>
            </a:outerShdw>
          </a:effectLst>
        </p:spPr>
        <p:txBody>
          <a:bodyPr wrap="none" lIns="320040" tIns="36000" bIns="36000" anchor="ctr"/>
          <a:lstStyle/>
          <a:p>
            <a:pPr marL="342900" indent="-342900">
              <a:lnSpc>
                <a:spcPct val="90000"/>
              </a:lnSpc>
              <a:spcBef>
                <a:spcPct val="40000"/>
              </a:spcBef>
              <a:buClr>
                <a:srgbClr val="990033"/>
              </a:buClr>
              <a:buSzPct val="85000"/>
              <a:defRPr/>
            </a:pPr>
            <a:r>
              <a:rPr lang="en-US" altLang="ja-JP" b="0" dirty="0">
                <a:solidFill>
                  <a:schemeClr val="bg1"/>
                </a:solidFill>
                <a:ea typeface="ＭＳ Ｐゴシック" charset="-128"/>
                <a:cs typeface="Arial" charset="0"/>
              </a:rPr>
              <a:t>Open Visual Studio </a:t>
            </a:r>
            <a:r>
              <a:rPr lang="en-US" altLang="ja-JP" b="0" dirty="0" smtClean="0">
                <a:solidFill>
                  <a:schemeClr val="bg1"/>
                </a:solidFill>
                <a:ea typeface="ＭＳ Ｐゴシック" charset="-128"/>
                <a:cs typeface="Arial" charset="0"/>
              </a:rPr>
              <a:t>2012</a:t>
            </a:r>
            <a:endParaRPr lang="en-US" b="0" dirty="0">
              <a:solidFill>
                <a:schemeClr val="bg1"/>
              </a:solidFill>
              <a:cs typeface="Arial" charset="0"/>
            </a:endParaRPr>
          </a:p>
        </p:txBody>
      </p:sp>
      <p:sp>
        <p:nvSpPr>
          <p:cNvPr id="17" name="Rounded Rectangle 9220"/>
          <p:cNvSpPr>
            <a:spLocks noChangeArrowheads="1"/>
          </p:cNvSpPr>
          <p:nvPr/>
        </p:nvSpPr>
        <p:spPr bwMode="auto">
          <a:xfrm>
            <a:off x="895826" y="1643064"/>
            <a:ext cx="10477739" cy="396875"/>
          </a:xfrm>
          <a:prstGeom prst="roundRect">
            <a:avLst>
              <a:gd name="adj" fmla="val 4083"/>
            </a:avLst>
          </a:prstGeom>
          <a:gradFill rotWithShape="1">
            <a:gsLst>
              <a:gs pos="0">
                <a:srgbClr val="F0F1E1"/>
              </a:gs>
              <a:gs pos="100000">
                <a:srgbClr val="D5D69C"/>
              </a:gs>
            </a:gsLst>
            <a:lin ang="2700000" scaled="1"/>
          </a:gradFill>
          <a:ln w="9525" algn="ctr">
            <a:solidFill>
              <a:srgbClr val="808080"/>
            </a:solidFill>
            <a:round/>
            <a:headEnd/>
            <a:tailEnd/>
          </a:ln>
          <a:effectLst>
            <a:outerShdw dist="35921" dir="2700000" algn="ctr" rotWithShape="0">
              <a:srgbClr val="AFAFAF"/>
            </a:outerShdw>
          </a:effectLst>
        </p:spPr>
        <p:txBody>
          <a:bodyPr wrap="none" lIns="320040" tIns="36000" bIns="36000" anchor="ctr"/>
          <a:lstStyle/>
          <a:p>
            <a:pPr marL="342900" indent="-342900">
              <a:lnSpc>
                <a:spcPct val="90000"/>
              </a:lnSpc>
              <a:spcBef>
                <a:spcPct val="40000"/>
              </a:spcBef>
              <a:buClr>
                <a:srgbClr val="990033"/>
              </a:buClr>
              <a:buSzPct val="85000"/>
              <a:defRPr/>
            </a:pPr>
            <a:r>
              <a:rPr lang="en-US" altLang="ja-JP" b="0" dirty="0">
                <a:solidFill>
                  <a:schemeClr val="bg1"/>
                </a:solidFill>
                <a:ea typeface="ＭＳ Ｐゴシック" charset="-128"/>
                <a:cs typeface="Arial" charset="0"/>
              </a:rPr>
              <a:t>On the </a:t>
            </a:r>
            <a:r>
              <a:rPr lang="en-US" altLang="ja-JP" dirty="0">
                <a:solidFill>
                  <a:schemeClr val="bg1"/>
                </a:solidFill>
                <a:ea typeface="ＭＳ Ｐゴシック" charset="-128"/>
                <a:cs typeface="Arial" charset="0"/>
              </a:rPr>
              <a:t>File</a:t>
            </a:r>
            <a:r>
              <a:rPr lang="en-US" altLang="ja-JP" b="0" dirty="0">
                <a:solidFill>
                  <a:schemeClr val="bg1"/>
                </a:solidFill>
                <a:ea typeface="ＭＳ Ｐゴシック" charset="-128"/>
                <a:cs typeface="Arial" charset="0"/>
              </a:rPr>
              <a:t> menu, click </a:t>
            </a:r>
            <a:r>
              <a:rPr lang="en-US" altLang="ja-JP" dirty="0">
                <a:solidFill>
                  <a:schemeClr val="bg1"/>
                </a:solidFill>
                <a:ea typeface="ＭＳ Ｐゴシック" charset="-128"/>
                <a:cs typeface="Arial" charset="0"/>
              </a:rPr>
              <a:t>New</a:t>
            </a:r>
            <a:r>
              <a:rPr lang="en-US" altLang="ja-JP" b="0" dirty="0">
                <a:solidFill>
                  <a:schemeClr val="bg1"/>
                </a:solidFill>
                <a:ea typeface="ＭＳ Ｐゴシック" charset="-128"/>
                <a:cs typeface="Arial" charset="0"/>
              </a:rPr>
              <a:t>, and then click </a:t>
            </a:r>
            <a:r>
              <a:rPr lang="en-US" altLang="ja-JP" dirty="0">
                <a:solidFill>
                  <a:schemeClr val="bg1"/>
                </a:solidFill>
                <a:ea typeface="ＭＳ Ｐゴシック" charset="-128"/>
                <a:cs typeface="Arial" charset="0"/>
              </a:rPr>
              <a:t>Project</a:t>
            </a:r>
            <a:endParaRPr lang="en-US" dirty="0">
              <a:solidFill>
                <a:schemeClr val="bg1"/>
              </a:solidFill>
              <a:cs typeface="Arial" charset="0"/>
            </a:endParaRPr>
          </a:p>
        </p:txBody>
      </p:sp>
      <p:sp>
        <p:nvSpPr>
          <p:cNvPr id="19" name="Rounded Rectangle 9220"/>
          <p:cNvSpPr>
            <a:spLocks noChangeArrowheads="1"/>
          </p:cNvSpPr>
          <p:nvPr/>
        </p:nvSpPr>
        <p:spPr bwMode="auto">
          <a:xfrm>
            <a:off x="908685" y="2238375"/>
            <a:ext cx="10477739" cy="1936750"/>
          </a:xfrm>
          <a:prstGeom prst="roundRect">
            <a:avLst>
              <a:gd name="adj" fmla="val 4083"/>
            </a:avLst>
          </a:prstGeom>
          <a:gradFill rotWithShape="1">
            <a:gsLst>
              <a:gs pos="0">
                <a:srgbClr val="F0F1E1"/>
              </a:gs>
              <a:gs pos="100000">
                <a:srgbClr val="D5D69C"/>
              </a:gs>
            </a:gsLst>
            <a:lin ang="2700000" scaled="1"/>
          </a:gradFill>
          <a:ln w="9525" algn="ctr">
            <a:solidFill>
              <a:srgbClr val="808080"/>
            </a:solidFill>
            <a:round/>
            <a:headEnd/>
            <a:tailEnd/>
          </a:ln>
          <a:effectLst>
            <a:outerShdw dist="35921" dir="2700000" algn="ctr" rotWithShape="0">
              <a:srgbClr val="AFAFAF"/>
            </a:outerShdw>
          </a:effectLst>
        </p:spPr>
        <p:txBody>
          <a:bodyPr wrap="none" lIns="320040" tIns="36000" bIns="36000" anchor="ctr"/>
          <a:lstStyle/>
          <a:p>
            <a:pPr>
              <a:lnSpc>
                <a:spcPct val="90000"/>
              </a:lnSpc>
              <a:spcBef>
                <a:spcPct val="40000"/>
              </a:spcBef>
              <a:buClr>
                <a:srgbClr val="990033"/>
              </a:buClr>
              <a:buSzPct val="85000"/>
              <a:defRPr/>
            </a:pPr>
            <a:r>
              <a:rPr lang="en-US" b="0" dirty="0">
                <a:solidFill>
                  <a:schemeClr val="bg1"/>
                </a:solidFill>
                <a:ea typeface="ＭＳ Ｐゴシック" charset="-128"/>
                <a:cs typeface="Arial" charset="0"/>
              </a:rPr>
              <a:t>In the </a:t>
            </a:r>
            <a:r>
              <a:rPr lang="en-US" dirty="0">
                <a:solidFill>
                  <a:schemeClr val="bg1"/>
                </a:solidFill>
                <a:ea typeface="ＭＳ Ｐゴシック" charset="-128"/>
                <a:cs typeface="Arial" charset="0"/>
              </a:rPr>
              <a:t>New</a:t>
            </a:r>
            <a:r>
              <a:rPr lang="en-US" b="0" dirty="0">
                <a:solidFill>
                  <a:schemeClr val="bg1"/>
                </a:solidFill>
                <a:ea typeface="ＭＳ Ｐゴシック" charset="-128"/>
                <a:cs typeface="Arial" charset="0"/>
              </a:rPr>
              <a:t> </a:t>
            </a:r>
            <a:r>
              <a:rPr lang="en-US" dirty="0">
                <a:solidFill>
                  <a:schemeClr val="bg1"/>
                </a:solidFill>
                <a:ea typeface="ＭＳ Ｐゴシック" charset="-128"/>
                <a:cs typeface="Arial" charset="0"/>
              </a:rPr>
              <a:t>Project</a:t>
            </a:r>
            <a:r>
              <a:rPr lang="en-US" b="0" dirty="0">
                <a:solidFill>
                  <a:schemeClr val="bg1"/>
                </a:solidFill>
                <a:ea typeface="ＭＳ Ｐゴシック" charset="-128"/>
                <a:cs typeface="Arial" charset="0"/>
              </a:rPr>
              <a:t> dialog box, specify the following, and </a:t>
            </a:r>
            <a:br>
              <a:rPr lang="en-US" b="0" dirty="0">
                <a:solidFill>
                  <a:schemeClr val="bg1"/>
                </a:solidFill>
                <a:ea typeface="ＭＳ Ｐゴシック" charset="-128"/>
                <a:cs typeface="Arial" charset="0"/>
              </a:rPr>
            </a:br>
            <a:r>
              <a:rPr lang="en-US" b="0" dirty="0">
                <a:solidFill>
                  <a:schemeClr val="bg1"/>
                </a:solidFill>
                <a:ea typeface="ＭＳ Ｐゴシック" charset="-128"/>
                <a:cs typeface="Arial" charset="0"/>
              </a:rPr>
              <a:t>then click </a:t>
            </a:r>
            <a:r>
              <a:rPr lang="en-US" dirty="0">
                <a:solidFill>
                  <a:schemeClr val="bg1"/>
                </a:solidFill>
                <a:ea typeface="ＭＳ Ｐゴシック" charset="-128"/>
                <a:cs typeface="Arial" charset="0"/>
              </a:rPr>
              <a:t>OK</a:t>
            </a:r>
            <a:r>
              <a:rPr lang="en-US" b="0" dirty="0">
                <a:solidFill>
                  <a:schemeClr val="bg1"/>
                </a:solidFill>
                <a:ea typeface="ＭＳ Ｐゴシック" charset="-128"/>
                <a:cs typeface="Arial" charset="0"/>
              </a:rPr>
              <a:t>:</a:t>
            </a:r>
            <a:endParaRPr lang="en-US" dirty="0">
              <a:solidFill>
                <a:schemeClr val="bg1"/>
              </a:solidFill>
              <a:ea typeface="ＭＳ Ｐゴシック" charset="-128"/>
              <a:cs typeface="Arial" charset="0"/>
            </a:endParaRPr>
          </a:p>
          <a:p>
            <a:pPr marL="342900" indent="-342900">
              <a:lnSpc>
                <a:spcPct val="90000"/>
              </a:lnSpc>
              <a:spcBef>
                <a:spcPct val="40000"/>
              </a:spcBef>
              <a:buClr>
                <a:srgbClr val="990033"/>
              </a:buClr>
              <a:buSzPct val="85000"/>
              <a:defRPr/>
            </a:pPr>
            <a:r>
              <a:rPr lang="en-US" dirty="0">
                <a:solidFill>
                  <a:schemeClr val="bg1"/>
                </a:solidFill>
                <a:ea typeface="ＭＳ Ｐゴシック" charset="-128"/>
                <a:cs typeface="Arial" charset="0"/>
              </a:rPr>
              <a:t>    - </a:t>
            </a:r>
            <a:r>
              <a:rPr lang="en-US" b="0" dirty="0">
                <a:solidFill>
                  <a:schemeClr val="bg1"/>
                </a:solidFill>
                <a:ea typeface="ＭＳ Ｐゴシック" charset="-128"/>
                <a:cs typeface="Arial" charset="0"/>
              </a:rPr>
              <a:t>Project template</a:t>
            </a:r>
          </a:p>
          <a:p>
            <a:pPr marL="342900" indent="-342900">
              <a:lnSpc>
                <a:spcPct val="90000"/>
              </a:lnSpc>
              <a:spcBef>
                <a:spcPct val="40000"/>
              </a:spcBef>
              <a:buClr>
                <a:srgbClr val="990033"/>
              </a:buClr>
              <a:buSzPct val="85000"/>
              <a:defRPr/>
            </a:pPr>
            <a:r>
              <a:rPr lang="en-US" b="0" dirty="0">
                <a:solidFill>
                  <a:schemeClr val="bg1"/>
                </a:solidFill>
                <a:ea typeface="ＭＳ Ｐゴシック" charset="-128"/>
                <a:cs typeface="Arial" charset="0"/>
              </a:rPr>
              <a:t>    </a:t>
            </a:r>
            <a:r>
              <a:rPr lang="en-US" dirty="0">
                <a:solidFill>
                  <a:schemeClr val="bg1"/>
                </a:solidFill>
                <a:ea typeface="ＭＳ Ｐゴシック" charset="-128"/>
                <a:cs typeface="Arial" charset="0"/>
              </a:rPr>
              <a:t>-</a:t>
            </a:r>
            <a:r>
              <a:rPr lang="en-US" b="0" dirty="0">
                <a:solidFill>
                  <a:schemeClr val="bg1"/>
                </a:solidFill>
                <a:ea typeface="ＭＳ Ｐゴシック" charset="-128"/>
                <a:cs typeface="Arial" charset="0"/>
              </a:rPr>
              <a:t> Project name</a:t>
            </a:r>
          </a:p>
          <a:p>
            <a:pPr marL="342900" indent="-342900">
              <a:lnSpc>
                <a:spcPct val="90000"/>
              </a:lnSpc>
              <a:spcBef>
                <a:spcPct val="40000"/>
              </a:spcBef>
              <a:buClr>
                <a:srgbClr val="990033"/>
              </a:buClr>
              <a:buSzPct val="85000"/>
              <a:defRPr/>
            </a:pPr>
            <a:r>
              <a:rPr lang="en-US" b="0" dirty="0">
                <a:solidFill>
                  <a:schemeClr val="bg1"/>
                </a:solidFill>
                <a:ea typeface="ＭＳ Ｐゴシック" charset="-128"/>
                <a:cs typeface="Arial" charset="0"/>
              </a:rPr>
              <a:t>    </a:t>
            </a:r>
            <a:r>
              <a:rPr lang="en-US" dirty="0">
                <a:solidFill>
                  <a:schemeClr val="bg1"/>
                </a:solidFill>
                <a:ea typeface="ＭＳ Ｐゴシック" charset="-128"/>
                <a:cs typeface="Arial" charset="0"/>
              </a:rPr>
              <a:t>-</a:t>
            </a:r>
            <a:r>
              <a:rPr lang="en-US" b="0" dirty="0">
                <a:solidFill>
                  <a:schemeClr val="bg1"/>
                </a:solidFill>
                <a:ea typeface="ＭＳ Ｐゴシック" charset="-128"/>
                <a:cs typeface="Arial" charset="0"/>
              </a:rPr>
              <a:t> Project save </a:t>
            </a:r>
            <a:r>
              <a:rPr lang="en-US" b="0" dirty="0" smtClean="0">
                <a:solidFill>
                  <a:schemeClr val="bg1"/>
                </a:solidFill>
                <a:ea typeface="ＭＳ Ｐゴシック" charset="-128"/>
                <a:cs typeface="Arial" charset="0"/>
              </a:rPr>
              <a:t>path</a:t>
            </a:r>
          </a:p>
        </p:txBody>
      </p:sp>
      <p:sp>
        <p:nvSpPr>
          <p:cNvPr id="7" name="Rounded Rectangle 6"/>
          <p:cNvSpPr>
            <a:spLocks noChangeArrowheads="1"/>
          </p:cNvSpPr>
          <p:nvPr/>
        </p:nvSpPr>
        <p:spPr bwMode="auto">
          <a:xfrm>
            <a:off x="548640" y="4533900"/>
            <a:ext cx="11195685" cy="1816100"/>
          </a:xfrm>
          <a:prstGeom prst="roundRect">
            <a:avLst>
              <a:gd name="adj" fmla="val 2616"/>
            </a:avLst>
          </a:prstGeom>
          <a:solidFill>
            <a:srgbClr val="BBCDE3"/>
          </a:solidFill>
          <a:ln w="9525" cap="flat" cmpd="sng" algn="ctr">
            <a:solidFill>
              <a:srgbClr val="4D4D4D"/>
            </a:solidFill>
            <a:prstDash val="solid"/>
            <a:round/>
            <a:headEnd type="none" w="med" len="med"/>
            <a:tailEnd type="none" w="med" len="med"/>
          </a:ln>
          <a:effectLst>
            <a:outerShdw dist="35921" dir="2700000" algn="ctr" rotWithShape="0">
              <a:srgbClr val="AFAFAF"/>
            </a:outerShdw>
          </a:effectLst>
        </p:spPr>
        <p:txBody>
          <a:bodyPr/>
          <a:lstStyle/>
          <a:p>
            <a:pPr marL="58738">
              <a:defRPr/>
            </a:pPr>
            <a:endParaRPr lang="en-GB" sz="2400">
              <a:cs typeface="Arial" charset="0"/>
            </a:endParaRPr>
          </a:p>
        </p:txBody>
      </p:sp>
      <p:sp>
        <p:nvSpPr>
          <p:cNvPr id="15368" name="Rectangle 7"/>
          <p:cNvSpPr>
            <a:spLocks noChangeArrowheads="1"/>
          </p:cNvSpPr>
          <p:nvPr/>
        </p:nvSpPr>
        <p:spPr bwMode="auto">
          <a:xfrm>
            <a:off x="897971" y="4603750"/>
            <a:ext cx="573586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Verdana" pitchFamily="34" charset="0"/>
                <a:cs typeface="Arial" pitchFamily="34" charset="0"/>
              </a:defRPr>
            </a:lvl1pPr>
            <a:lvl2pPr marL="742950" indent="-285750" eaLnBrk="0" hangingPunct="0">
              <a:defRPr b="1">
                <a:solidFill>
                  <a:schemeClr val="tx1"/>
                </a:solidFill>
                <a:latin typeface="Verdana" pitchFamily="34" charset="0"/>
                <a:cs typeface="Arial" pitchFamily="34" charset="0"/>
              </a:defRPr>
            </a:lvl2pPr>
            <a:lvl3pPr marL="1143000" indent="-228600" eaLnBrk="0" hangingPunct="0">
              <a:defRPr b="1">
                <a:solidFill>
                  <a:schemeClr val="tx1"/>
                </a:solidFill>
                <a:latin typeface="Verdana" pitchFamily="34" charset="0"/>
                <a:cs typeface="Arial" pitchFamily="34" charset="0"/>
              </a:defRPr>
            </a:lvl3pPr>
            <a:lvl4pPr marL="1600200" indent="-228600" eaLnBrk="0" hangingPunct="0">
              <a:defRPr b="1">
                <a:solidFill>
                  <a:schemeClr val="tx1"/>
                </a:solidFill>
                <a:latin typeface="Verdana" pitchFamily="34" charset="0"/>
                <a:cs typeface="Arial" pitchFamily="34" charset="0"/>
              </a:defRPr>
            </a:lvl4pPr>
            <a:lvl5pPr marL="2057400" indent="-228600" eaLnBrk="0" hangingPunct="0">
              <a:defRPr b="1">
                <a:solidFill>
                  <a:schemeClr val="tx1"/>
                </a:solidFill>
                <a:latin typeface="Verdana" pitchFamily="34" charset="0"/>
                <a:cs typeface="Arial" pitchFamily="34" charset="0"/>
              </a:defRPr>
            </a:lvl5pPr>
            <a:lvl6pPr marL="2514600" indent="-228600" eaLnBrk="0" fontAlgn="base" hangingPunct="0">
              <a:spcBef>
                <a:spcPct val="0"/>
              </a:spcBef>
              <a:spcAft>
                <a:spcPct val="0"/>
              </a:spcAft>
              <a:defRPr b="1">
                <a:solidFill>
                  <a:schemeClr val="tx1"/>
                </a:solidFill>
                <a:latin typeface="Verdana" pitchFamily="34" charset="0"/>
                <a:cs typeface="Arial" pitchFamily="34" charset="0"/>
              </a:defRPr>
            </a:lvl6pPr>
            <a:lvl7pPr marL="2971800" indent="-228600" eaLnBrk="0" fontAlgn="base" hangingPunct="0">
              <a:spcBef>
                <a:spcPct val="0"/>
              </a:spcBef>
              <a:spcAft>
                <a:spcPct val="0"/>
              </a:spcAft>
              <a:defRPr b="1">
                <a:solidFill>
                  <a:schemeClr val="tx1"/>
                </a:solidFill>
                <a:latin typeface="Verdana" pitchFamily="34" charset="0"/>
                <a:cs typeface="Arial" pitchFamily="34" charset="0"/>
              </a:defRPr>
            </a:lvl7pPr>
            <a:lvl8pPr marL="3429000" indent="-228600" eaLnBrk="0" fontAlgn="base" hangingPunct="0">
              <a:spcBef>
                <a:spcPct val="0"/>
              </a:spcBef>
              <a:spcAft>
                <a:spcPct val="0"/>
              </a:spcAft>
              <a:defRPr b="1">
                <a:solidFill>
                  <a:schemeClr val="tx1"/>
                </a:solidFill>
                <a:latin typeface="Verdana" pitchFamily="34" charset="0"/>
                <a:cs typeface="Arial" pitchFamily="34" charset="0"/>
              </a:defRPr>
            </a:lvl8pPr>
            <a:lvl9pPr marL="3886200" indent="-228600" eaLnBrk="0" fontAlgn="base" hangingPunct="0">
              <a:spcBef>
                <a:spcPct val="0"/>
              </a:spcBef>
              <a:spcAft>
                <a:spcPct val="0"/>
              </a:spcAft>
              <a:defRPr b="1">
                <a:solidFill>
                  <a:schemeClr val="tx1"/>
                </a:solidFill>
                <a:latin typeface="Verdana" pitchFamily="34" charset="0"/>
                <a:cs typeface="Arial" pitchFamily="34" charset="0"/>
              </a:defRPr>
            </a:lvl9pPr>
          </a:lstStyle>
          <a:p>
            <a:pPr eaLnBrk="1" hangingPunct="1"/>
            <a:r>
              <a:rPr lang="en-US" altLang="ja-JP" dirty="0">
                <a:solidFill>
                  <a:schemeClr val="bg1"/>
                </a:solidFill>
                <a:ea typeface="ＭＳ Ｐゴシック" pitchFamily="34" charset="-128"/>
              </a:rPr>
              <a:t>Programmer productivity features include:</a:t>
            </a:r>
            <a:endParaRPr lang="en-GB" altLang="en-US" dirty="0">
              <a:solidFill>
                <a:schemeClr val="bg1"/>
              </a:solidFill>
            </a:endParaRPr>
          </a:p>
        </p:txBody>
      </p:sp>
      <p:sp>
        <p:nvSpPr>
          <p:cNvPr id="9" name="Rounded Rectangle 8"/>
          <p:cNvSpPr>
            <a:spLocks noChangeArrowheads="1"/>
          </p:cNvSpPr>
          <p:nvPr/>
        </p:nvSpPr>
        <p:spPr bwMode="auto">
          <a:xfrm>
            <a:off x="889398" y="5040314"/>
            <a:ext cx="10477737" cy="396875"/>
          </a:xfrm>
          <a:prstGeom prst="roundRect">
            <a:avLst>
              <a:gd name="adj" fmla="val 4083"/>
            </a:avLst>
          </a:prstGeom>
          <a:gradFill rotWithShape="1">
            <a:gsLst>
              <a:gs pos="0">
                <a:srgbClr val="F0F1E1"/>
              </a:gs>
              <a:gs pos="100000">
                <a:srgbClr val="D5D69C"/>
              </a:gs>
            </a:gsLst>
            <a:lin ang="2700000" scaled="1"/>
          </a:gradFill>
          <a:ln w="9525" algn="ctr">
            <a:solidFill>
              <a:srgbClr val="808080"/>
            </a:solidFill>
            <a:round/>
            <a:headEnd/>
            <a:tailEnd/>
          </a:ln>
          <a:effectLst>
            <a:outerShdw dist="35921" dir="2700000" algn="ctr" rotWithShape="0">
              <a:srgbClr val="AFAFAF"/>
            </a:outerShdw>
          </a:effectLst>
        </p:spPr>
        <p:txBody>
          <a:bodyPr wrap="none" lIns="320040" tIns="36000" bIns="36000" anchor="ctr"/>
          <a:lstStyle/>
          <a:p>
            <a:pPr marL="342900" indent="-342900">
              <a:lnSpc>
                <a:spcPct val="90000"/>
              </a:lnSpc>
              <a:spcBef>
                <a:spcPct val="40000"/>
              </a:spcBef>
              <a:buClr>
                <a:srgbClr val="990033"/>
              </a:buClr>
              <a:buSzPct val="85000"/>
              <a:defRPr/>
            </a:pPr>
            <a:r>
              <a:rPr lang="en-US" b="0" dirty="0">
                <a:solidFill>
                  <a:schemeClr val="bg1"/>
                </a:solidFill>
                <a:ea typeface="ＭＳ Ｐゴシック" charset="-128"/>
                <a:cs typeface="Arial" charset="0"/>
              </a:rPr>
              <a:t>IntelliSense</a:t>
            </a:r>
            <a:endParaRPr lang="en-US" b="0" dirty="0">
              <a:solidFill>
                <a:schemeClr val="bg1"/>
              </a:solidFill>
              <a:cs typeface="Arial" charset="0"/>
            </a:endParaRPr>
          </a:p>
        </p:txBody>
      </p:sp>
      <p:sp>
        <p:nvSpPr>
          <p:cNvPr id="10" name="Rounded Rectangle 9"/>
          <p:cNvSpPr>
            <a:spLocks noChangeArrowheads="1"/>
          </p:cNvSpPr>
          <p:nvPr/>
        </p:nvSpPr>
        <p:spPr bwMode="auto">
          <a:xfrm>
            <a:off x="889398" y="5562600"/>
            <a:ext cx="10477737" cy="685800"/>
          </a:xfrm>
          <a:prstGeom prst="roundRect">
            <a:avLst>
              <a:gd name="adj" fmla="val 4083"/>
            </a:avLst>
          </a:prstGeom>
          <a:gradFill rotWithShape="1">
            <a:gsLst>
              <a:gs pos="0">
                <a:srgbClr val="F0F1E1"/>
              </a:gs>
              <a:gs pos="100000">
                <a:srgbClr val="D5D69C"/>
              </a:gs>
            </a:gsLst>
            <a:lin ang="2700000" scaled="1"/>
          </a:gradFill>
          <a:ln w="9525" algn="ctr">
            <a:solidFill>
              <a:srgbClr val="808080"/>
            </a:solidFill>
            <a:round/>
            <a:headEnd/>
            <a:tailEnd/>
          </a:ln>
          <a:effectLst>
            <a:outerShdw dist="35921" dir="2700000" algn="ctr" rotWithShape="0">
              <a:srgbClr val="AFAFAF"/>
            </a:outerShdw>
          </a:effectLst>
        </p:spPr>
        <p:txBody>
          <a:bodyPr wrap="none" lIns="320040" tIns="36000" bIns="36000" anchor="ctr"/>
          <a:lstStyle/>
          <a:p>
            <a:pPr marL="342900" indent="-342900">
              <a:lnSpc>
                <a:spcPct val="90000"/>
              </a:lnSpc>
              <a:spcBef>
                <a:spcPct val="40000"/>
              </a:spcBef>
              <a:buClr>
                <a:srgbClr val="990033"/>
              </a:buClr>
              <a:buSzPct val="85000"/>
              <a:defRPr/>
            </a:pPr>
            <a:endParaRPr lang="en-US" b="0" dirty="0" smtClean="0">
              <a:solidFill>
                <a:schemeClr val="bg1"/>
              </a:solidFill>
              <a:ea typeface="ＭＳ Ｐゴシック" charset="-128"/>
              <a:cs typeface="Arial" charset="0"/>
            </a:endParaRPr>
          </a:p>
          <a:p>
            <a:pPr marL="342900" indent="-342900">
              <a:lnSpc>
                <a:spcPct val="90000"/>
              </a:lnSpc>
              <a:spcBef>
                <a:spcPct val="40000"/>
              </a:spcBef>
              <a:buClr>
                <a:srgbClr val="990033"/>
              </a:buClr>
              <a:buSzPct val="85000"/>
              <a:defRPr/>
            </a:pPr>
            <a:r>
              <a:rPr lang="en-US" b="0" dirty="0" smtClean="0">
                <a:solidFill>
                  <a:schemeClr val="bg1"/>
                </a:solidFill>
                <a:ea typeface="ＭＳ Ｐゴシック" charset="-128"/>
                <a:cs typeface="Arial" charset="0"/>
              </a:rPr>
              <a:t>Code snippets.</a:t>
            </a:r>
          </a:p>
          <a:p>
            <a:pPr marL="342900" indent="-342900">
              <a:lnSpc>
                <a:spcPct val="90000"/>
              </a:lnSpc>
              <a:spcBef>
                <a:spcPct val="40000"/>
              </a:spcBef>
              <a:buClr>
                <a:srgbClr val="990033"/>
              </a:buClr>
              <a:buSzPct val="85000"/>
              <a:defRPr/>
            </a:pPr>
            <a:r>
              <a:rPr lang="en-US" dirty="0" smtClean="0">
                <a:solidFill>
                  <a:schemeClr val="bg1"/>
                </a:solidFill>
                <a:cs typeface="Arial" charset="0"/>
              </a:rPr>
              <a:t>Refer: </a:t>
            </a:r>
            <a:r>
              <a:rPr lang="en-US" b="1" dirty="0" smtClean="0">
                <a:solidFill>
                  <a:schemeClr val="bg1"/>
                </a:solidFill>
                <a:cs typeface="Arial" charset="0"/>
              </a:rPr>
              <a:t>https</a:t>
            </a:r>
            <a:r>
              <a:rPr lang="en-US" b="1" dirty="0">
                <a:solidFill>
                  <a:schemeClr val="bg1"/>
                </a:solidFill>
                <a:cs typeface="Arial" charset="0"/>
              </a:rPr>
              <a:t>://msdn.microsoft.com/en-us/library/z41h7fat.aspx</a:t>
            </a:r>
          </a:p>
          <a:p>
            <a:pPr marL="342900" indent="-342900">
              <a:lnSpc>
                <a:spcPct val="90000"/>
              </a:lnSpc>
              <a:spcBef>
                <a:spcPct val="40000"/>
              </a:spcBef>
              <a:buClr>
                <a:srgbClr val="990033"/>
              </a:buClr>
              <a:buSzPct val="85000"/>
              <a:defRPr/>
            </a:pPr>
            <a:endParaRPr lang="en-US" b="0" dirty="0">
              <a:solidFill>
                <a:schemeClr val="bg1"/>
              </a:solidFill>
              <a:cs typeface="Arial" charset="0"/>
            </a:endParaRPr>
          </a:p>
        </p:txBody>
      </p:sp>
      <p:sp>
        <p:nvSpPr>
          <p:cNvPr id="11" name="Rounded Rectangle 812100"/>
          <p:cNvSpPr>
            <a:spLocks noChangeArrowheads="1"/>
          </p:cNvSpPr>
          <p:nvPr/>
        </p:nvSpPr>
        <p:spPr bwMode="auto">
          <a:xfrm>
            <a:off x="687944" y="2163763"/>
            <a:ext cx="531495" cy="463550"/>
          </a:xfrm>
          <a:prstGeom prst="roundRect">
            <a:avLst>
              <a:gd name="adj" fmla="val 0"/>
            </a:avLst>
          </a:prstGeom>
          <a:gradFill rotWithShape="1">
            <a:gsLst>
              <a:gs pos="0">
                <a:srgbClr val="CECECE"/>
              </a:gs>
              <a:gs pos="50000">
                <a:srgbClr val="F0F0F0"/>
              </a:gs>
              <a:gs pos="100000">
                <a:srgbClr val="CECECE"/>
              </a:gs>
            </a:gsLst>
            <a:lin ang="5400000" scaled="1"/>
          </a:gradFill>
          <a:ln w="9525" cap="flat" cmpd="sng" algn="ctr">
            <a:solidFill>
              <a:schemeClr val="tx1"/>
            </a:solidFill>
            <a:prstDash val="solid"/>
            <a:round/>
            <a:headEnd type="none" w="med" len="med"/>
            <a:tailEnd type="none" w="med" len="med"/>
          </a:ln>
          <a:effectLst>
            <a:outerShdw dist="35921" dir="2700000" algn="ctr" rotWithShape="0">
              <a:schemeClr val="tx1">
                <a:alpha val="50000"/>
              </a:schemeClr>
            </a:outerShdw>
          </a:effectLst>
        </p:spPr>
        <p:txBody>
          <a:bodyPr wrap="none" anchor="ctr"/>
          <a:lstStyle/>
          <a:p>
            <a:pPr eaLnBrk="0" hangingPunct="0">
              <a:defRPr/>
            </a:pPr>
            <a:r>
              <a:rPr lang="en-US" sz="2400" dirty="0">
                <a:solidFill>
                  <a:srgbClr val="990033"/>
                </a:solidFill>
                <a:latin typeface="Arial" pitchFamily="34" charset="0"/>
              </a:rPr>
              <a:t>3</a:t>
            </a:r>
          </a:p>
        </p:txBody>
      </p:sp>
      <p:sp>
        <p:nvSpPr>
          <p:cNvPr id="12" name="Rounded Rectangle 812100"/>
          <p:cNvSpPr>
            <a:spLocks noChangeArrowheads="1"/>
          </p:cNvSpPr>
          <p:nvPr/>
        </p:nvSpPr>
        <p:spPr bwMode="auto">
          <a:xfrm>
            <a:off x="687944" y="1592263"/>
            <a:ext cx="531495" cy="463550"/>
          </a:xfrm>
          <a:prstGeom prst="roundRect">
            <a:avLst>
              <a:gd name="adj" fmla="val 0"/>
            </a:avLst>
          </a:prstGeom>
          <a:gradFill rotWithShape="1">
            <a:gsLst>
              <a:gs pos="0">
                <a:srgbClr val="CECECE"/>
              </a:gs>
              <a:gs pos="50000">
                <a:srgbClr val="F0F0F0"/>
              </a:gs>
              <a:gs pos="100000">
                <a:srgbClr val="CECECE"/>
              </a:gs>
            </a:gsLst>
            <a:lin ang="5400000" scaled="1"/>
          </a:gradFill>
          <a:ln w="9525" cap="flat" cmpd="sng" algn="ctr">
            <a:solidFill>
              <a:schemeClr val="tx1"/>
            </a:solidFill>
            <a:prstDash val="solid"/>
            <a:round/>
            <a:headEnd type="none" w="med" len="med"/>
            <a:tailEnd type="none" w="med" len="med"/>
          </a:ln>
          <a:effectLst>
            <a:outerShdw dist="35921" dir="2700000" algn="ctr" rotWithShape="0">
              <a:schemeClr val="tx1">
                <a:alpha val="50000"/>
              </a:schemeClr>
            </a:outerShdw>
          </a:effectLst>
        </p:spPr>
        <p:txBody>
          <a:bodyPr wrap="none" anchor="ctr"/>
          <a:lstStyle/>
          <a:p>
            <a:pPr eaLnBrk="0" hangingPunct="0">
              <a:defRPr/>
            </a:pPr>
            <a:r>
              <a:rPr lang="en-US" sz="2400" dirty="0">
                <a:solidFill>
                  <a:srgbClr val="990033"/>
                </a:solidFill>
                <a:latin typeface="Arial" pitchFamily="34" charset="0"/>
              </a:rPr>
              <a:t>2</a:t>
            </a:r>
          </a:p>
        </p:txBody>
      </p:sp>
      <p:sp>
        <p:nvSpPr>
          <p:cNvPr id="13" name="Rounded Rectangle 812100"/>
          <p:cNvSpPr>
            <a:spLocks noChangeArrowheads="1"/>
          </p:cNvSpPr>
          <p:nvPr/>
        </p:nvSpPr>
        <p:spPr bwMode="auto">
          <a:xfrm>
            <a:off x="687944" y="1020763"/>
            <a:ext cx="531495" cy="463550"/>
          </a:xfrm>
          <a:prstGeom prst="roundRect">
            <a:avLst>
              <a:gd name="adj" fmla="val 0"/>
            </a:avLst>
          </a:prstGeom>
          <a:gradFill rotWithShape="1">
            <a:gsLst>
              <a:gs pos="0">
                <a:srgbClr val="CECECE"/>
              </a:gs>
              <a:gs pos="50000">
                <a:srgbClr val="F0F0F0"/>
              </a:gs>
              <a:gs pos="100000">
                <a:srgbClr val="CECECE"/>
              </a:gs>
            </a:gsLst>
            <a:lin ang="5400000" scaled="1"/>
          </a:gradFill>
          <a:ln w="9525" cap="flat" cmpd="sng" algn="ctr">
            <a:solidFill>
              <a:schemeClr val="tx1"/>
            </a:solidFill>
            <a:prstDash val="solid"/>
            <a:round/>
            <a:headEnd type="none" w="med" len="med"/>
            <a:tailEnd type="none" w="med" len="med"/>
          </a:ln>
          <a:effectLst>
            <a:outerShdw dist="35921" dir="2700000" algn="ctr" rotWithShape="0">
              <a:schemeClr val="tx1">
                <a:alpha val="50000"/>
              </a:schemeClr>
            </a:outerShdw>
          </a:effectLst>
        </p:spPr>
        <p:txBody>
          <a:bodyPr wrap="none" anchor="ctr"/>
          <a:lstStyle/>
          <a:p>
            <a:pPr eaLnBrk="0" hangingPunct="0">
              <a:defRPr/>
            </a:pPr>
            <a:r>
              <a:rPr lang="en-US" sz="2400" dirty="0">
                <a:solidFill>
                  <a:srgbClr val="990033"/>
                </a:solidFill>
                <a:latin typeface="Arial" pitchFamily="34" charset="0"/>
              </a:rPr>
              <a:t>1</a:t>
            </a:r>
          </a:p>
        </p:txBody>
      </p:sp>
    </p:spTree>
    <p:extLst>
      <p:ext uri="{BB962C8B-B14F-4D97-AF65-F5344CB8AC3E}">
        <p14:creationId xmlns:p14="http://schemas.microsoft.com/office/powerpoint/2010/main" val="100804430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621506" y="1"/>
            <a:ext cx="12149376" cy="741363"/>
          </a:xfrm>
        </p:spPr>
        <p:txBody>
          <a:bodyPr/>
          <a:lstStyle/>
          <a:p>
            <a:pPr eaLnBrk="1" hangingPunct="1"/>
            <a:r>
              <a:rPr lang="en-US" altLang="en-US" smtClean="0"/>
              <a:t>Building and Running a .NET Framework Application</a:t>
            </a:r>
          </a:p>
        </p:txBody>
      </p:sp>
      <p:sp>
        <p:nvSpPr>
          <p:cNvPr id="14" name="Rounded Rectangle 13"/>
          <p:cNvSpPr>
            <a:spLocks noChangeArrowheads="1"/>
          </p:cNvSpPr>
          <p:nvPr/>
        </p:nvSpPr>
        <p:spPr bwMode="auto">
          <a:xfrm>
            <a:off x="567930" y="1073150"/>
            <a:ext cx="11197827" cy="2051050"/>
          </a:xfrm>
          <a:prstGeom prst="roundRect">
            <a:avLst>
              <a:gd name="adj" fmla="val 2616"/>
            </a:avLst>
          </a:prstGeom>
          <a:solidFill>
            <a:srgbClr val="BBCDE3"/>
          </a:solidFill>
          <a:ln w="9525" cap="flat" cmpd="sng" algn="ctr">
            <a:solidFill>
              <a:srgbClr val="4D4D4D"/>
            </a:solidFill>
            <a:prstDash val="solid"/>
            <a:round/>
            <a:headEnd type="none" w="med" len="med"/>
            <a:tailEnd type="none" w="med" len="med"/>
          </a:ln>
          <a:effectLst>
            <a:outerShdw dist="35921" dir="2700000" algn="ctr" rotWithShape="0">
              <a:srgbClr val="AFAFAF"/>
            </a:outerShdw>
          </a:effectLst>
        </p:spPr>
        <p:txBody>
          <a:bodyPr/>
          <a:lstStyle>
            <a:lvl1pPr marL="58738" eaLnBrk="0" hangingPunct="0">
              <a:defRPr b="1">
                <a:solidFill>
                  <a:schemeClr val="tx1"/>
                </a:solidFill>
                <a:latin typeface="Verdana" pitchFamily="34" charset="0"/>
                <a:cs typeface="Arial" pitchFamily="34" charset="0"/>
              </a:defRPr>
            </a:lvl1pPr>
            <a:lvl2pPr marL="742950" indent="-285750" eaLnBrk="0" hangingPunct="0">
              <a:defRPr b="1">
                <a:solidFill>
                  <a:schemeClr val="tx1"/>
                </a:solidFill>
                <a:latin typeface="Verdana" pitchFamily="34" charset="0"/>
                <a:cs typeface="Arial" pitchFamily="34" charset="0"/>
              </a:defRPr>
            </a:lvl2pPr>
            <a:lvl3pPr marL="1143000" indent="-228600" eaLnBrk="0" hangingPunct="0">
              <a:defRPr b="1">
                <a:solidFill>
                  <a:schemeClr val="tx1"/>
                </a:solidFill>
                <a:latin typeface="Verdana" pitchFamily="34" charset="0"/>
                <a:cs typeface="Arial" pitchFamily="34" charset="0"/>
              </a:defRPr>
            </a:lvl3pPr>
            <a:lvl4pPr marL="1600200" indent="-228600" eaLnBrk="0" hangingPunct="0">
              <a:defRPr b="1">
                <a:solidFill>
                  <a:schemeClr val="tx1"/>
                </a:solidFill>
                <a:latin typeface="Verdana" pitchFamily="34" charset="0"/>
                <a:cs typeface="Arial" pitchFamily="34" charset="0"/>
              </a:defRPr>
            </a:lvl4pPr>
            <a:lvl5pPr marL="2057400" indent="-228600" eaLnBrk="0" hangingPunct="0">
              <a:defRPr b="1">
                <a:solidFill>
                  <a:schemeClr val="tx1"/>
                </a:solidFill>
                <a:latin typeface="Verdana" pitchFamily="34" charset="0"/>
                <a:cs typeface="Arial" pitchFamily="34" charset="0"/>
              </a:defRPr>
            </a:lvl5pPr>
            <a:lvl6pPr marL="2514600" indent="-228600" eaLnBrk="0" fontAlgn="base" hangingPunct="0">
              <a:spcBef>
                <a:spcPct val="0"/>
              </a:spcBef>
              <a:spcAft>
                <a:spcPct val="0"/>
              </a:spcAft>
              <a:defRPr b="1">
                <a:solidFill>
                  <a:schemeClr val="tx1"/>
                </a:solidFill>
                <a:latin typeface="Verdana" pitchFamily="34" charset="0"/>
                <a:cs typeface="Arial" pitchFamily="34" charset="0"/>
              </a:defRPr>
            </a:lvl6pPr>
            <a:lvl7pPr marL="2971800" indent="-228600" eaLnBrk="0" fontAlgn="base" hangingPunct="0">
              <a:spcBef>
                <a:spcPct val="0"/>
              </a:spcBef>
              <a:spcAft>
                <a:spcPct val="0"/>
              </a:spcAft>
              <a:defRPr b="1">
                <a:solidFill>
                  <a:schemeClr val="tx1"/>
                </a:solidFill>
                <a:latin typeface="Verdana" pitchFamily="34" charset="0"/>
                <a:cs typeface="Arial" pitchFamily="34" charset="0"/>
              </a:defRPr>
            </a:lvl7pPr>
            <a:lvl8pPr marL="3429000" indent="-228600" eaLnBrk="0" fontAlgn="base" hangingPunct="0">
              <a:spcBef>
                <a:spcPct val="0"/>
              </a:spcBef>
              <a:spcAft>
                <a:spcPct val="0"/>
              </a:spcAft>
              <a:defRPr b="1">
                <a:solidFill>
                  <a:schemeClr val="tx1"/>
                </a:solidFill>
                <a:latin typeface="Verdana" pitchFamily="34" charset="0"/>
                <a:cs typeface="Arial" pitchFamily="34" charset="0"/>
              </a:defRPr>
            </a:lvl8pPr>
            <a:lvl9pPr marL="3886200" indent="-228600" eaLnBrk="0" fontAlgn="base" hangingPunct="0">
              <a:spcBef>
                <a:spcPct val="0"/>
              </a:spcBef>
              <a:spcAft>
                <a:spcPct val="0"/>
              </a:spcAft>
              <a:defRPr b="1">
                <a:solidFill>
                  <a:schemeClr val="tx1"/>
                </a:solidFill>
                <a:latin typeface="Verdana" pitchFamily="34" charset="0"/>
                <a:cs typeface="Arial" pitchFamily="34" charset="0"/>
              </a:defRPr>
            </a:lvl9pPr>
          </a:lstStyle>
          <a:p>
            <a:pPr eaLnBrk="1" hangingPunct="1"/>
            <a:r>
              <a:rPr lang="en-US" altLang="en-US" dirty="0">
                <a:solidFill>
                  <a:schemeClr val="bg1"/>
                </a:solidFill>
              </a:rPr>
              <a:t>Visual Studio</a:t>
            </a:r>
            <a:endParaRPr lang="en-GB" altLang="en-US" dirty="0">
              <a:solidFill>
                <a:schemeClr val="bg1"/>
              </a:solidFill>
            </a:endParaRPr>
          </a:p>
        </p:txBody>
      </p:sp>
      <p:sp>
        <p:nvSpPr>
          <p:cNvPr id="17" name="Rounded Rectangle 9220"/>
          <p:cNvSpPr>
            <a:spLocks noChangeArrowheads="1"/>
          </p:cNvSpPr>
          <p:nvPr/>
        </p:nvSpPr>
        <p:spPr bwMode="auto">
          <a:xfrm>
            <a:off x="822960" y="1643063"/>
            <a:ext cx="10749915" cy="465137"/>
          </a:xfrm>
          <a:prstGeom prst="roundRect">
            <a:avLst>
              <a:gd name="adj" fmla="val 4083"/>
            </a:avLst>
          </a:prstGeom>
          <a:gradFill rotWithShape="1">
            <a:gsLst>
              <a:gs pos="0">
                <a:srgbClr val="F0F1E1"/>
              </a:gs>
              <a:gs pos="100000">
                <a:srgbClr val="D5D69C"/>
              </a:gs>
            </a:gsLst>
            <a:lin ang="2700000" scaled="1"/>
          </a:gradFill>
          <a:ln w="9525" algn="ctr">
            <a:solidFill>
              <a:srgbClr val="808080"/>
            </a:solidFill>
            <a:round/>
            <a:headEnd/>
            <a:tailEnd/>
          </a:ln>
          <a:effectLst>
            <a:outerShdw dist="35921" dir="2700000" algn="ctr" rotWithShape="0">
              <a:srgbClr val="AFAFAF"/>
            </a:outerShdw>
          </a:effectLst>
        </p:spPr>
        <p:txBody>
          <a:bodyPr wrap="none" lIns="320040" tIns="36000" bIns="36000" anchor="ctr"/>
          <a:lstStyle/>
          <a:p>
            <a:pPr marL="342900" indent="-165100">
              <a:lnSpc>
                <a:spcPct val="90000"/>
              </a:lnSpc>
              <a:spcBef>
                <a:spcPct val="40000"/>
              </a:spcBef>
              <a:buClr>
                <a:srgbClr val="990033"/>
              </a:buClr>
              <a:buSzPct val="85000"/>
              <a:defRPr/>
            </a:pPr>
            <a:r>
              <a:rPr lang="en-US" b="0" dirty="0">
                <a:solidFill>
                  <a:schemeClr val="bg1"/>
                </a:solidFill>
                <a:cs typeface="Arial" charset="0"/>
              </a:rPr>
              <a:t>In Visual Studio </a:t>
            </a:r>
            <a:r>
              <a:rPr lang="en-US" b="0" dirty="0" smtClean="0">
                <a:solidFill>
                  <a:schemeClr val="bg1"/>
                </a:solidFill>
                <a:cs typeface="Arial" charset="0"/>
              </a:rPr>
              <a:t>2012, </a:t>
            </a:r>
            <a:r>
              <a:rPr lang="en-US" b="0" dirty="0">
                <a:solidFill>
                  <a:schemeClr val="bg1"/>
                </a:solidFill>
                <a:cs typeface="Arial" charset="0"/>
              </a:rPr>
              <a:t>on the </a:t>
            </a:r>
            <a:r>
              <a:rPr lang="en-US" dirty="0">
                <a:solidFill>
                  <a:schemeClr val="bg1"/>
                </a:solidFill>
                <a:cs typeface="Arial" charset="0"/>
              </a:rPr>
              <a:t>Build</a:t>
            </a:r>
            <a:r>
              <a:rPr lang="en-US" b="0" dirty="0">
                <a:solidFill>
                  <a:schemeClr val="bg1"/>
                </a:solidFill>
                <a:cs typeface="Arial" charset="0"/>
              </a:rPr>
              <a:t> menu, click </a:t>
            </a:r>
            <a:r>
              <a:rPr lang="en-US" dirty="0">
                <a:solidFill>
                  <a:schemeClr val="bg1"/>
                </a:solidFill>
                <a:cs typeface="Arial" charset="0"/>
              </a:rPr>
              <a:t>Build</a:t>
            </a:r>
            <a:r>
              <a:rPr lang="en-US" b="0" dirty="0">
                <a:solidFill>
                  <a:schemeClr val="bg1"/>
                </a:solidFill>
                <a:cs typeface="Arial" charset="0"/>
              </a:rPr>
              <a:t> </a:t>
            </a:r>
            <a:r>
              <a:rPr lang="en-US" dirty="0">
                <a:solidFill>
                  <a:schemeClr val="bg1"/>
                </a:solidFill>
                <a:cs typeface="Arial" charset="0"/>
              </a:rPr>
              <a:t>Solution</a:t>
            </a:r>
            <a:endParaRPr lang="en-GB" b="0" dirty="0">
              <a:solidFill>
                <a:schemeClr val="bg1"/>
              </a:solidFill>
              <a:cs typeface="Arial" charset="0"/>
            </a:endParaRPr>
          </a:p>
        </p:txBody>
      </p:sp>
      <p:sp>
        <p:nvSpPr>
          <p:cNvPr id="8" name="Rounded Rectangle 9220"/>
          <p:cNvSpPr>
            <a:spLocks noChangeArrowheads="1"/>
          </p:cNvSpPr>
          <p:nvPr/>
        </p:nvSpPr>
        <p:spPr bwMode="auto">
          <a:xfrm>
            <a:off x="822960" y="2290764"/>
            <a:ext cx="10749915" cy="465137"/>
          </a:xfrm>
          <a:prstGeom prst="roundRect">
            <a:avLst>
              <a:gd name="adj" fmla="val 4083"/>
            </a:avLst>
          </a:prstGeom>
          <a:gradFill rotWithShape="1">
            <a:gsLst>
              <a:gs pos="0">
                <a:srgbClr val="F0F1E1"/>
              </a:gs>
              <a:gs pos="100000">
                <a:srgbClr val="D5D69C"/>
              </a:gs>
            </a:gsLst>
            <a:lin ang="2700000" scaled="1"/>
          </a:gradFill>
          <a:ln w="9525" algn="ctr">
            <a:solidFill>
              <a:srgbClr val="808080"/>
            </a:solidFill>
            <a:round/>
            <a:headEnd/>
            <a:tailEnd/>
          </a:ln>
          <a:effectLst>
            <a:outerShdw dist="35921" dir="2700000" algn="ctr" rotWithShape="0">
              <a:srgbClr val="AFAFAF"/>
            </a:outerShdw>
          </a:effectLst>
        </p:spPr>
        <p:txBody>
          <a:bodyPr wrap="none" lIns="320040" tIns="36000" bIns="36000" anchor="ctr"/>
          <a:lstStyle/>
          <a:p>
            <a:pPr marL="342900" indent="-165100">
              <a:lnSpc>
                <a:spcPct val="90000"/>
              </a:lnSpc>
              <a:spcBef>
                <a:spcPct val="40000"/>
              </a:spcBef>
              <a:buClr>
                <a:srgbClr val="990033"/>
              </a:buClr>
              <a:buSzPct val="85000"/>
              <a:defRPr/>
            </a:pPr>
            <a:r>
              <a:rPr lang="en-US" b="0" dirty="0">
                <a:solidFill>
                  <a:schemeClr val="bg1"/>
                </a:solidFill>
                <a:cs typeface="Arial" charset="0"/>
              </a:rPr>
              <a:t>On the </a:t>
            </a:r>
            <a:r>
              <a:rPr lang="en-US" dirty="0">
                <a:solidFill>
                  <a:schemeClr val="bg1"/>
                </a:solidFill>
                <a:cs typeface="Arial" charset="0"/>
              </a:rPr>
              <a:t>Debug</a:t>
            </a:r>
            <a:r>
              <a:rPr lang="en-US" b="0" dirty="0">
                <a:solidFill>
                  <a:schemeClr val="bg1"/>
                </a:solidFill>
                <a:cs typeface="Arial" charset="0"/>
              </a:rPr>
              <a:t> menu, click </a:t>
            </a:r>
            <a:r>
              <a:rPr lang="en-US" dirty="0">
                <a:solidFill>
                  <a:schemeClr val="bg1"/>
                </a:solidFill>
                <a:cs typeface="Arial" charset="0"/>
              </a:rPr>
              <a:t>Start</a:t>
            </a:r>
            <a:r>
              <a:rPr lang="en-US" b="0" dirty="0">
                <a:solidFill>
                  <a:schemeClr val="bg1"/>
                </a:solidFill>
                <a:cs typeface="Arial" charset="0"/>
              </a:rPr>
              <a:t> </a:t>
            </a:r>
            <a:r>
              <a:rPr lang="en-US" dirty="0">
                <a:solidFill>
                  <a:schemeClr val="bg1"/>
                </a:solidFill>
                <a:cs typeface="Arial" charset="0"/>
              </a:rPr>
              <a:t>Debugging</a:t>
            </a:r>
            <a:endParaRPr lang="en-GB" b="0" dirty="0">
              <a:solidFill>
                <a:schemeClr val="bg1"/>
              </a:solidFill>
              <a:cs typeface="Arial" charset="0"/>
            </a:endParaRPr>
          </a:p>
        </p:txBody>
      </p:sp>
      <p:sp>
        <p:nvSpPr>
          <p:cNvPr id="9" name="Rounded Rectangle 8"/>
          <p:cNvSpPr>
            <a:spLocks noChangeArrowheads="1"/>
          </p:cNvSpPr>
          <p:nvPr/>
        </p:nvSpPr>
        <p:spPr bwMode="auto">
          <a:xfrm>
            <a:off x="567930" y="3638550"/>
            <a:ext cx="11197827" cy="2520950"/>
          </a:xfrm>
          <a:prstGeom prst="roundRect">
            <a:avLst>
              <a:gd name="adj" fmla="val 2616"/>
            </a:avLst>
          </a:prstGeom>
          <a:solidFill>
            <a:srgbClr val="BBCDE3"/>
          </a:solidFill>
          <a:ln w="9525" cap="flat" cmpd="sng" algn="ctr">
            <a:solidFill>
              <a:srgbClr val="4D4D4D"/>
            </a:solidFill>
            <a:prstDash val="solid"/>
            <a:round/>
            <a:headEnd type="none" w="med" len="med"/>
            <a:tailEnd type="none" w="med" len="med"/>
          </a:ln>
          <a:effectLst>
            <a:outerShdw dist="35921" dir="2700000" algn="ctr" rotWithShape="0">
              <a:srgbClr val="AFAFAF"/>
            </a:outerShdw>
          </a:effectLst>
        </p:spPr>
        <p:txBody>
          <a:bodyPr/>
          <a:lstStyle>
            <a:lvl1pPr marL="58738" eaLnBrk="0" hangingPunct="0">
              <a:defRPr b="1">
                <a:solidFill>
                  <a:schemeClr val="tx1"/>
                </a:solidFill>
                <a:latin typeface="Verdana" pitchFamily="34" charset="0"/>
                <a:cs typeface="Arial" pitchFamily="34" charset="0"/>
              </a:defRPr>
            </a:lvl1pPr>
            <a:lvl2pPr marL="742950" indent="-285750" eaLnBrk="0" hangingPunct="0">
              <a:defRPr b="1">
                <a:solidFill>
                  <a:schemeClr val="tx1"/>
                </a:solidFill>
                <a:latin typeface="Verdana" pitchFamily="34" charset="0"/>
                <a:cs typeface="Arial" pitchFamily="34" charset="0"/>
              </a:defRPr>
            </a:lvl2pPr>
            <a:lvl3pPr marL="1143000" indent="-228600" eaLnBrk="0" hangingPunct="0">
              <a:defRPr b="1">
                <a:solidFill>
                  <a:schemeClr val="tx1"/>
                </a:solidFill>
                <a:latin typeface="Verdana" pitchFamily="34" charset="0"/>
                <a:cs typeface="Arial" pitchFamily="34" charset="0"/>
              </a:defRPr>
            </a:lvl3pPr>
            <a:lvl4pPr marL="1600200" indent="-228600" eaLnBrk="0" hangingPunct="0">
              <a:defRPr b="1">
                <a:solidFill>
                  <a:schemeClr val="tx1"/>
                </a:solidFill>
                <a:latin typeface="Verdana" pitchFamily="34" charset="0"/>
                <a:cs typeface="Arial" pitchFamily="34" charset="0"/>
              </a:defRPr>
            </a:lvl4pPr>
            <a:lvl5pPr marL="2057400" indent="-228600" eaLnBrk="0" hangingPunct="0">
              <a:defRPr b="1">
                <a:solidFill>
                  <a:schemeClr val="tx1"/>
                </a:solidFill>
                <a:latin typeface="Verdana" pitchFamily="34" charset="0"/>
                <a:cs typeface="Arial" pitchFamily="34" charset="0"/>
              </a:defRPr>
            </a:lvl5pPr>
            <a:lvl6pPr marL="2514600" indent="-228600" eaLnBrk="0" fontAlgn="base" hangingPunct="0">
              <a:spcBef>
                <a:spcPct val="0"/>
              </a:spcBef>
              <a:spcAft>
                <a:spcPct val="0"/>
              </a:spcAft>
              <a:defRPr b="1">
                <a:solidFill>
                  <a:schemeClr val="tx1"/>
                </a:solidFill>
                <a:latin typeface="Verdana" pitchFamily="34" charset="0"/>
                <a:cs typeface="Arial" pitchFamily="34" charset="0"/>
              </a:defRPr>
            </a:lvl6pPr>
            <a:lvl7pPr marL="2971800" indent="-228600" eaLnBrk="0" fontAlgn="base" hangingPunct="0">
              <a:spcBef>
                <a:spcPct val="0"/>
              </a:spcBef>
              <a:spcAft>
                <a:spcPct val="0"/>
              </a:spcAft>
              <a:defRPr b="1">
                <a:solidFill>
                  <a:schemeClr val="tx1"/>
                </a:solidFill>
                <a:latin typeface="Verdana" pitchFamily="34" charset="0"/>
                <a:cs typeface="Arial" pitchFamily="34" charset="0"/>
              </a:defRPr>
            </a:lvl7pPr>
            <a:lvl8pPr marL="3429000" indent="-228600" eaLnBrk="0" fontAlgn="base" hangingPunct="0">
              <a:spcBef>
                <a:spcPct val="0"/>
              </a:spcBef>
              <a:spcAft>
                <a:spcPct val="0"/>
              </a:spcAft>
              <a:defRPr b="1">
                <a:solidFill>
                  <a:schemeClr val="tx1"/>
                </a:solidFill>
                <a:latin typeface="Verdana" pitchFamily="34" charset="0"/>
                <a:cs typeface="Arial" pitchFamily="34" charset="0"/>
              </a:defRPr>
            </a:lvl8pPr>
            <a:lvl9pPr marL="3886200" indent="-228600" eaLnBrk="0" fontAlgn="base" hangingPunct="0">
              <a:spcBef>
                <a:spcPct val="0"/>
              </a:spcBef>
              <a:spcAft>
                <a:spcPct val="0"/>
              </a:spcAft>
              <a:defRPr b="1">
                <a:solidFill>
                  <a:schemeClr val="tx1"/>
                </a:solidFill>
                <a:latin typeface="Verdana" pitchFamily="34" charset="0"/>
                <a:cs typeface="Arial" pitchFamily="34" charset="0"/>
              </a:defRPr>
            </a:lvl9pPr>
          </a:lstStyle>
          <a:p>
            <a:pPr eaLnBrk="1" hangingPunct="1"/>
            <a:r>
              <a:rPr lang="en-US" altLang="en-US" dirty="0">
                <a:solidFill>
                  <a:schemeClr val="bg1"/>
                </a:solidFill>
              </a:rPr>
              <a:t>Command line</a:t>
            </a:r>
            <a:endParaRPr lang="en-GB" altLang="en-US" dirty="0">
              <a:solidFill>
                <a:schemeClr val="bg1"/>
              </a:solidFill>
            </a:endParaRPr>
          </a:p>
        </p:txBody>
      </p:sp>
      <p:sp>
        <p:nvSpPr>
          <p:cNvPr id="12" name="AutoShape 3"/>
          <p:cNvSpPr>
            <a:spLocks noChangeArrowheads="1"/>
          </p:cNvSpPr>
          <p:nvPr/>
        </p:nvSpPr>
        <p:spPr bwMode="auto">
          <a:xfrm>
            <a:off x="743811" y="4140200"/>
            <a:ext cx="10629900" cy="1574800"/>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lstStyle/>
          <a:p>
            <a:pPr>
              <a:defRPr/>
            </a:pPr>
            <a:r>
              <a:rPr lang="en-US" sz="1600" dirty="0">
                <a:solidFill>
                  <a:schemeClr val="bg1"/>
                </a:solidFill>
                <a:latin typeface="Lucida Sans Typewriter" pitchFamily="49" charset="0"/>
                <a:cs typeface="Arial" charset="0"/>
              </a:rPr>
              <a:t>c</a:t>
            </a:r>
            <a:r>
              <a:rPr lang="en-US" sz="1600" dirty="0" smtClean="0">
                <a:solidFill>
                  <a:schemeClr val="bg1"/>
                </a:solidFill>
                <a:latin typeface="Lucida Sans Typewriter" pitchFamily="49" charset="0"/>
                <a:cs typeface="Arial" charset="0"/>
              </a:rPr>
              <a:t>sc.exe </a:t>
            </a:r>
            <a:r>
              <a:rPr lang="en-US" sz="1600" b="0" dirty="0" smtClean="0">
                <a:solidFill>
                  <a:schemeClr val="bg1"/>
                </a:solidFill>
                <a:latin typeface="Lucida Sans Typewriter" pitchFamily="49" charset="0"/>
                <a:cs typeface="Arial" charset="0"/>
              </a:rPr>
              <a:t>"C:\Users\Student\Documents\Visual Studio 2012\</a:t>
            </a:r>
            <a:r>
              <a:rPr lang="en-US" sz="1600" b="0" dirty="0" err="1" smtClean="0">
                <a:solidFill>
                  <a:schemeClr val="bg1"/>
                </a:solidFill>
                <a:latin typeface="Lucida Sans Typewriter" pitchFamily="49" charset="0"/>
                <a:cs typeface="Arial" charset="0"/>
              </a:rPr>
              <a:t>MyProject</a:t>
            </a:r>
            <a:r>
              <a:rPr lang="en-US" sz="1600" b="0" dirty="0" smtClean="0">
                <a:solidFill>
                  <a:schemeClr val="bg1"/>
                </a:solidFill>
                <a:latin typeface="Lucida Sans Typewriter" pitchFamily="49" charset="0"/>
                <a:cs typeface="Arial" charset="0"/>
              </a:rPr>
              <a:t>\*.</a:t>
            </a:r>
            <a:r>
              <a:rPr lang="en-US" sz="1600" b="0" dirty="0" err="1" smtClean="0">
                <a:solidFill>
                  <a:schemeClr val="bg1"/>
                </a:solidFill>
                <a:latin typeface="Lucida Sans Typewriter" pitchFamily="49" charset="0"/>
                <a:cs typeface="Arial" charset="0"/>
              </a:rPr>
              <a:t>cs</a:t>
            </a:r>
            <a:r>
              <a:rPr lang="en-US" sz="1600" b="0" dirty="0" smtClean="0">
                <a:solidFill>
                  <a:schemeClr val="bg1"/>
                </a:solidFill>
                <a:latin typeface="Lucida Sans Typewriter" pitchFamily="49" charset="0"/>
                <a:cs typeface="Arial" charset="0"/>
              </a:rPr>
              <a:t>“</a:t>
            </a:r>
          </a:p>
          <a:p>
            <a:pPr>
              <a:defRPr/>
            </a:pPr>
            <a:endParaRPr lang="en-US" sz="1600" dirty="0">
              <a:solidFill>
                <a:schemeClr val="bg1"/>
              </a:solidFill>
              <a:latin typeface="Lucida Sans Typewriter" pitchFamily="49" charset="0"/>
              <a:cs typeface="Arial" charset="0"/>
            </a:endParaRPr>
          </a:p>
          <a:p>
            <a:pPr>
              <a:defRPr/>
            </a:pPr>
            <a:r>
              <a:rPr lang="en-US" sz="1600" dirty="0">
                <a:solidFill>
                  <a:schemeClr val="bg1"/>
                </a:solidFill>
                <a:latin typeface="Lucida Sans Typewriter" pitchFamily="49" charset="0"/>
                <a:cs typeface="Arial" charset="0"/>
              </a:rPr>
              <a:t>csc.exe </a:t>
            </a:r>
            <a:r>
              <a:rPr lang="en-US" sz="1600" dirty="0" smtClean="0">
                <a:solidFill>
                  <a:schemeClr val="bg1"/>
                </a:solidFill>
                <a:latin typeface="Lucida Sans Typewriter" pitchFamily="49" charset="0"/>
                <a:cs typeface="Arial" charset="0"/>
              </a:rPr>
              <a:t>" </a:t>
            </a:r>
            <a:r>
              <a:rPr lang="en-US" sz="1600" dirty="0">
                <a:solidFill>
                  <a:schemeClr val="bg1"/>
                </a:solidFill>
                <a:latin typeface="Lucida Sans Typewriter" pitchFamily="49" charset="0"/>
                <a:cs typeface="Arial" charset="0"/>
              </a:rPr>
              <a:t>C:\Users\Student\Documents\Visual Studio </a:t>
            </a:r>
            <a:r>
              <a:rPr lang="en-US" sz="1600" dirty="0" smtClean="0">
                <a:solidFill>
                  <a:schemeClr val="bg1"/>
                </a:solidFill>
                <a:latin typeface="Lucida Sans Typewriter" pitchFamily="49" charset="0"/>
                <a:cs typeface="Arial" charset="0"/>
              </a:rPr>
              <a:t>2012\</a:t>
            </a:r>
            <a:r>
              <a:rPr lang="en-US" sz="1600" dirty="0" err="1" smtClean="0">
                <a:solidFill>
                  <a:schemeClr val="bg1"/>
                </a:solidFill>
                <a:latin typeface="Lucida Sans Typewriter" pitchFamily="49" charset="0"/>
                <a:cs typeface="Arial" charset="0"/>
              </a:rPr>
              <a:t>MyProject</a:t>
            </a:r>
            <a:r>
              <a:rPr lang="en-US" sz="1600" dirty="0" smtClean="0">
                <a:solidFill>
                  <a:schemeClr val="bg1"/>
                </a:solidFill>
                <a:latin typeface="Lucida Sans Typewriter" pitchFamily="49" charset="0"/>
                <a:cs typeface="Arial" charset="0"/>
              </a:rPr>
              <a:t>\myApplication.exe</a:t>
            </a:r>
            <a:r>
              <a:rPr lang="en-US" sz="1600" dirty="0">
                <a:solidFill>
                  <a:schemeClr val="bg1"/>
                </a:solidFill>
                <a:latin typeface="Lucida Sans Typewriter" pitchFamily="49" charset="0"/>
                <a:cs typeface="Arial" charset="0"/>
              </a:rPr>
              <a:t>" </a:t>
            </a:r>
          </a:p>
          <a:p>
            <a:pPr>
              <a:defRPr/>
            </a:pPr>
            <a:endParaRPr lang="en-GB" sz="1600" b="0" dirty="0">
              <a:solidFill>
                <a:schemeClr val="bg1"/>
              </a:solidFill>
              <a:latin typeface="Lucida Sans Typewriter" pitchFamily="49" charset="0"/>
              <a:cs typeface="Arial" charset="0"/>
            </a:endParaRPr>
          </a:p>
        </p:txBody>
      </p:sp>
      <p:pic>
        <p:nvPicPr>
          <p:cNvPr id="16392" name="Picture 2" descr="E:\Projects\ContentDev\MSL PNG Library\Application_Consol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818495" y="779464"/>
            <a:ext cx="1183005"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93" name="Picture 3" descr="E:\Projects\ContentDev\MSL PNG Library\Command_Prompt.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15625" y="3286126"/>
            <a:ext cx="1268730" cy="83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ounded Rectangle 812100"/>
          <p:cNvSpPr>
            <a:spLocks noChangeArrowheads="1"/>
          </p:cNvSpPr>
          <p:nvPr/>
        </p:nvSpPr>
        <p:spPr bwMode="auto">
          <a:xfrm>
            <a:off x="739379" y="1630363"/>
            <a:ext cx="531495" cy="463550"/>
          </a:xfrm>
          <a:prstGeom prst="roundRect">
            <a:avLst>
              <a:gd name="adj" fmla="val 0"/>
            </a:avLst>
          </a:prstGeom>
          <a:gradFill rotWithShape="1">
            <a:gsLst>
              <a:gs pos="0">
                <a:srgbClr val="CECECE"/>
              </a:gs>
              <a:gs pos="50000">
                <a:srgbClr val="F0F0F0"/>
              </a:gs>
              <a:gs pos="100000">
                <a:srgbClr val="CECECE"/>
              </a:gs>
            </a:gsLst>
            <a:lin ang="5400000" scaled="1"/>
          </a:gradFill>
          <a:ln w="9525" cap="flat" cmpd="sng" algn="ctr">
            <a:solidFill>
              <a:schemeClr val="tx1"/>
            </a:solidFill>
            <a:prstDash val="solid"/>
            <a:round/>
            <a:headEnd type="none" w="med" len="med"/>
            <a:tailEnd type="none" w="med" len="med"/>
          </a:ln>
          <a:effectLst>
            <a:outerShdw dist="35921" dir="2700000" algn="ctr" rotWithShape="0">
              <a:schemeClr val="tx1">
                <a:alpha val="50000"/>
              </a:schemeClr>
            </a:outerShdw>
          </a:effectLst>
        </p:spPr>
        <p:txBody>
          <a:bodyPr wrap="none" anchor="ctr"/>
          <a:lstStyle/>
          <a:p>
            <a:pPr eaLnBrk="0" hangingPunct="0">
              <a:defRPr/>
            </a:pPr>
            <a:r>
              <a:rPr lang="en-US" sz="2400" dirty="0">
                <a:solidFill>
                  <a:srgbClr val="990033"/>
                </a:solidFill>
                <a:latin typeface="Arial" pitchFamily="34" charset="0"/>
              </a:rPr>
              <a:t>1</a:t>
            </a:r>
          </a:p>
        </p:txBody>
      </p:sp>
      <p:sp>
        <p:nvSpPr>
          <p:cNvPr id="11" name="Rounded Rectangle 812100"/>
          <p:cNvSpPr>
            <a:spLocks noChangeArrowheads="1"/>
          </p:cNvSpPr>
          <p:nvPr/>
        </p:nvSpPr>
        <p:spPr bwMode="auto">
          <a:xfrm>
            <a:off x="739379" y="2278063"/>
            <a:ext cx="531495" cy="463550"/>
          </a:xfrm>
          <a:prstGeom prst="roundRect">
            <a:avLst>
              <a:gd name="adj" fmla="val 0"/>
            </a:avLst>
          </a:prstGeom>
          <a:gradFill rotWithShape="1">
            <a:gsLst>
              <a:gs pos="0">
                <a:srgbClr val="CECECE"/>
              </a:gs>
              <a:gs pos="50000">
                <a:srgbClr val="F0F0F0"/>
              </a:gs>
              <a:gs pos="100000">
                <a:srgbClr val="CECECE"/>
              </a:gs>
            </a:gsLst>
            <a:lin ang="5400000" scaled="1"/>
          </a:gradFill>
          <a:ln w="9525" cap="flat" cmpd="sng" algn="ctr">
            <a:solidFill>
              <a:schemeClr val="tx1"/>
            </a:solidFill>
            <a:prstDash val="solid"/>
            <a:round/>
            <a:headEnd type="none" w="med" len="med"/>
            <a:tailEnd type="none" w="med" len="med"/>
          </a:ln>
          <a:effectLst>
            <a:outerShdw dist="35921" dir="2700000" algn="ctr" rotWithShape="0">
              <a:schemeClr val="tx1">
                <a:alpha val="50000"/>
              </a:schemeClr>
            </a:outerShdw>
          </a:effectLst>
        </p:spPr>
        <p:txBody>
          <a:bodyPr wrap="none" anchor="ctr"/>
          <a:lstStyle/>
          <a:p>
            <a:pPr eaLnBrk="0" hangingPunct="0">
              <a:defRPr/>
            </a:pPr>
            <a:r>
              <a:rPr lang="en-US" sz="2400" dirty="0">
                <a:solidFill>
                  <a:srgbClr val="990033"/>
                </a:solidFill>
                <a:latin typeface="Arial" pitchFamily="34" charset="0"/>
              </a:rPr>
              <a:t>2</a:t>
            </a:r>
          </a:p>
        </p:txBody>
      </p:sp>
    </p:spTree>
    <p:extLst>
      <p:ext uri="{BB962C8B-B14F-4D97-AF65-F5344CB8AC3E}">
        <p14:creationId xmlns:p14="http://schemas.microsoft.com/office/powerpoint/2010/main" val="311817732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First Program-Hello World</a:t>
            </a:r>
            <a:endParaRPr lang="en-US" dirty="0"/>
          </a:p>
        </p:txBody>
      </p:sp>
      <p:sp>
        <p:nvSpPr>
          <p:cNvPr id="4" name="AutoShape 3"/>
          <p:cNvSpPr txBox="1">
            <a:spLocks noChangeAspect="1" noChangeArrowheads="1"/>
          </p:cNvSpPr>
          <p:nvPr/>
        </p:nvSpPr>
        <p:spPr bwMode="auto">
          <a:xfrm>
            <a:off x="533400" y="1600200"/>
            <a:ext cx="11277600" cy="3733800"/>
          </a:xfrm>
          <a:prstGeom prst="roundRect">
            <a:avLst>
              <a:gd name="adj" fmla="val 16667"/>
            </a:avLst>
          </a:prstGeom>
          <a:solidFill>
            <a:schemeClr val="tx1"/>
          </a:solidFill>
          <a:ln w="9525" algn="ctr">
            <a:solidFill>
              <a:srgbClr val="808080"/>
            </a:solidFill>
            <a:round/>
            <a:headEnd/>
            <a:tailEnd/>
          </a:ln>
        </p:spPr>
        <p:txBody>
          <a:bodyPr vert="horz" lIns="274320" tIns="109728" rIns="150602" bIns="120481" rtlCol="0">
            <a:noAutofit/>
          </a:bodyPr>
          <a:lstStyle>
            <a:lvl1pPr marL="0" indent="0" algn="l" defTabSz="752816" rtl="0" eaLnBrk="0" latinLnBrk="0" hangingPunct="0">
              <a:spcBef>
                <a:spcPct val="20000"/>
              </a:spcBef>
              <a:buFont typeface="Arial" pitchFamily="34" charset="0"/>
              <a:buNone/>
              <a:defRPr sz="3000" b="1" kern="1200">
                <a:solidFill>
                  <a:schemeClr val="tx1"/>
                </a:solidFill>
                <a:latin typeface="Verdana" pitchFamily="34" charset="0"/>
                <a:ea typeface="+mn-ea"/>
                <a:cs typeface="Arial" pitchFamily="34" charset="0"/>
              </a:defRPr>
            </a:lvl1pPr>
            <a:lvl2pPr marL="742950" indent="-285750" algn="l" defTabSz="752816" rtl="0" eaLnBrk="0" latinLnBrk="0" hangingPunct="0">
              <a:spcBef>
                <a:spcPct val="20000"/>
              </a:spcBef>
              <a:buFont typeface="Arial" pitchFamily="34" charset="0"/>
              <a:buNone/>
              <a:defRPr sz="2300" b="1" kern="1200">
                <a:solidFill>
                  <a:schemeClr val="tx1"/>
                </a:solidFill>
                <a:latin typeface="Verdana" pitchFamily="34" charset="0"/>
                <a:ea typeface="+mn-ea"/>
                <a:cs typeface="Arial" pitchFamily="34" charset="0"/>
              </a:defRPr>
            </a:lvl2pPr>
            <a:lvl3pPr marL="1143000" indent="-228600" algn="l" defTabSz="752816" rtl="0" eaLnBrk="0" latinLnBrk="0" hangingPunct="0">
              <a:spcBef>
                <a:spcPct val="20000"/>
              </a:spcBef>
              <a:buFont typeface="Arial" pitchFamily="34" charset="0"/>
              <a:buChar char="•"/>
              <a:defRPr sz="2000" b="1" kern="1200">
                <a:solidFill>
                  <a:schemeClr val="tx1"/>
                </a:solidFill>
                <a:latin typeface="Verdana" pitchFamily="34" charset="0"/>
                <a:ea typeface="+mn-ea"/>
                <a:cs typeface="Arial" pitchFamily="34" charset="0"/>
              </a:defRPr>
            </a:lvl3pPr>
            <a:lvl4pPr marL="1600200" indent="-228600" algn="l" defTabSz="752816" rtl="0" eaLnBrk="0" latinLnBrk="0" hangingPunct="0">
              <a:spcBef>
                <a:spcPct val="20000"/>
              </a:spcBef>
              <a:buFont typeface="Arial" pitchFamily="34" charset="0"/>
              <a:buChar char="–"/>
              <a:defRPr sz="1600" b="1" kern="1200">
                <a:solidFill>
                  <a:schemeClr val="tx1"/>
                </a:solidFill>
                <a:latin typeface="Verdana" pitchFamily="34" charset="0"/>
                <a:ea typeface="+mn-ea"/>
                <a:cs typeface="Arial" pitchFamily="34" charset="0"/>
              </a:defRPr>
            </a:lvl4pPr>
            <a:lvl5pPr marL="2057400" indent="-228600" algn="l" defTabSz="752816" rtl="0" eaLnBrk="0" latinLnBrk="0" hangingPunct="0">
              <a:spcBef>
                <a:spcPct val="20000"/>
              </a:spcBef>
              <a:buFont typeface="Arial" pitchFamily="34" charset="0"/>
              <a:buChar char="»"/>
              <a:defRPr sz="1500" b="1" kern="1200">
                <a:solidFill>
                  <a:schemeClr val="tx1"/>
                </a:solidFill>
                <a:latin typeface="Verdana" pitchFamily="34" charset="0"/>
                <a:ea typeface="+mn-ea"/>
                <a:cs typeface="Arial" pitchFamily="34" charset="0"/>
              </a:defRPr>
            </a:lvl5pPr>
            <a:lvl6pPr marL="2514600" indent="-228600" algn="l" defTabSz="752816" rtl="0" eaLnBrk="0" fontAlgn="base" latinLnBrk="0" hangingPunct="0">
              <a:spcBef>
                <a:spcPct val="0"/>
              </a:spcBef>
              <a:spcAft>
                <a:spcPct val="0"/>
              </a:spcAft>
              <a:buFont typeface="Arial" pitchFamily="34" charset="0"/>
              <a:buChar char="•"/>
              <a:defRPr sz="1600" b="1" kern="1200">
                <a:solidFill>
                  <a:schemeClr val="tx1"/>
                </a:solidFill>
                <a:latin typeface="Verdana" pitchFamily="34" charset="0"/>
                <a:ea typeface="+mn-ea"/>
                <a:cs typeface="Arial" pitchFamily="34" charset="0"/>
              </a:defRPr>
            </a:lvl6pPr>
            <a:lvl7pPr marL="2971800" indent="-228600" algn="l" defTabSz="752816" rtl="0" eaLnBrk="0" fontAlgn="base" latinLnBrk="0" hangingPunct="0">
              <a:spcBef>
                <a:spcPct val="0"/>
              </a:spcBef>
              <a:spcAft>
                <a:spcPct val="0"/>
              </a:spcAft>
              <a:buFont typeface="Arial" pitchFamily="34" charset="0"/>
              <a:buChar char="•"/>
              <a:defRPr sz="1600" b="1" kern="1200">
                <a:solidFill>
                  <a:schemeClr val="tx1"/>
                </a:solidFill>
                <a:latin typeface="Verdana" pitchFamily="34" charset="0"/>
                <a:ea typeface="+mn-ea"/>
                <a:cs typeface="Arial" pitchFamily="34" charset="0"/>
              </a:defRPr>
            </a:lvl7pPr>
            <a:lvl8pPr marL="3429000" indent="-228600" algn="l" defTabSz="752816" rtl="0" eaLnBrk="0" fontAlgn="base" latinLnBrk="0" hangingPunct="0">
              <a:spcBef>
                <a:spcPct val="0"/>
              </a:spcBef>
              <a:spcAft>
                <a:spcPct val="0"/>
              </a:spcAft>
              <a:buFont typeface="Arial" pitchFamily="34" charset="0"/>
              <a:buChar char="•"/>
              <a:defRPr sz="1600" b="1" kern="1200">
                <a:solidFill>
                  <a:schemeClr val="tx1"/>
                </a:solidFill>
                <a:latin typeface="Verdana" pitchFamily="34" charset="0"/>
                <a:ea typeface="+mn-ea"/>
                <a:cs typeface="Arial" pitchFamily="34" charset="0"/>
              </a:defRPr>
            </a:lvl8pPr>
            <a:lvl9pPr marL="3886200" indent="-228600" algn="l" defTabSz="752816" rtl="0" eaLnBrk="0" fontAlgn="base" latinLnBrk="0" hangingPunct="0">
              <a:spcBef>
                <a:spcPct val="0"/>
              </a:spcBef>
              <a:spcAft>
                <a:spcPct val="0"/>
              </a:spcAft>
              <a:buFont typeface="Arial" pitchFamily="34" charset="0"/>
              <a:buChar char="•"/>
              <a:defRPr sz="1600" b="1" kern="1200">
                <a:solidFill>
                  <a:schemeClr val="tx1"/>
                </a:solidFill>
                <a:latin typeface="Verdana" pitchFamily="34" charset="0"/>
                <a:ea typeface="+mn-ea"/>
                <a:cs typeface="Arial" pitchFamily="34" charset="0"/>
              </a:defRPr>
            </a:lvl9pPr>
          </a:lstStyle>
          <a:p>
            <a:r>
              <a:rPr lang="en-US" sz="2400" dirty="0">
                <a:solidFill>
                  <a:srgbClr val="0000FF"/>
                </a:solidFill>
                <a:highlight>
                  <a:srgbClr val="FFFFFF"/>
                </a:highlight>
                <a:latin typeface="Consolas"/>
              </a:rPr>
              <a:t>public</a:t>
            </a:r>
            <a:r>
              <a:rPr lang="en-US" sz="2400" dirty="0">
                <a:solidFill>
                  <a:srgbClr val="000000"/>
                </a:solidFill>
                <a:highlight>
                  <a:srgbClr val="FFFFFF"/>
                </a:highlight>
                <a:latin typeface="Consolas"/>
              </a:rPr>
              <a:t> </a:t>
            </a:r>
            <a:r>
              <a:rPr lang="en-US" sz="2400" dirty="0">
                <a:solidFill>
                  <a:srgbClr val="0000FF"/>
                </a:solidFill>
                <a:highlight>
                  <a:srgbClr val="FFFFFF"/>
                </a:highlight>
                <a:latin typeface="Consolas"/>
              </a:rPr>
              <a:t>class</a:t>
            </a:r>
            <a:r>
              <a:rPr lang="en-US" sz="2400" dirty="0">
                <a:solidFill>
                  <a:srgbClr val="000000"/>
                </a:solidFill>
                <a:highlight>
                  <a:srgbClr val="FFFFFF"/>
                </a:highlight>
                <a:latin typeface="Consolas"/>
              </a:rPr>
              <a:t> </a:t>
            </a:r>
            <a:r>
              <a:rPr lang="en-US" sz="2400" dirty="0">
                <a:solidFill>
                  <a:srgbClr val="2B91AF"/>
                </a:solidFill>
                <a:highlight>
                  <a:srgbClr val="FFFFFF"/>
                </a:highlight>
                <a:latin typeface="Consolas"/>
              </a:rPr>
              <a:t>Hello</a:t>
            </a:r>
            <a:endParaRPr lang="en-US" sz="2400" dirty="0">
              <a:solidFill>
                <a:srgbClr val="000000"/>
              </a:solidFill>
              <a:highlight>
                <a:srgbClr val="FFFFFF"/>
              </a:highlight>
              <a:latin typeface="Consolas"/>
            </a:endParaRPr>
          </a:p>
          <a:p>
            <a:r>
              <a:rPr lang="en-US" sz="2400" dirty="0">
                <a:solidFill>
                  <a:srgbClr val="000000"/>
                </a:solidFill>
                <a:highlight>
                  <a:srgbClr val="FFFFFF"/>
                </a:highlight>
                <a:latin typeface="Consolas"/>
              </a:rPr>
              <a:t>    {</a:t>
            </a:r>
          </a:p>
          <a:p>
            <a:r>
              <a:rPr lang="en-US" sz="2400" dirty="0">
                <a:solidFill>
                  <a:srgbClr val="000000"/>
                </a:solidFill>
                <a:highlight>
                  <a:srgbClr val="FFFFFF"/>
                </a:highlight>
                <a:latin typeface="Consolas"/>
              </a:rPr>
              <a:t>        </a:t>
            </a:r>
            <a:r>
              <a:rPr lang="en-US" sz="2400" dirty="0" smtClean="0">
                <a:solidFill>
                  <a:srgbClr val="000000"/>
                </a:solidFill>
                <a:highlight>
                  <a:srgbClr val="FFFFFF"/>
                </a:highlight>
                <a:latin typeface="Consolas"/>
              </a:rPr>
              <a:t> </a:t>
            </a:r>
            <a:r>
              <a:rPr lang="en-US" sz="2400" dirty="0" smtClean="0">
                <a:solidFill>
                  <a:srgbClr val="0000FF"/>
                </a:solidFill>
                <a:highlight>
                  <a:srgbClr val="FFFFFF"/>
                </a:highlight>
                <a:latin typeface="Consolas"/>
              </a:rPr>
              <a:t>public</a:t>
            </a:r>
            <a:r>
              <a:rPr lang="en-US" sz="2400" dirty="0" smtClean="0">
                <a:solidFill>
                  <a:srgbClr val="000000"/>
                </a:solidFill>
                <a:highlight>
                  <a:srgbClr val="FFFFFF"/>
                </a:highlight>
                <a:latin typeface="Consolas"/>
              </a:rPr>
              <a:t> </a:t>
            </a:r>
            <a:r>
              <a:rPr lang="en-US" sz="2400" dirty="0">
                <a:solidFill>
                  <a:srgbClr val="0000FF"/>
                </a:solidFill>
                <a:highlight>
                  <a:srgbClr val="FFFFFF"/>
                </a:highlight>
                <a:latin typeface="Consolas"/>
              </a:rPr>
              <a:t>static</a:t>
            </a:r>
            <a:r>
              <a:rPr lang="en-US" sz="2400" dirty="0">
                <a:solidFill>
                  <a:srgbClr val="000000"/>
                </a:solidFill>
                <a:highlight>
                  <a:srgbClr val="FFFFFF"/>
                </a:highlight>
                <a:latin typeface="Consolas"/>
              </a:rPr>
              <a:t> </a:t>
            </a:r>
            <a:r>
              <a:rPr lang="en-US" sz="2400" dirty="0">
                <a:solidFill>
                  <a:srgbClr val="0000FF"/>
                </a:solidFill>
                <a:highlight>
                  <a:srgbClr val="FFFFFF"/>
                </a:highlight>
                <a:latin typeface="Consolas"/>
              </a:rPr>
              <a:t>void</a:t>
            </a:r>
            <a:r>
              <a:rPr lang="en-US" sz="2400" dirty="0">
                <a:solidFill>
                  <a:srgbClr val="000000"/>
                </a:solidFill>
                <a:highlight>
                  <a:srgbClr val="FFFFFF"/>
                </a:highlight>
                <a:latin typeface="Consolas"/>
              </a:rPr>
              <a:t> Main(</a:t>
            </a:r>
            <a:r>
              <a:rPr lang="en-US" sz="2400" dirty="0">
                <a:solidFill>
                  <a:srgbClr val="0000FF"/>
                </a:solidFill>
                <a:highlight>
                  <a:srgbClr val="FFFFFF"/>
                </a:highlight>
                <a:latin typeface="Consolas"/>
              </a:rPr>
              <a:t>string</a:t>
            </a:r>
            <a:r>
              <a:rPr lang="en-US" sz="2400" dirty="0">
                <a:solidFill>
                  <a:srgbClr val="000000"/>
                </a:solidFill>
                <a:highlight>
                  <a:srgbClr val="FFFFFF"/>
                </a:highlight>
                <a:latin typeface="Consolas"/>
              </a:rPr>
              <a:t>[] </a:t>
            </a:r>
            <a:r>
              <a:rPr lang="en-US" sz="2400" dirty="0" err="1">
                <a:solidFill>
                  <a:srgbClr val="000000"/>
                </a:solidFill>
                <a:highlight>
                  <a:srgbClr val="FFFFFF"/>
                </a:highlight>
                <a:latin typeface="Consolas"/>
              </a:rPr>
              <a:t>args</a:t>
            </a:r>
            <a:r>
              <a:rPr lang="en-US" sz="2400" dirty="0">
                <a:solidFill>
                  <a:srgbClr val="000000"/>
                </a:solidFill>
                <a:highlight>
                  <a:srgbClr val="FFFFFF"/>
                </a:highlight>
                <a:latin typeface="Consolas"/>
              </a:rPr>
              <a:t>)</a:t>
            </a:r>
          </a:p>
          <a:p>
            <a:r>
              <a:rPr lang="en-US" sz="2400" dirty="0">
                <a:solidFill>
                  <a:srgbClr val="000000"/>
                </a:solidFill>
                <a:highlight>
                  <a:srgbClr val="FFFFFF"/>
                </a:highlight>
                <a:latin typeface="Consolas"/>
              </a:rPr>
              <a:t>            {</a:t>
            </a:r>
          </a:p>
          <a:p>
            <a:r>
              <a:rPr lang="en-US" sz="2400" dirty="0">
                <a:solidFill>
                  <a:srgbClr val="000000"/>
                </a:solidFill>
                <a:highlight>
                  <a:srgbClr val="FFFFFF"/>
                </a:highlight>
                <a:latin typeface="Consolas"/>
              </a:rPr>
              <a:t>            </a:t>
            </a:r>
            <a:r>
              <a:rPr lang="en-US" sz="2400" dirty="0" err="1">
                <a:solidFill>
                  <a:srgbClr val="000000"/>
                </a:solidFill>
                <a:highlight>
                  <a:srgbClr val="FFFFFF"/>
                </a:highlight>
                <a:latin typeface="Consolas"/>
              </a:rPr>
              <a:t>System.</a:t>
            </a:r>
            <a:r>
              <a:rPr lang="en-US" sz="2400" dirty="0" err="1">
                <a:solidFill>
                  <a:srgbClr val="2B91AF"/>
                </a:solidFill>
                <a:highlight>
                  <a:srgbClr val="FFFFFF"/>
                </a:highlight>
                <a:latin typeface="Consolas"/>
              </a:rPr>
              <a:t>Console</a:t>
            </a:r>
            <a:r>
              <a:rPr lang="en-US" sz="2400" dirty="0" err="1">
                <a:solidFill>
                  <a:srgbClr val="000000"/>
                </a:solidFill>
                <a:highlight>
                  <a:srgbClr val="FFFFFF"/>
                </a:highlight>
                <a:latin typeface="Consolas"/>
              </a:rPr>
              <a:t>.WriteLine</a:t>
            </a:r>
            <a:r>
              <a:rPr lang="en-US" sz="2400" dirty="0">
                <a:solidFill>
                  <a:srgbClr val="000000"/>
                </a:solidFill>
                <a:highlight>
                  <a:srgbClr val="FFFFFF"/>
                </a:highlight>
                <a:latin typeface="Consolas"/>
              </a:rPr>
              <a:t>(</a:t>
            </a:r>
            <a:r>
              <a:rPr lang="en-US" sz="2400" dirty="0">
                <a:solidFill>
                  <a:srgbClr val="A31515"/>
                </a:solidFill>
                <a:highlight>
                  <a:srgbClr val="FFFFFF"/>
                </a:highlight>
                <a:latin typeface="Consolas"/>
              </a:rPr>
              <a:t>"Hello, World! \n"</a:t>
            </a:r>
            <a:r>
              <a:rPr lang="en-US" sz="2400" dirty="0">
                <a:solidFill>
                  <a:srgbClr val="000000"/>
                </a:solidFill>
                <a:highlight>
                  <a:srgbClr val="FFFFFF"/>
                </a:highlight>
                <a:latin typeface="Consolas"/>
              </a:rPr>
              <a:t>);</a:t>
            </a:r>
          </a:p>
          <a:p>
            <a:r>
              <a:rPr lang="en-US" sz="2400" dirty="0">
                <a:solidFill>
                  <a:srgbClr val="000000"/>
                </a:solidFill>
                <a:highlight>
                  <a:srgbClr val="FFFFFF"/>
                </a:highlight>
                <a:latin typeface="Consolas"/>
              </a:rPr>
              <a:t>            }</a:t>
            </a:r>
          </a:p>
          <a:p>
            <a:r>
              <a:rPr lang="en-US" sz="2400" dirty="0">
                <a:solidFill>
                  <a:srgbClr val="000000"/>
                </a:solidFill>
                <a:highlight>
                  <a:srgbClr val="FFFFFF"/>
                </a:highlight>
                <a:latin typeface="Consolas"/>
              </a:rPr>
              <a:t>    }</a:t>
            </a:r>
            <a:endParaRPr lang="en-US" altLang="en-US" sz="2400" b="0" kern="0" dirty="0" smtClean="0">
              <a:solidFill>
                <a:srgbClr val="000000"/>
              </a:solidFill>
            </a:endParaRPr>
          </a:p>
        </p:txBody>
      </p:sp>
    </p:spTree>
    <p:extLst>
      <p:ext uri="{BB962C8B-B14F-4D97-AF65-F5344CB8AC3E}">
        <p14:creationId xmlns:p14="http://schemas.microsoft.com/office/powerpoint/2010/main" val="221758979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First Program-Hello World</a:t>
            </a:r>
          </a:p>
        </p:txBody>
      </p:sp>
      <p:sp>
        <p:nvSpPr>
          <p:cNvPr id="4" name="AutoShape 3"/>
          <p:cNvSpPr txBox="1">
            <a:spLocks noChangeAspect="1" noChangeArrowheads="1"/>
          </p:cNvSpPr>
          <p:nvPr/>
        </p:nvSpPr>
        <p:spPr bwMode="auto">
          <a:xfrm>
            <a:off x="533400" y="1600200"/>
            <a:ext cx="11277600" cy="3733800"/>
          </a:xfrm>
          <a:prstGeom prst="roundRect">
            <a:avLst>
              <a:gd name="adj" fmla="val 16667"/>
            </a:avLst>
          </a:prstGeom>
          <a:solidFill>
            <a:schemeClr val="tx1"/>
          </a:solidFill>
          <a:ln w="9525" algn="ctr">
            <a:solidFill>
              <a:srgbClr val="808080"/>
            </a:solidFill>
            <a:round/>
            <a:headEnd/>
            <a:tailEnd/>
          </a:ln>
        </p:spPr>
        <p:txBody>
          <a:bodyPr vert="horz" lIns="274320" tIns="109728" rIns="150602" bIns="120481" rtlCol="0">
            <a:noAutofit/>
          </a:bodyPr>
          <a:lstStyle>
            <a:lvl1pPr marL="0" indent="0" algn="l" defTabSz="752816" rtl="0" eaLnBrk="0" latinLnBrk="0" hangingPunct="0">
              <a:spcBef>
                <a:spcPct val="20000"/>
              </a:spcBef>
              <a:buFont typeface="Arial" pitchFamily="34" charset="0"/>
              <a:buNone/>
              <a:defRPr sz="3000" b="1" kern="1200">
                <a:solidFill>
                  <a:schemeClr val="tx1"/>
                </a:solidFill>
                <a:latin typeface="Verdana" pitchFamily="34" charset="0"/>
                <a:ea typeface="+mn-ea"/>
                <a:cs typeface="Arial" pitchFamily="34" charset="0"/>
              </a:defRPr>
            </a:lvl1pPr>
            <a:lvl2pPr marL="742950" indent="-285750" algn="l" defTabSz="752816" rtl="0" eaLnBrk="0" latinLnBrk="0" hangingPunct="0">
              <a:spcBef>
                <a:spcPct val="20000"/>
              </a:spcBef>
              <a:buFont typeface="Arial" pitchFamily="34" charset="0"/>
              <a:buNone/>
              <a:defRPr sz="2300" b="1" kern="1200">
                <a:solidFill>
                  <a:schemeClr val="tx1"/>
                </a:solidFill>
                <a:latin typeface="Verdana" pitchFamily="34" charset="0"/>
                <a:ea typeface="+mn-ea"/>
                <a:cs typeface="Arial" pitchFamily="34" charset="0"/>
              </a:defRPr>
            </a:lvl2pPr>
            <a:lvl3pPr marL="1143000" indent="-228600" algn="l" defTabSz="752816" rtl="0" eaLnBrk="0" latinLnBrk="0" hangingPunct="0">
              <a:spcBef>
                <a:spcPct val="20000"/>
              </a:spcBef>
              <a:buFont typeface="Arial" pitchFamily="34" charset="0"/>
              <a:buChar char="•"/>
              <a:defRPr sz="2000" b="1" kern="1200">
                <a:solidFill>
                  <a:schemeClr val="tx1"/>
                </a:solidFill>
                <a:latin typeface="Verdana" pitchFamily="34" charset="0"/>
                <a:ea typeface="+mn-ea"/>
                <a:cs typeface="Arial" pitchFamily="34" charset="0"/>
              </a:defRPr>
            </a:lvl3pPr>
            <a:lvl4pPr marL="1600200" indent="-228600" algn="l" defTabSz="752816" rtl="0" eaLnBrk="0" latinLnBrk="0" hangingPunct="0">
              <a:spcBef>
                <a:spcPct val="20000"/>
              </a:spcBef>
              <a:buFont typeface="Arial" pitchFamily="34" charset="0"/>
              <a:buChar char="–"/>
              <a:defRPr sz="1600" b="1" kern="1200">
                <a:solidFill>
                  <a:schemeClr val="tx1"/>
                </a:solidFill>
                <a:latin typeface="Verdana" pitchFamily="34" charset="0"/>
                <a:ea typeface="+mn-ea"/>
                <a:cs typeface="Arial" pitchFamily="34" charset="0"/>
              </a:defRPr>
            </a:lvl4pPr>
            <a:lvl5pPr marL="2057400" indent="-228600" algn="l" defTabSz="752816" rtl="0" eaLnBrk="0" latinLnBrk="0" hangingPunct="0">
              <a:spcBef>
                <a:spcPct val="20000"/>
              </a:spcBef>
              <a:buFont typeface="Arial" pitchFamily="34" charset="0"/>
              <a:buChar char="»"/>
              <a:defRPr sz="1500" b="1" kern="1200">
                <a:solidFill>
                  <a:schemeClr val="tx1"/>
                </a:solidFill>
                <a:latin typeface="Verdana" pitchFamily="34" charset="0"/>
                <a:ea typeface="+mn-ea"/>
                <a:cs typeface="Arial" pitchFamily="34" charset="0"/>
              </a:defRPr>
            </a:lvl5pPr>
            <a:lvl6pPr marL="2514600" indent="-228600" algn="l" defTabSz="752816" rtl="0" eaLnBrk="0" fontAlgn="base" latinLnBrk="0" hangingPunct="0">
              <a:spcBef>
                <a:spcPct val="0"/>
              </a:spcBef>
              <a:spcAft>
                <a:spcPct val="0"/>
              </a:spcAft>
              <a:buFont typeface="Arial" pitchFamily="34" charset="0"/>
              <a:buChar char="•"/>
              <a:defRPr sz="1600" b="1" kern="1200">
                <a:solidFill>
                  <a:schemeClr val="tx1"/>
                </a:solidFill>
                <a:latin typeface="Verdana" pitchFamily="34" charset="0"/>
                <a:ea typeface="+mn-ea"/>
                <a:cs typeface="Arial" pitchFamily="34" charset="0"/>
              </a:defRPr>
            </a:lvl6pPr>
            <a:lvl7pPr marL="2971800" indent="-228600" algn="l" defTabSz="752816" rtl="0" eaLnBrk="0" fontAlgn="base" latinLnBrk="0" hangingPunct="0">
              <a:spcBef>
                <a:spcPct val="0"/>
              </a:spcBef>
              <a:spcAft>
                <a:spcPct val="0"/>
              </a:spcAft>
              <a:buFont typeface="Arial" pitchFamily="34" charset="0"/>
              <a:buChar char="•"/>
              <a:defRPr sz="1600" b="1" kern="1200">
                <a:solidFill>
                  <a:schemeClr val="tx1"/>
                </a:solidFill>
                <a:latin typeface="Verdana" pitchFamily="34" charset="0"/>
                <a:ea typeface="+mn-ea"/>
                <a:cs typeface="Arial" pitchFamily="34" charset="0"/>
              </a:defRPr>
            </a:lvl7pPr>
            <a:lvl8pPr marL="3429000" indent="-228600" algn="l" defTabSz="752816" rtl="0" eaLnBrk="0" fontAlgn="base" latinLnBrk="0" hangingPunct="0">
              <a:spcBef>
                <a:spcPct val="0"/>
              </a:spcBef>
              <a:spcAft>
                <a:spcPct val="0"/>
              </a:spcAft>
              <a:buFont typeface="Arial" pitchFamily="34" charset="0"/>
              <a:buChar char="•"/>
              <a:defRPr sz="1600" b="1" kern="1200">
                <a:solidFill>
                  <a:schemeClr val="tx1"/>
                </a:solidFill>
                <a:latin typeface="Verdana" pitchFamily="34" charset="0"/>
                <a:ea typeface="+mn-ea"/>
                <a:cs typeface="Arial" pitchFamily="34" charset="0"/>
              </a:defRPr>
            </a:lvl8pPr>
            <a:lvl9pPr marL="3886200" indent="-228600" algn="l" defTabSz="752816" rtl="0" eaLnBrk="0" fontAlgn="base" latinLnBrk="0" hangingPunct="0">
              <a:spcBef>
                <a:spcPct val="0"/>
              </a:spcBef>
              <a:spcAft>
                <a:spcPct val="0"/>
              </a:spcAft>
              <a:buFont typeface="Arial" pitchFamily="34" charset="0"/>
              <a:buChar char="•"/>
              <a:defRPr sz="1600" b="1" kern="1200">
                <a:solidFill>
                  <a:schemeClr val="tx1"/>
                </a:solidFill>
                <a:latin typeface="Verdana" pitchFamily="34" charset="0"/>
                <a:ea typeface="+mn-ea"/>
                <a:cs typeface="Arial" pitchFamily="34" charset="0"/>
              </a:defRPr>
            </a:lvl9pPr>
          </a:lstStyle>
          <a:p>
            <a:r>
              <a:rPr lang="en-US" sz="2400" dirty="0">
                <a:solidFill>
                  <a:srgbClr val="0000FF"/>
                </a:solidFill>
                <a:highlight>
                  <a:srgbClr val="FFFFFF"/>
                </a:highlight>
                <a:latin typeface="Consolas"/>
              </a:rPr>
              <a:t>public</a:t>
            </a:r>
            <a:r>
              <a:rPr lang="en-US" sz="2400" dirty="0">
                <a:solidFill>
                  <a:srgbClr val="000000"/>
                </a:solidFill>
                <a:highlight>
                  <a:srgbClr val="FFFFFF"/>
                </a:highlight>
                <a:latin typeface="Consolas"/>
              </a:rPr>
              <a:t> </a:t>
            </a:r>
            <a:r>
              <a:rPr lang="en-US" sz="2400" dirty="0">
                <a:solidFill>
                  <a:srgbClr val="FF0000"/>
                </a:solidFill>
                <a:highlight>
                  <a:srgbClr val="FFFFFF"/>
                </a:highlight>
                <a:latin typeface="Consolas"/>
              </a:rPr>
              <a:t>class</a:t>
            </a:r>
            <a:r>
              <a:rPr lang="en-US" sz="2400" dirty="0">
                <a:solidFill>
                  <a:srgbClr val="000000"/>
                </a:solidFill>
                <a:highlight>
                  <a:srgbClr val="FFFFFF"/>
                </a:highlight>
                <a:latin typeface="Consolas"/>
              </a:rPr>
              <a:t> </a:t>
            </a:r>
            <a:r>
              <a:rPr lang="en-US" sz="2400" dirty="0">
                <a:solidFill>
                  <a:srgbClr val="2B91AF"/>
                </a:solidFill>
                <a:highlight>
                  <a:srgbClr val="FFFFFF"/>
                </a:highlight>
                <a:latin typeface="Consolas"/>
              </a:rPr>
              <a:t>Hello</a:t>
            </a:r>
            <a:endParaRPr lang="en-US" sz="2400" dirty="0">
              <a:solidFill>
                <a:srgbClr val="000000"/>
              </a:solidFill>
              <a:highlight>
                <a:srgbClr val="FFFFFF"/>
              </a:highlight>
              <a:latin typeface="Consolas"/>
            </a:endParaRPr>
          </a:p>
          <a:p>
            <a:r>
              <a:rPr lang="en-US" sz="2400" dirty="0">
                <a:solidFill>
                  <a:srgbClr val="000000"/>
                </a:solidFill>
                <a:highlight>
                  <a:srgbClr val="FFFFFF"/>
                </a:highlight>
                <a:latin typeface="Consolas"/>
              </a:rPr>
              <a:t>    {</a:t>
            </a:r>
          </a:p>
          <a:p>
            <a:r>
              <a:rPr lang="en-US" sz="2400" dirty="0">
                <a:solidFill>
                  <a:srgbClr val="000000"/>
                </a:solidFill>
                <a:highlight>
                  <a:srgbClr val="FFFFFF"/>
                </a:highlight>
                <a:latin typeface="Consolas"/>
              </a:rPr>
              <a:t>        </a:t>
            </a:r>
            <a:r>
              <a:rPr lang="en-US" sz="2400" dirty="0" smtClean="0">
                <a:solidFill>
                  <a:srgbClr val="000000"/>
                </a:solidFill>
                <a:highlight>
                  <a:srgbClr val="FFFFFF"/>
                </a:highlight>
                <a:latin typeface="Consolas"/>
              </a:rPr>
              <a:t> </a:t>
            </a:r>
            <a:r>
              <a:rPr lang="en-US" sz="2400" dirty="0" smtClean="0">
                <a:solidFill>
                  <a:srgbClr val="0000FF"/>
                </a:solidFill>
                <a:highlight>
                  <a:srgbClr val="FFFFFF"/>
                </a:highlight>
                <a:latin typeface="Consolas"/>
              </a:rPr>
              <a:t>public</a:t>
            </a:r>
            <a:r>
              <a:rPr lang="en-US" sz="2400" dirty="0" smtClean="0">
                <a:solidFill>
                  <a:srgbClr val="000000"/>
                </a:solidFill>
                <a:highlight>
                  <a:srgbClr val="FFFFFF"/>
                </a:highlight>
                <a:latin typeface="Consolas"/>
              </a:rPr>
              <a:t> </a:t>
            </a:r>
            <a:r>
              <a:rPr lang="en-US" sz="2400" dirty="0">
                <a:solidFill>
                  <a:srgbClr val="0000FF"/>
                </a:solidFill>
                <a:highlight>
                  <a:srgbClr val="FFFFFF"/>
                </a:highlight>
                <a:latin typeface="Consolas"/>
              </a:rPr>
              <a:t>static</a:t>
            </a:r>
            <a:r>
              <a:rPr lang="en-US" sz="2400" dirty="0">
                <a:solidFill>
                  <a:srgbClr val="000000"/>
                </a:solidFill>
                <a:highlight>
                  <a:srgbClr val="FFFFFF"/>
                </a:highlight>
                <a:latin typeface="Consolas"/>
              </a:rPr>
              <a:t> </a:t>
            </a:r>
            <a:r>
              <a:rPr lang="en-US" sz="2400" dirty="0">
                <a:solidFill>
                  <a:srgbClr val="0000FF"/>
                </a:solidFill>
                <a:highlight>
                  <a:srgbClr val="FFFFFF"/>
                </a:highlight>
                <a:latin typeface="Consolas"/>
              </a:rPr>
              <a:t>void</a:t>
            </a:r>
            <a:r>
              <a:rPr lang="en-US" sz="2400" dirty="0">
                <a:solidFill>
                  <a:srgbClr val="000000"/>
                </a:solidFill>
                <a:highlight>
                  <a:srgbClr val="FFFFFF"/>
                </a:highlight>
                <a:latin typeface="Consolas"/>
              </a:rPr>
              <a:t> Main(</a:t>
            </a:r>
            <a:r>
              <a:rPr lang="en-US" sz="2400" dirty="0">
                <a:solidFill>
                  <a:srgbClr val="0000FF"/>
                </a:solidFill>
                <a:highlight>
                  <a:srgbClr val="FFFFFF"/>
                </a:highlight>
                <a:latin typeface="Consolas"/>
              </a:rPr>
              <a:t>string</a:t>
            </a:r>
            <a:r>
              <a:rPr lang="en-US" sz="2400" dirty="0">
                <a:solidFill>
                  <a:srgbClr val="000000"/>
                </a:solidFill>
                <a:highlight>
                  <a:srgbClr val="FFFFFF"/>
                </a:highlight>
                <a:latin typeface="Consolas"/>
              </a:rPr>
              <a:t>[] </a:t>
            </a:r>
            <a:r>
              <a:rPr lang="en-US" sz="2400" dirty="0" err="1">
                <a:solidFill>
                  <a:srgbClr val="000000"/>
                </a:solidFill>
                <a:highlight>
                  <a:srgbClr val="FFFFFF"/>
                </a:highlight>
                <a:latin typeface="Consolas"/>
              </a:rPr>
              <a:t>args</a:t>
            </a:r>
            <a:r>
              <a:rPr lang="en-US" sz="2400" dirty="0">
                <a:solidFill>
                  <a:srgbClr val="000000"/>
                </a:solidFill>
                <a:highlight>
                  <a:srgbClr val="FFFFFF"/>
                </a:highlight>
                <a:latin typeface="Consolas"/>
              </a:rPr>
              <a:t>)</a:t>
            </a:r>
          </a:p>
          <a:p>
            <a:r>
              <a:rPr lang="en-US" sz="2400" dirty="0">
                <a:solidFill>
                  <a:srgbClr val="000000"/>
                </a:solidFill>
                <a:highlight>
                  <a:srgbClr val="FFFFFF"/>
                </a:highlight>
                <a:latin typeface="Consolas"/>
              </a:rPr>
              <a:t>            {</a:t>
            </a:r>
          </a:p>
          <a:p>
            <a:r>
              <a:rPr lang="en-US" sz="2400" dirty="0">
                <a:solidFill>
                  <a:srgbClr val="000000"/>
                </a:solidFill>
                <a:highlight>
                  <a:srgbClr val="FFFFFF"/>
                </a:highlight>
                <a:latin typeface="Consolas"/>
              </a:rPr>
              <a:t>            </a:t>
            </a:r>
            <a:r>
              <a:rPr lang="en-US" sz="2400" dirty="0" err="1">
                <a:solidFill>
                  <a:srgbClr val="000000"/>
                </a:solidFill>
                <a:highlight>
                  <a:srgbClr val="FFFFFF"/>
                </a:highlight>
                <a:latin typeface="Consolas"/>
              </a:rPr>
              <a:t>System.</a:t>
            </a:r>
            <a:r>
              <a:rPr lang="en-US" sz="2400" dirty="0" err="1">
                <a:solidFill>
                  <a:srgbClr val="2B91AF"/>
                </a:solidFill>
                <a:highlight>
                  <a:srgbClr val="FFFFFF"/>
                </a:highlight>
                <a:latin typeface="Consolas"/>
              </a:rPr>
              <a:t>Console</a:t>
            </a:r>
            <a:r>
              <a:rPr lang="en-US" sz="2400" dirty="0" err="1">
                <a:solidFill>
                  <a:srgbClr val="000000"/>
                </a:solidFill>
                <a:highlight>
                  <a:srgbClr val="FFFFFF"/>
                </a:highlight>
                <a:latin typeface="Consolas"/>
              </a:rPr>
              <a:t>.WriteLine</a:t>
            </a:r>
            <a:r>
              <a:rPr lang="en-US" sz="2400" dirty="0">
                <a:solidFill>
                  <a:srgbClr val="000000"/>
                </a:solidFill>
                <a:highlight>
                  <a:srgbClr val="FFFFFF"/>
                </a:highlight>
                <a:latin typeface="Consolas"/>
              </a:rPr>
              <a:t>(</a:t>
            </a:r>
            <a:r>
              <a:rPr lang="en-US" sz="2400" dirty="0">
                <a:solidFill>
                  <a:srgbClr val="A31515"/>
                </a:solidFill>
                <a:highlight>
                  <a:srgbClr val="FFFFFF"/>
                </a:highlight>
                <a:latin typeface="Consolas"/>
              </a:rPr>
              <a:t>"Hello, World! \n"</a:t>
            </a:r>
            <a:r>
              <a:rPr lang="en-US" sz="2400" dirty="0">
                <a:solidFill>
                  <a:srgbClr val="000000"/>
                </a:solidFill>
                <a:highlight>
                  <a:srgbClr val="FFFFFF"/>
                </a:highlight>
                <a:latin typeface="Consolas"/>
              </a:rPr>
              <a:t>);</a:t>
            </a:r>
          </a:p>
          <a:p>
            <a:r>
              <a:rPr lang="en-US" sz="2400" dirty="0">
                <a:solidFill>
                  <a:srgbClr val="000000"/>
                </a:solidFill>
                <a:highlight>
                  <a:srgbClr val="FFFFFF"/>
                </a:highlight>
                <a:latin typeface="Consolas"/>
              </a:rPr>
              <a:t>            }</a:t>
            </a:r>
          </a:p>
          <a:p>
            <a:r>
              <a:rPr lang="en-US" sz="2400" dirty="0">
                <a:solidFill>
                  <a:srgbClr val="000000"/>
                </a:solidFill>
                <a:highlight>
                  <a:srgbClr val="FFFFFF"/>
                </a:highlight>
                <a:latin typeface="Consolas"/>
              </a:rPr>
              <a:t>    }</a:t>
            </a:r>
            <a:endParaRPr lang="en-US" altLang="en-US" sz="2400" b="0" kern="0" dirty="0" smtClean="0">
              <a:solidFill>
                <a:srgbClr val="000000"/>
              </a:solidFill>
            </a:endParaRPr>
          </a:p>
        </p:txBody>
      </p:sp>
      <p:sp>
        <p:nvSpPr>
          <p:cNvPr id="5" name="Rounded Rectangular Callout 4"/>
          <p:cNvSpPr/>
          <p:nvPr/>
        </p:nvSpPr>
        <p:spPr bwMode="auto">
          <a:xfrm>
            <a:off x="990600" y="1066800"/>
            <a:ext cx="6553200" cy="612648"/>
          </a:xfrm>
          <a:prstGeom prst="wedgeRoundRectCallou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r>
              <a:rPr lang="en-US" sz="2400" b="1" dirty="0"/>
              <a:t>The class </a:t>
            </a:r>
            <a:r>
              <a:rPr lang="en-US" sz="2400" b="1" dirty="0" err="1" smtClean="0"/>
              <a:t>keyword:Is</a:t>
            </a:r>
            <a:r>
              <a:rPr lang="en-US" sz="2400" b="1" dirty="0" smtClean="0"/>
              <a:t> </a:t>
            </a:r>
            <a:r>
              <a:rPr lang="en-US" sz="2400" dirty="0"/>
              <a:t>used to declare a class</a:t>
            </a:r>
            <a:r>
              <a:rPr lang="en-US" sz="2400" b="1" dirty="0"/>
              <a:t>.</a:t>
            </a:r>
          </a:p>
        </p:txBody>
      </p:sp>
    </p:spTree>
    <p:extLst>
      <p:ext uri="{BB962C8B-B14F-4D97-AF65-F5344CB8AC3E}">
        <p14:creationId xmlns:p14="http://schemas.microsoft.com/office/powerpoint/2010/main" val="180335002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First Program-Hello World</a:t>
            </a:r>
          </a:p>
        </p:txBody>
      </p:sp>
      <p:sp>
        <p:nvSpPr>
          <p:cNvPr id="4" name="AutoShape 3"/>
          <p:cNvSpPr txBox="1">
            <a:spLocks noChangeAspect="1" noChangeArrowheads="1"/>
          </p:cNvSpPr>
          <p:nvPr/>
        </p:nvSpPr>
        <p:spPr bwMode="auto">
          <a:xfrm>
            <a:off x="533400" y="1600200"/>
            <a:ext cx="11277600" cy="3733800"/>
          </a:xfrm>
          <a:prstGeom prst="roundRect">
            <a:avLst>
              <a:gd name="adj" fmla="val 16667"/>
            </a:avLst>
          </a:prstGeom>
          <a:solidFill>
            <a:schemeClr val="tx1"/>
          </a:solidFill>
          <a:ln w="9525" algn="ctr">
            <a:solidFill>
              <a:srgbClr val="808080"/>
            </a:solidFill>
            <a:round/>
            <a:headEnd/>
            <a:tailEnd/>
          </a:ln>
        </p:spPr>
        <p:txBody>
          <a:bodyPr vert="horz" lIns="274320" tIns="109728" rIns="150602" bIns="120481" rtlCol="0">
            <a:noAutofit/>
          </a:bodyPr>
          <a:lstStyle>
            <a:lvl1pPr marL="0" indent="0" algn="l" defTabSz="752816" rtl="0" eaLnBrk="0" latinLnBrk="0" hangingPunct="0">
              <a:spcBef>
                <a:spcPct val="20000"/>
              </a:spcBef>
              <a:buFont typeface="Arial" pitchFamily="34" charset="0"/>
              <a:buNone/>
              <a:defRPr sz="3000" b="1" kern="1200">
                <a:solidFill>
                  <a:schemeClr val="tx1"/>
                </a:solidFill>
                <a:latin typeface="Verdana" pitchFamily="34" charset="0"/>
                <a:ea typeface="+mn-ea"/>
                <a:cs typeface="Arial" pitchFamily="34" charset="0"/>
              </a:defRPr>
            </a:lvl1pPr>
            <a:lvl2pPr marL="742950" indent="-285750" algn="l" defTabSz="752816" rtl="0" eaLnBrk="0" latinLnBrk="0" hangingPunct="0">
              <a:spcBef>
                <a:spcPct val="20000"/>
              </a:spcBef>
              <a:buFont typeface="Arial" pitchFamily="34" charset="0"/>
              <a:buNone/>
              <a:defRPr sz="2300" b="1" kern="1200">
                <a:solidFill>
                  <a:schemeClr val="tx1"/>
                </a:solidFill>
                <a:latin typeface="Verdana" pitchFamily="34" charset="0"/>
                <a:ea typeface="+mn-ea"/>
                <a:cs typeface="Arial" pitchFamily="34" charset="0"/>
              </a:defRPr>
            </a:lvl2pPr>
            <a:lvl3pPr marL="1143000" indent="-228600" algn="l" defTabSz="752816" rtl="0" eaLnBrk="0" latinLnBrk="0" hangingPunct="0">
              <a:spcBef>
                <a:spcPct val="20000"/>
              </a:spcBef>
              <a:buFont typeface="Arial" pitchFamily="34" charset="0"/>
              <a:buChar char="•"/>
              <a:defRPr sz="2000" b="1" kern="1200">
                <a:solidFill>
                  <a:schemeClr val="tx1"/>
                </a:solidFill>
                <a:latin typeface="Verdana" pitchFamily="34" charset="0"/>
                <a:ea typeface="+mn-ea"/>
                <a:cs typeface="Arial" pitchFamily="34" charset="0"/>
              </a:defRPr>
            </a:lvl3pPr>
            <a:lvl4pPr marL="1600200" indent="-228600" algn="l" defTabSz="752816" rtl="0" eaLnBrk="0" latinLnBrk="0" hangingPunct="0">
              <a:spcBef>
                <a:spcPct val="20000"/>
              </a:spcBef>
              <a:buFont typeface="Arial" pitchFamily="34" charset="0"/>
              <a:buChar char="–"/>
              <a:defRPr sz="1600" b="1" kern="1200">
                <a:solidFill>
                  <a:schemeClr val="tx1"/>
                </a:solidFill>
                <a:latin typeface="Verdana" pitchFamily="34" charset="0"/>
                <a:ea typeface="+mn-ea"/>
                <a:cs typeface="Arial" pitchFamily="34" charset="0"/>
              </a:defRPr>
            </a:lvl4pPr>
            <a:lvl5pPr marL="2057400" indent="-228600" algn="l" defTabSz="752816" rtl="0" eaLnBrk="0" latinLnBrk="0" hangingPunct="0">
              <a:spcBef>
                <a:spcPct val="20000"/>
              </a:spcBef>
              <a:buFont typeface="Arial" pitchFamily="34" charset="0"/>
              <a:buChar char="»"/>
              <a:defRPr sz="1500" b="1" kern="1200">
                <a:solidFill>
                  <a:schemeClr val="tx1"/>
                </a:solidFill>
                <a:latin typeface="Verdana" pitchFamily="34" charset="0"/>
                <a:ea typeface="+mn-ea"/>
                <a:cs typeface="Arial" pitchFamily="34" charset="0"/>
              </a:defRPr>
            </a:lvl5pPr>
            <a:lvl6pPr marL="2514600" indent="-228600" algn="l" defTabSz="752816" rtl="0" eaLnBrk="0" fontAlgn="base" latinLnBrk="0" hangingPunct="0">
              <a:spcBef>
                <a:spcPct val="0"/>
              </a:spcBef>
              <a:spcAft>
                <a:spcPct val="0"/>
              </a:spcAft>
              <a:buFont typeface="Arial" pitchFamily="34" charset="0"/>
              <a:buChar char="•"/>
              <a:defRPr sz="1600" b="1" kern="1200">
                <a:solidFill>
                  <a:schemeClr val="tx1"/>
                </a:solidFill>
                <a:latin typeface="Verdana" pitchFamily="34" charset="0"/>
                <a:ea typeface="+mn-ea"/>
                <a:cs typeface="Arial" pitchFamily="34" charset="0"/>
              </a:defRPr>
            </a:lvl6pPr>
            <a:lvl7pPr marL="2971800" indent="-228600" algn="l" defTabSz="752816" rtl="0" eaLnBrk="0" fontAlgn="base" latinLnBrk="0" hangingPunct="0">
              <a:spcBef>
                <a:spcPct val="0"/>
              </a:spcBef>
              <a:spcAft>
                <a:spcPct val="0"/>
              </a:spcAft>
              <a:buFont typeface="Arial" pitchFamily="34" charset="0"/>
              <a:buChar char="•"/>
              <a:defRPr sz="1600" b="1" kern="1200">
                <a:solidFill>
                  <a:schemeClr val="tx1"/>
                </a:solidFill>
                <a:latin typeface="Verdana" pitchFamily="34" charset="0"/>
                <a:ea typeface="+mn-ea"/>
                <a:cs typeface="Arial" pitchFamily="34" charset="0"/>
              </a:defRPr>
            </a:lvl7pPr>
            <a:lvl8pPr marL="3429000" indent="-228600" algn="l" defTabSz="752816" rtl="0" eaLnBrk="0" fontAlgn="base" latinLnBrk="0" hangingPunct="0">
              <a:spcBef>
                <a:spcPct val="0"/>
              </a:spcBef>
              <a:spcAft>
                <a:spcPct val="0"/>
              </a:spcAft>
              <a:buFont typeface="Arial" pitchFamily="34" charset="0"/>
              <a:buChar char="•"/>
              <a:defRPr sz="1600" b="1" kern="1200">
                <a:solidFill>
                  <a:schemeClr val="tx1"/>
                </a:solidFill>
                <a:latin typeface="Verdana" pitchFamily="34" charset="0"/>
                <a:ea typeface="+mn-ea"/>
                <a:cs typeface="Arial" pitchFamily="34" charset="0"/>
              </a:defRPr>
            </a:lvl8pPr>
            <a:lvl9pPr marL="3886200" indent="-228600" algn="l" defTabSz="752816" rtl="0" eaLnBrk="0" fontAlgn="base" latinLnBrk="0" hangingPunct="0">
              <a:spcBef>
                <a:spcPct val="0"/>
              </a:spcBef>
              <a:spcAft>
                <a:spcPct val="0"/>
              </a:spcAft>
              <a:buFont typeface="Arial" pitchFamily="34" charset="0"/>
              <a:buChar char="•"/>
              <a:defRPr sz="1600" b="1" kern="1200">
                <a:solidFill>
                  <a:schemeClr val="tx1"/>
                </a:solidFill>
                <a:latin typeface="Verdana" pitchFamily="34" charset="0"/>
                <a:ea typeface="+mn-ea"/>
                <a:cs typeface="Arial" pitchFamily="34" charset="0"/>
              </a:defRPr>
            </a:lvl9pPr>
          </a:lstStyle>
          <a:p>
            <a:r>
              <a:rPr lang="en-US" sz="2400" dirty="0">
                <a:solidFill>
                  <a:srgbClr val="0000FF"/>
                </a:solidFill>
                <a:highlight>
                  <a:srgbClr val="FFFFFF"/>
                </a:highlight>
                <a:latin typeface="Consolas"/>
              </a:rPr>
              <a:t>public</a:t>
            </a:r>
            <a:r>
              <a:rPr lang="en-US" sz="2400" dirty="0">
                <a:solidFill>
                  <a:srgbClr val="000000"/>
                </a:solidFill>
                <a:highlight>
                  <a:srgbClr val="FFFFFF"/>
                </a:highlight>
                <a:latin typeface="Consolas"/>
              </a:rPr>
              <a:t> </a:t>
            </a:r>
            <a:r>
              <a:rPr lang="en-US" sz="2400" dirty="0">
                <a:solidFill>
                  <a:srgbClr val="0000FF"/>
                </a:solidFill>
                <a:highlight>
                  <a:srgbClr val="FFFFFF"/>
                </a:highlight>
                <a:latin typeface="Consolas"/>
              </a:rPr>
              <a:t>class</a:t>
            </a:r>
            <a:r>
              <a:rPr lang="en-US" sz="2400" dirty="0">
                <a:solidFill>
                  <a:srgbClr val="000000"/>
                </a:solidFill>
                <a:highlight>
                  <a:srgbClr val="FFFFFF"/>
                </a:highlight>
                <a:latin typeface="Consolas"/>
              </a:rPr>
              <a:t> </a:t>
            </a:r>
            <a:r>
              <a:rPr lang="en-US" sz="2400" dirty="0">
                <a:solidFill>
                  <a:srgbClr val="2B91AF"/>
                </a:solidFill>
                <a:highlight>
                  <a:srgbClr val="FFFFFF"/>
                </a:highlight>
                <a:latin typeface="Consolas"/>
              </a:rPr>
              <a:t>Hello</a:t>
            </a:r>
            <a:endParaRPr lang="en-US" sz="2400" dirty="0">
              <a:solidFill>
                <a:srgbClr val="000000"/>
              </a:solidFill>
              <a:highlight>
                <a:srgbClr val="FFFFFF"/>
              </a:highlight>
              <a:latin typeface="Consolas"/>
            </a:endParaRPr>
          </a:p>
          <a:p>
            <a:r>
              <a:rPr lang="en-US" sz="2400" dirty="0">
                <a:solidFill>
                  <a:srgbClr val="000000"/>
                </a:solidFill>
                <a:highlight>
                  <a:srgbClr val="FFFFFF"/>
                </a:highlight>
                <a:latin typeface="Consolas"/>
              </a:rPr>
              <a:t>    </a:t>
            </a:r>
            <a:r>
              <a:rPr lang="en-US" sz="2400" dirty="0" smtClean="0">
                <a:solidFill>
                  <a:srgbClr val="000000"/>
                </a:solidFill>
                <a:highlight>
                  <a:srgbClr val="FFFFFF"/>
                </a:highlight>
                <a:latin typeface="Consolas"/>
              </a:rPr>
              <a:t>{</a:t>
            </a:r>
          </a:p>
          <a:p>
            <a:endParaRPr lang="en-US" sz="2400" dirty="0">
              <a:solidFill>
                <a:srgbClr val="000000"/>
              </a:solidFill>
              <a:highlight>
                <a:srgbClr val="FFFFFF"/>
              </a:highlight>
              <a:latin typeface="Consolas"/>
            </a:endParaRPr>
          </a:p>
          <a:p>
            <a:r>
              <a:rPr lang="en-US" sz="2400" dirty="0">
                <a:solidFill>
                  <a:srgbClr val="000000"/>
                </a:solidFill>
                <a:highlight>
                  <a:srgbClr val="FFFFFF"/>
                </a:highlight>
                <a:latin typeface="Consolas"/>
              </a:rPr>
              <a:t>        </a:t>
            </a:r>
            <a:r>
              <a:rPr lang="en-US" sz="2400" dirty="0" smtClean="0">
                <a:solidFill>
                  <a:srgbClr val="000000"/>
                </a:solidFill>
                <a:highlight>
                  <a:srgbClr val="FFFFFF"/>
                </a:highlight>
                <a:latin typeface="Consolas"/>
              </a:rPr>
              <a:t> </a:t>
            </a:r>
            <a:r>
              <a:rPr lang="en-US" sz="2400" dirty="0" smtClean="0">
                <a:solidFill>
                  <a:srgbClr val="0000FF"/>
                </a:solidFill>
                <a:highlight>
                  <a:srgbClr val="FFFFFF"/>
                </a:highlight>
                <a:latin typeface="Consolas"/>
              </a:rPr>
              <a:t>public</a:t>
            </a:r>
            <a:r>
              <a:rPr lang="en-US" sz="2400" dirty="0" smtClean="0">
                <a:solidFill>
                  <a:srgbClr val="000000"/>
                </a:solidFill>
                <a:highlight>
                  <a:srgbClr val="FFFFFF"/>
                </a:highlight>
                <a:latin typeface="Consolas"/>
              </a:rPr>
              <a:t> </a:t>
            </a:r>
            <a:r>
              <a:rPr lang="en-US" sz="2400" dirty="0">
                <a:solidFill>
                  <a:srgbClr val="0000FF"/>
                </a:solidFill>
                <a:highlight>
                  <a:srgbClr val="FFFFFF"/>
                </a:highlight>
                <a:latin typeface="Consolas"/>
              </a:rPr>
              <a:t>static</a:t>
            </a:r>
            <a:r>
              <a:rPr lang="en-US" sz="2400" dirty="0">
                <a:solidFill>
                  <a:srgbClr val="000000"/>
                </a:solidFill>
                <a:highlight>
                  <a:srgbClr val="FFFFFF"/>
                </a:highlight>
                <a:latin typeface="Consolas"/>
              </a:rPr>
              <a:t> </a:t>
            </a:r>
            <a:r>
              <a:rPr lang="en-US" sz="2400" dirty="0">
                <a:solidFill>
                  <a:srgbClr val="0000FF"/>
                </a:solidFill>
                <a:highlight>
                  <a:srgbClr val="FFFFFF"/>
                </a:highlight>
                <a:latin typeface="Consolas"/>
              </a:rPr>
              <a:t>void</a:t>
            </a:r>
            <a:r>
              <a:rPr lang="en-US" sz="2400" dirty="0">
                <a:solidFill>
                  <a:srgbClr val="000000"/>
                </a:solidFill>
                <a:highlight>
                  <a:srgbClr val="FFFFFF"/>
                </a:highlight>
                <a:latin typeface="Consolas"/>
              </a:rPr>
              <a:t> </a:t>
            </a:r>
            <a:r>
              <a:rPr lang="en-US" sz="2400" dirty="0">
                <a:solidFill>
                  <a:srgbClr val="FF0000"/>
                </a:solidFill>
                <a:highlight>
                  <a:srgbClr val="FFFFFF"/>
                </a:highlight>
                <a:latin typeface="Consolas"/>
              </a:rPr>
              <a:t>Main</a:t>
            </a:r>
            <a:r>
              <a:rPr lang="en-US" sz="2400" dirty="0">
                <a:solidFill>
                  <a:srgbClr val="000000"/>
                </a:solidFill>
                <a:highlight>
                  <a:srgbClr val="FFFFFF"/>
                </a:highlight>
                <a:latin typeface="Consolas"/>
              </a:rPr>
              <a:t>(</a:t>
            </a:r>
            <a:r>
              <a:rPr lang="en-US" sz="2400" dirty="0">
                <a:solidFill>
                  <a:srgbClr val="0000FF"/>
                </a:solidFill>
                <a:highlight>
                  <a:srgbClr val="FFFFFF"/>
                </a:highlight>
                <a:latin typeface="Consolas"/>
              </a:rPr>
              <a:t>string</a:t>
            </a:r>
            <a:r>
              <a:rPr lang="en-US" sz="2400" dirty="0">
                <a:solidFill>
                  <a:srgbClr val="000000"/>
                </a:solidFill>
                <a:highlight>
                  <a:srgbClr val="FFFFFF"/>
                </a:highlight>
                <a:latin typeface="Consolas"/>
              </a:rPr>
              <a:t>[] </a:t>
            </a:r>
            <a:r>
              <a:rPr lang="en-US" sz="2400" dirty="0" err="1">
                <a:solidFill>
                  <a:srgbClr val="000000"/>
                </a:solidFill>
                <a:highlight>
                  <a:srgbClr val="FFFFFF"/>
                </a:highlight>
                <a:latin typeface="Consolas"/>
              </a:rPr>
              <a:t>args</a:t>
            </a:r>
            <a:r>
              <a:rPr lang="en-US" sz="2400" dirty="0">
                <a:solidFill>
                  <a:srgbClr val="000000"/>
                </a:solidFill>
                <a:highlight>
                  <a:srgbClr val="FFFFFF"/>
                </a:highlight>
                <a:latin typeface="Consolas"/>
              </a:rPr>
              <a:t>)</a:t>
            </a:r>
          </a:p>
          <a:p>
            <a:r>
              <a:rPr lang="en-US" sz="2400" dirty="0">
                <a:solidFill>
                  <a:srgbClr val="000000"/>
                </a:solidFill>
                <a:highlight>
                  <a:srgbClr val="FFFFFF"/>
                </a:highlight>
                <a:latin typeface="Consolas"/>
              </a:rPr>
              <a:t>            {</a:t>
            </a:r>
          </a:p>
          <a:p>
            <a:r>
              <a:rPr lang="en-US" sz="2400" dirty="0">
                <a:solidFill>
                  <a:srgbClr val="000000"/>
                </a:solidFill>
                <a:highlight>
                  <a:srgbClr val="FFFFFF"/>
                </a:highlight>
                <a:latin typeface="Consolas"/>
              </a:rPr>
              <a:t>            </a:t>
            </a:r>
            <a:r>
              <a:rPr lang="en-US" sz="2400" dirty="0" err="1">
                <a:solidFill>
                  <a:srgbClr val="000000"/>
                </a:solidFill>
                <a:highlight>
                  <a:srgbClr val="FFFFFF"/>
                </a:highlight>
                <a:latin typeface="Consolas"/>
              </a:rPr>
              <a:t>System.</a:t>
            </a:r>
            <a:r>
              <a:rPr lang="en-US" sz="2400" dirty="0" err="1">
                <a:solidFill>
                  <a:srgbClr val="2B91AF"/>
                </a:solidFill>
                <a:highlight>
                  <a:srgbClr val="FFFFFF"/>
                </a:highlight>
                <a:latin typeface="Consolas"/>
              </a:rPr>
              <a:t>Console</a:t>
            </a:r>
            <a:r>
              <a:rPr lang="en-US" sz="2400" dirty="0" err="1">
                <a:solidFill>
                  <a:srgbClr val="000000"/>
                </a:solidFill>
                <a:highlight>
                  <a:srgbClr val="FFFFFF"/>
                </a:highlight>
                <a:latin typeface="Consolas"/>
              </a:rPr>
              <a:t>.WriteLine</a:t>
            </a:r>
            <a:r>
              <a:rPr lang="en-US" sz="2400" dirty="0">
                <a:solidFill>
                  <a:srgbClr val="000000"/>
                </a:solidFill>
                <a:highlight>
                  <a:srgbClr val="FFFFFF"/>
                </a:highlight>
                <a:latin typeface="Consolas"/>
              </a:rPr>
              <a:t>(</a:t>
            </a:r>
            <a:r>
              <a:rPr lang="en-US" sz="2400" dirty="0">
                <a:solidFill>
                  <a:srgbClr val="A31515"/>
                </a:solidFill>
                <a:highlight>
                  <a:srgbClr val="FFFFFF"/>
                </a:highlight>
                <a:latin typeface="Consolas"/>
              </a:rPr>
              <a:t>"Hello, World! \n"</a:t>
            </a:r>
            <a:r>
              <a:rPr lang="en-US" sz="2400" dirty="0">
                <a:solidFill>
                  <a:srgbClr val="000000"/>
                </a:solidFill>
                <a:highlight>
                  <a:srgbClr val="FFFFFF"/>
                </a:highlight>
                <a:latin typeface="Consolas"/>
              </a:rPr>
              <a:t>);</a:t>
            </a:r>
          </a:p>
          <a:p>
            <a:r>
              <a:rPr lang="en-US" sz="2400" dirty="0">
                <a:solidFill>
                  <a:srgbClr val="000000"/>
                </a:solidFill>
                <a:highlight>
                  <a:srgbClr val="FFFFFF"/>
                </a:highlight>
                <a:latin typeface="Consolas"/>
              </a:rPr>
              <a:t>            }</a:t>
            </a:r>
          </a:p>
          <a:p>
            <a:r>
              <a:rPr lang="en-US" sz="2400" dirty="0">
                <a:solidFill>
                  <a:srgbClr val="000000"/>
                </a:solidFill>
                <a:highlight>
                  <a:srgbClr val="FFFFFF"/>
                </a:highlight>
                <a:latin typeface="Consolas"/>
              </a:rPr>
              <a:t>    }</a:t>
            </a:r>
            <a:endParaRPr lang="en-US" altLang="en-US" sz="2400" b="0" kern="0" dirty="0" smtClean="0">
              <a:solidFill>
                <a:srgbClr val="000000"/>
              </a:solidFill>
            </a:endParaRPr>
          </a:p>
        </p:txBody>
      </p:sp>
      <p:sp>
        <p:nvSpPr>
          <p:cNvPr id="5" name="Rounded Rectangular Callout 4"/>
          <p:cNvSpPr/>
          <p:nvPr/>
        </p:nvSpPr>
        <p:spPr bwMode="auto">
          <a:xfrm>
            <a:off x="2946779" y="2363724"/>
            <a:ext cx="7924800" cy="612648"/>
          </a:xfrm>
          <a:prstGeom prst="wedgeRoundRectCallou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spcBef>
                <a:spcPct val="20000"/>
              </a:spcBef>
            </a:pPr>
            <a:r>
              <a:rPr lang="en-US" sz="2400" b="1" dirty="0">
                <a:solidFill>
                  <a:schemeClr val="tx1"/>
                </a:solidFill>
              </a:rPr>
              <a:t>The Main() </a:t>
            </a:r>
            <a:r>
              <a:rPr lang="en-US" sz="2400" b="1" dirty="0" err="1" smtClean="0">
                <a:solidFill>
                  <a:schemeClr val="tx1"/>
                </a:solidFill>
              </a:rPr>
              <a:t>Function:</a:t>
            </a:r>
            <a:r>
              <a:rPr lang="en-US" sz="2400" dirty="0" err="1" smtClean="0">
                <a:solidFill>
                  <a:schemeClr val="tx1"/>
                </a:solidFill>
              </a:rPr>
              <a:t>Is</a:t>
            </a:r>
            <a:r>
              <a:rPr lang="en-US" sz="2400" dirty="0" smtClean="0">
                <a:solidFill>
                  <a:schemeClr val="tx1"/>
                </a:solidFill>
              </a:rPr>
              <a:t> </a:t>
            </a:r>
            <a:r>
              <a:rPr lang="en-US" sz="2400" dirty="0">
                <a:solidFill>
                  <a:schemeClr val="tx1"/>
                </a:solidFill>
              </a:rPr>
              <a:t>the entry point of </a:t>
            </a:r>
            <a:r>
              <a:rPr lang="en-US" sz="2400" dirty="0" smtClean="0">
                <a:solidFill>
                  <a:schemeClr val="tx1"/>
                </a:solidFill>
              </a:rPr>
              <a:t>an application</a:t>
            </a:r>
            <a:r>
              <a:rPr lang="en-US" sz="2400" dirty="0">
                <a:solidFill>
                  <a:srgbClr val="C00000"/>
                </a:solidFill>
                <a:latin typeface="Arial" charset="0"/>
              </a:rPr>
              <a:t>.</a:t>
            </a:r>
          </a:p>
          <a:p>
            <a:r>
              <a:rPr lang="en-US" sz="2400" dirty="0" smtClean="0"/>
              <a:t>.</a:t>
            </a:r>
            <a:endParaRPr lang="en-US" sz="2400" dirty="0"/>
          </a:p>
        </p:txBody>
      </p:sp>
    </p:spTree>
    <p:extLst>
      <p:ext uri="{BB962C8B-B14F-4D97-AF65-F5344CB8AC3E}">
        <p14:creationId xmlns:p14="http://schemas.microsoft.com/office/powerpoint/2010/main" val="340195825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First Program-Hello World</a:t>
            </a:r>
          </a:p>
        </p:txBody>
      </p:sp>
      <p:sp>
        <p:nvSpPr>
          <p:cNvPr id="4" name="AutoShape 3"/>
          <p:cNvSpPr txBox="1">
            <a:spLocks noChangeAspect="1" noChangeArrowheads="1"/>
          </p:cNvSpPr>
          <p:nvPr/>
        </p:nvSpPr>
        <p:spPr bwMode="auto">
          <a:xfrm>
            <a:off x="533400" y="1600200"/>
            <a:ext cx="11277600" cy="3733800"/>
          </a:xfrm>
          <a:prstGeom prst="roundRect">
            <a:avLst>
              <a:gd name="adj" fmla="val 16667"/>
            </a:avLst>
          </a:prstGeom>
          <a:solidFill>
            <a:schemeClr val="tx1"/>
          </a:solidFill>
          <a:ln w="9525" algn="ctr">
            <a:solidFill>
              <a:srgbClr val="808080"/>
            </a:solidFill>
            <a:round/>
            <a:headEnd/>
            <a:tailEnd/>
          </a:ln>
        </p:spPr>
        <p:txBody>
          <a:bodyPr vert="horz" lIns="274320" tIns="109728" rIns="150602" bIns="120481" rtlCol="0">
            <a:noAutofit/>
          </a:bodyPr>
          <a:lstStyle>
            <a:lvl1pPr marL="0" indent="0" algn="l" defTabSz="752816" rtl="0" eaLnBrk="0" latinLnBrk="0" hangingPunct="0">
              <a:spcBef>
                <a:spcPct val="20000"/>
              </a:spcBef>
              <a:buFont typeface="Arial" pitchFamily="34" charset="0"/>
              <a:buNone/>
              <a:defRPr sz="3000" b="1" kern="1200">
                <a:solidFill>
                  <a:schemeClr val="tx1"/>
                </a:solidFill>
                <a:latin typeface="Verdana" pitchFamily="34" charset="0"/>
                <a:ea typeface="+mn-ea"/>
                <a:cs typeface="Arial" pitchFamily="34" charset="0"/>
              </a:defRPr>
            </a:lvl1pPr>
            <a:lvl2pPr marL="742950" indent="-285750" algn="l" defTabSz="752816" rtl="0" eaLnBrk="0" latinLnBrk="0" hangingPunct="0">
              <a:spcBef>
                <a:spcPct val="20000"/>
              </a:spcBef>
              <a:buFont typeface="Arial" pitchFamily="34" charset="0"/>
              <a:buNone/>
              <a:defRPr sz="2300" b="1" kern="1200">
                <a:solidFill>
                  <a:schemeClr val="tx1"/>
                </a:solidFill>
                <a:latin typeface="Verdana" pitchFamily="34" charset="0"/>
                <a:ea typeface="+mn-ea"/>
                <a:cs typeface="Arial" pitchFamily="34" charset="0"/>
              </a:defRPr>
            </a:lvl2pPr>
            <a:lvl3pPr marL="1143000" indent="-228600" algn="l" defTabSz="752816" rtl="0" eaLnBrk="0" latinLnBrk="0" hangingPunct="0">
              <a:spcBef>
                <a:spcPct val="20000"/>
              </a:spcBef>
              <a:buFont typeface="Arial" pitchFamily="34" charset="0"/>
              <a:buChar char="•"/>
              <a:defRPr sz="2000" b="1" kern="1200">
                <a:solidFill>
                  <a:schemeClr val="tx1"/>
                </a:solidFill>
                <a:latin typeface="Verdana" pitchFamily="34" charset="0"/>
                <a:ea typeface="+mn-ea"/>
                <a:cs typeface="Arial" pitchFamily="34" charset="0"/>
              </a:defRPr>
            </a:lvl3pPr>
            <a:lvl4pPr marL="1600200" indent="-228600" algn="l" defTabSz="752816" rtl="0" eaLnBrk="0" latinLnBrk="0" hangingPunct="0">
              <a:spcBef>
                <a:spcPct val="20000"/>
              </a:spcBef>
              <a:buFont typeface="Arial" pitchFamily="34" charset="0"/>
              <a:buChar char="–"/>
              <a:defRPr sz="1600" b="1" kern="1200">
                <a:solidFill>
                  <a:schemeClr val="tx1"/>
                </a:solidFill>
                <a:latin typeface="Verdana" pitchFamily="34" charset="0"/>
                <a:ea typeface="+mn-ea"/>
                <a:cs typeface="Arial" pitchFamily="34" charset="0"/>
              </a:defRPr>
            </a:lvl4pPr>
            <a:lvl5pPr marL="2057400" indent="-228600" algn="l" defTabSz="752816" rtl="0" eaLnBrk="0" latinLnBrk="0" hangingPunct="0">
              <a:spcBef>
                <a:spcPct val="20000"/>
              </a:spcBef>
              <a:buFont typeface="Arial" pitchFamily="34" charset="0"/>
              <a:buChar char="»"/>
              <a:defRPr sz="1500" b="1" kern="1200">
                <a:solidFill>
                  <a:schemeClr val="tx1"/>
                </a:solidFill>
                <a:latin typeface="Verdana" pitchFamily="34" charset="0"/>
                <a:ea typeface="+mn-ea"/>
                <a:cs typeface="Arial" pitchFamily="34" charset="0"/>
              </a:defRPr>
            </a:lvl5pPr>
            <a:lvl6pPr marL="2514600" indent="-228600" algn="l" defTabSz="752816" rtl="0" eaLnBrk="0" fontAlgn="base" latinLnBrk="0" hangingPunct="0">
              <a:spcBef>
                <a:spcPct val="0"/>
              </a:spcBef>
              <a:spcAft>
                <a:spcPct val="0"/>
              </a:spcAft>
              <a:buFont typeface="Arial" pitchFamily="34" charset="0"/>
              <a:buChar char="•"/>
              <a:defRPr sz="1600" b="1" kern="1200">
                <a:solidFill>
                  <a:schemeClr val="tx1"/>
                </a:solidFill>
                <a:latin typeface="Verdana" pitchFamily="34" charset="0"/>
                <a:ea typeface="+mn-ea"/>
                <a:cs typeface="Arial" pitchFamily="34" charset="0"/>
              </a:defRPr>
            </a:lvl6pPr>
            <a:lvl7pPr marL="2971800" indent="-228600" algn="l" defTabSz="752816" rtl="0" eaLnBrk="0" fontAlgn="base" latinLnBrk="0" hangingPunct="0">
              <a:spcBef>
                <a:spcPct val="0"/>
              </a:spcBef>
              <a:spcAft>
                <a:spcPct val="0"/>
              </a:spcAft>
              <a:buFont typeface="Arial" pitchFamily="34" charset="0"/>
              <a:buChar char="•"/>
              <a:defRPr sz="1600" b="1" kern="1200">
                <a:solidFill>
                  <a:schemeClr val="tx1"/>
                </a:solidFill>
                <a:latin typeface="Verdana" pitchFamily="34" charset="0"/>
                <a:ea typeface="+mn-ea"/>
                <a:cs typeface="Arial" pitchFamily="34" charset="0"/>
              </a:defRPr>
            </a:lvl7pPr>
            <a:lvl8pPr marL="3429000" indent="-228600" algn="l" defTabSz="752816" rtl="0" eaLnBrk="0" fontAlgn="base" latinLnBrk="0" hangingPunct="0">
              <a:spcBef>
                <a:spcPct val="0"/>
              </a:spcBef>
              <a:spcAft>
                <a:spcPct val="0"/>
              </a:spcAft>
              <a:buFont typeface="Arial" pitchFamily="34" charset="0"/>
              <a:buChar char="•"/>
              <a:defRPr sz="1600" b="1" kern="1200">
                <a:solidFill>
                  <a:schemeClr val="tx1"/>
                </a:solidFill>
                <a:latin typeface="Verdana" pitchFamily="34" charset="0"/>
                <a:ea typeface="+mn-ea"/>
                <a:cs typeface="Arial" pitchFamily="34" charset="0"/>
              </a:defRPr>
            </a:lvl8pPr>
            <a:lvl9pPr marL="3886200" indent="-228600" algn="l" defTabSz="752816" rtl="0" eaLnBrk="0" fontAlgn="base" latinLnBrk="0" hangingPunct="0">
              <a:spcBef>
                <a:spcPct val="0"/>
              </a:spcBef>
              <a:spcAft>
                <a:spcPct val="0"/>
              </a:spcAft>
              <a:buFont typeface="Arial" pitchFamily="34" charset="0"/>
              <a:buChar char="•"/>
              <a:defRPr sz="1600" b="1" kern="1200">
                <a:solidFill>
                  <a:schemeClr val="tx1"/>
                </a:solidFill>
                <a:latin typeface="Verdana" pitchFamily="34" charset="0"/>
                <a:ea typeface="+mn-ea"/>
                <a:cs typeface="Arial" pitchFamily="34" charset="0"/>
              </a:defRPr>
            </a:lvl9pPr>
          </a:lstStyle>
          <a:p>
            <a:r>
              <a:rPr lang="en-US" sz="2400" dirty="0">
                <a:solidFill>
                  <a:srgbClr val="0000FF"/>
                </a:solidFill>
                <a:highlight>
                  <a:srgbClr val="FFFFFF"/>
                </a:highlight>
                <a:latin typeface="Consolas"/>
              </a:rPr>
              <a:t>public</a:t>
            </a:r>
            <a:r>
              <a:rPr lang="en-US" sz="2400" dirty="0">
                <a:solidFill>
                  <a:srgbClr val="000000"/>
                </a:solidFill>
                <a:highlight>
                  <a:srgbClr val="FFFFFF"/>
                </a:highlight>
                <a:latin typeface="Consolas"/>
              </a:rPr>
              <a:t> </a:t>
            </a:r>
            <a:r>
              <a:rPr lang="en-US" sz="2400" dirty="0">
                <a:solidFill>
                  <a:srgbClr val="0000FF"/>
                </a:solidFill>
                <a:highlight>
                  <a:srgbClr val="FFFFFF"/>
                </a:highlight>
                <a:latin typeface="Consolas"/>
              </a:rPr>
              <a:t>class</a:t>
            </a:r>
            <a:r>
              <a:rPr lang="en-US" sz="2400" dirty="0">
                <a:solidFill>
                  <a:srgbClr val="000000"/>
                </a:solidFill>
                <a:highlight>
                  <a:srgbClr val="FFFFFF"/>
                </a:highlight>
                <a:latin typeface="Consolas"/>
              </a:rPr>
              <a:t> </a:t>
            </a:r>
            <a:r>
              <a:rPr lang="en-US" sz="2400" dirty="0">
                <a:solidFill>
                  <a:srgbClr val="2B91AF"/>
                </a:solidFill>
                <a:highlight>
                  <a:srgbClr val="FFFFFF"/>
                </a:highlight>
                <a:latin typeface="Consolas"/>
              </a:rPr>
              <a:t>Hello</a:t>
            </a:r>
            <a:endParaRPr lang="en-US" sz="2400" dirty="0">
              <a:solidFill>
                <a:srgbClr val="000000"/>
              </a:solidFill>
              <a:highlight>
                <a:srgbClr val="FFFFFF"/>
              </a:highlight>
              <a:latin typeface="Consolas"/>
            </a:endParaRPr>
          </a:p>
          <a:p>
            <a:r>
              <a:rPr lang="en-US" sz="2400" dirty="0">
                <a:solidFill>
                  <a:srgbClr val="000000"/>
                </a:solidFill>
                <a:highlight>
                  <a:srgbClr val="FFFFFF"/>
                </a:highlight>
                <a:latin typeface="Consolas"/>
              </a:rPr>
              <a:t>    </a:t>
            </a:r>
            <a:r>
              <a:rPr lang="en-US" sz="2400" dirty="0" smtClean="0">
                <a:solidFill>
                  <a:srgbClr val="000000"/>
                </a:solidFill>
                <a:highlight>
                  <a:srgbClr val="FFFFFF"/>
                </a:highlight>
                <a:latin typeface="Consolas"/>
              </a:rPr>
              <a:t>{</a:t>
            </a:r>
          </a:p>
          <a:p>
            <a:r>
              <a:rPr lang="en-US" sz="2400" dirty="0" smtClean="0">
                <a:solidFill>
                  <a:srgbClr val="000000"/>
                </a:solidFill>
                <a:highlight>
                  <a:srgbClr val="FFFFFF"/>
                </a:highlight>
                <a:latin typeface="Consolas"/>
              </a:rPr>
              <a:t>		</a:t>
            </a:r>
            <a:r>
              <a:rPr lang="en-US" sz="2400" dirty="0" smtClean="0">
                <a:solidFill>
                  <a:srgbClr val="0000FF"/>
                </a:solidFill>
                <a:highlight>
                  <a:srgbClr val="FFFFFF"/>
                </a:highlight>
                <a:latin typeface="Consolas"/>
              </a:rPr>
              <a:t>public</a:t>
            </a:r>
            <a:r>
              <a:rPr lang="en-US" sz="2400" dirty="0" smtClean="0">
                <a:solidFill>
                  <a:srgbClr val="000000"/>
                </a:solidFill>
                <a:highlight>
                  <a:srgbClr val="FFFFFF"/>
                </a:highlight>
                <a:latin typeface="Consolas"/>
              </a:rPr>
              <a:t> </a:t>
            </a:r>
            <a:r>
              <a:rPr lang="en-US" sz="2400" dirty="0">
                <a:solidFill>
                  <a:srgbClr val="0000FF"/>
                </a:solidFill>
                <a:highlight>
                  <a:srgbClr val="FFFFFF"/>
                </a:highlight>
                <a:latin typeface="Consolas"/>
              </a:rPr>
              <a:t>static</a:t>
            </a:r>
            <a:r>
              <a:rPr lang="en-US" sz="2400" dirty="0">
                <a:solidFill>
                  <a:srgbClr val="000000"/>
                </a:solidFill>
                <a:highlight>
                  <a:srgbClr val="FFFFFF"/>
                </a:highlight>
                <a:latin typeface="Consolas"/>
              </a:rPr>
              <a:t> </a:t>
            </a:r>
            <a:r>
              <a:rPr lang="en-US" sz="2400" dirty="0">
                <a:solidFill>
                  <a:srgbClr val="0000FF"/>
                </a:solidFill>
                <a:highlight>
                  <a:srgbClr val="FFFFFF"/>
                </a:highlight>
                <a:latin typeface="Consolas"/>
              </a:rPr>
              <a:t>void</a:t>
            </a:r>
            <a:r>
              <a:rPr lang="en-US" sz="2400" dirty="0">
                <a:solidFill>
                  <a:srgbClr val="000000"/>
                </a:solidFill>
                <a:highlight>
                  <a:srgbClr val="FFFFFF"/>
                </a:highlight>
                <a:latin typeface="Consolas"/>
              </a:rPr>
              <a:t> Main(</a:t>
            </a:r>
            <a:r>
              <a:rPr lang="en-US" sz="2400" dirty="0">
                <a:solidFill>
                  <a:srgbClr val="0000FF"/>
                </a:solidFill>
                <a:highlight>
                  <a:srgbClr val="FFFFFF"/>
                </a:highlight>
                <a:latin typeface="Consolas"/>
              </a:rPr>
              <a:t>string</a:t>
            </a:r>
            <a:r>
              <a:rPr lang="en-US" sz="2400" dirty="0">
                <a:solidFill>
                  <a:srgbClr val="000000"/>
                </a:solidFill>
                <a:highlight>
                  <a:srgbClr val="FFFFFF"/>
                </a:highlight>
                <a:latin typeface="Consolas"/>
              </a:rPr>
              <a:t>[] </a:t>
            </a:r>
            <a:r>
              <a:rPr lang="en-US" sz="2400" dirty="0" err="1">
                <a:solidFill>
                  <a:srgbClr val="000000"/>
                </a:solidFill>
                <a:highlight>
                  <a:srgbClr val="FFFFFF"/>
                </a:highlight>
                <a:latin typeface="Consolas"/>
              </a:rPr>
              <a:t>args</a:t>
            </a:r>
            <a:r>
              <a:rPr lang="en-US" sz="2400" dirty="0">
                <a:solidFill>
                  <a:srgbClr val="000000"/>
                </a:solidFill>
                <a:highlight>
                  <a:srgbClr val="FFFFFF"/>
                </a:highlight>
                <a:latin typeface="Consolas"/>
              </a:rPr>
              <a:t>)</a:t>
            </a:r>
          </a:p>
          <a:p>
            <a:r>
              <a:rPr lang="en-US" sz="2400" dirty="0">
                <a:solidFill>
                  <a:srgbClr val="000000"/>
                </a:solidFill>
                <a:highlight>
                  <a:srgbClr val="FFFFFF"/>
                </a:highlight>
                <a:latin typeface="Consolas"/>
              </a:rPr>
              <a:t>            </a:t>
            </a:r>
            <a:r>
              <a:rPr lang="en-US" sz="2400" dirty="0" smtClean="0">
                <a:solidFill>
                  <a:srgbClr val="000000"/>
                </a:solidFill>
                <a:highlight>
                  <a:srgbClr val="FFFFFF"/>
                </a:highlight>
                <a:latin typeface="Consolas"/>
              </a:rPr>
              <a:t>{</a:t>
            </a:r>
          </a:p>
          <a:p>
            <a:endParaRPr lang="en-US" sz="2400" dirty="0">
              <a:solidFill>
                <a:srgbClr val="000000"/>
              </a:solidFill>
              <a:highlight>
                <a:srgbClr val="FFFFFF"/>
              </a:highlight>
              <a:latin typeface="Consolas"/>
            </a:endParaRPr>
          </a:p>
          <a:p>
            <a:r>
              <a:rPr lang="en-US" sz="2400" dirty="0">
                <a:solidFill>
                  <a:srgbClr val="000000"/>
                </a:solidFill>
                <a:highlight>
                  <a:srgbClr val="FFFFFF"/>
                </a:highlight>
                <a:latin typeface="Consolas"/>
              </a:rPr>
              <a:t>            </a:t>
            </a:r>
            <a:r>
              <a:rPr lang="en-US" sz="2400" dirty="0" err="1">
                <a:solidFill>
                  <a:srgbClr val="000000"/>
                </a:solidFill>
                <a:highlight>
                  <a:srgbClr val="FFFFFF"/>
                </a:highlight>
                <a:latin typeface="Consolas"/>
              </a:rPr>
              <a:t>System.</a:t>
            </a:r>
            <a:r>
              <a:rPr lang="en-US" sz="2400" dirty="0" err="1">
                <a:solidFill>
                  <a:srgbClr val="FF0000"/>
                </a:solidFill>
                <a:highlight>
                  <a:srgbClr val="FFFFFF"/>
                </a:highlight>
                <a:latin typeface="Consolas"/>
              </a:rPr>
              <a:t>Console.WriteLine</a:t>
            </a:r>
            <a:r>
              <a:rPr lang="en-US" sz="2400" dirty="0">
                <a:solidFill>
                  <a:srgbClr val="000000"/>
                </a:solidFill>
                <a:highlight>
                  <a:srgbClr val="FFFFFF"/>
                </a:highlight>
                <a:latin typeface="Consolas"/>
              </a:rPr>
              <a:t>(</a:t>
            </a:r>
            <a:r>
              <a:rPr lang="en-US" sz="2400" dirty="0">
                <a:solidFill>
                  <a:srgbClr val="A31515"/>
                </a:solidFill>
                <a:highlight>
                  <a:srgbClr val="FFFFFF"/>
                </a:highlight>
                <a:latin typeface="Consolas"/>
              </a:rPr>
              <a:t>"Hello, World! \n"</a:t>
            </a:r>
            <a:r>
              <a:rPr lang="en-US" sz="2400" dirty="0">
                <a:solidFill>
                  <a:srgbClr val="000000"/>
                </a:solidFill>
                <a:highlight>
                  <a:srgbClr val="FFFFFF"/>
                </a:highlight>
                <a:latin typeface="Consolas"/>
              </a:rPr>
              <a:t>);</a:t>
            </a:r>
          </a:p>
          <a:p>
            <a:r>
              <a:rPr lang="en-US" sz="2400" dirty="0">
                <a:solidFill>
                  <a:srgbClr val="000000"/>
                </a:solidFill>
                <a:highlight>
                  <a:srgbClr val="FFFFFF"/>
                </a:highlight>
                <a:latin typeface="Consolas"/>
              </a:rPr>
              <a:t>            }</a:t>
            </a:r>
          </a:p>
          <a:p>
            <a:r>
              <a:rPr lang="en-US" sz="2400" dirty="0">
                <a:solidFill>
                  <a:srgbClr val="000000"/>
                </a:solidFill>
                <a:highlight>
                  <a:srgbClr val="FFFFFF"/>
                </a:highlight>
                <a:latin typeface="Consolas"/>
              </a:rPr>
              <a:t>    }</a:t>
            </a:r>
            <a:endParaRPr lang="en-US" altLang="en-US" sz="2400" b="0" kern="0" dirty="0" smtClean="0">
              <a:solidFill>
                <a:srgbClr val="000000"/>
              </a:solidFill>
            </a:endParaRPr>
          </a:p>
        </p:txBody>
      </p:sp>
      <p:sp>
        <p:nvSpPr>
          <p:cNvPr id="5" name="Rounded Rectangular Callout 4"/>
          <p:cNvSpPr/>
          <p:nvPr/>
        </p:nvSpPr>
        <p:spPr bwMode="auto">
          <a:xfrm>
            <a:off x="2743200" y="3124200"/>
            <a:ext cx="9601200" cy="914400"/>
          </a:xfrm>
          <a:prstGeom prst="wedgeRoundRectCallou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spcBef>
                <a:spcPct val="20000"/>
              </a:spcBef>
            </a:pPr>
            <a:r>
              <a:rPr lang="en-US" sz="2400" b="1" dirty="0">
                <a:solidFill>
                  <a:schemeClr val="tx1"/>
                </a:solidFill>
              </a:rPr>
              <a:t>System.Console.WriteLine():</a:t>
            </a:r>
          </a:p>
          <a:p>
            <a:pPr>
              <a:spcBef>
                <a:spcPct val="20000"/>
              </a:spcBef>
            </a:pPr>
            <a:r>
              <a:rPr lang="en-US" sz="2400" dirty="0">
                <a:solidFill>
                  <a:schemeClr val="tx1"/>
                </a:solidFill>
              </a:rPr>
              <a:t>Displays the enclosed text on the user’s screen</a:t>
            </a:r>
          </a:p>
          <a:p>
            <a:r>
              <a:rPr lang="en-US" sz="2400" dirty="0" smtClean="0"/>
              <a:t>.</a:t>
            </a:r>
            <a:endParaRPr lang="en-US" sz="2400" dirty="0"/>
          </a:p>
        </p:txBody>
      </p:sp>
    </p:spTree>
    <p:extLst>
      <p:ext uri="{BB962C8B-B14F-4D97-AF65-F5344CB8AC3E}">
        <p14:creationId xmlns:p14="http://schemas.microsoft.com/office/powerpoint/2010/main" val="20875383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First Program-Hello World</a:t>
            </a:r>
          </a:p>
        </p:txBody>
      </p:sp>
      <p:sp>
        <p:nvSpPr>
          <p:cNvPr id="4" name="AutoShape 3"/>
          <p:cNvSpPr txBox="1">
            <a:spLocks noChangeAspect="1" noChangeArrowheads="1"/>
          </p:cNvSpPr>
          <p:nvPr/>
        </p:nvSpPr>
        <p:spPr bwMode="auto">
          <a:xfrm>
            <a:off x="533400" y="1600200"/>
            <a:ext cx="11277600" cy="4191000"/>
          </a:xfrm>
          <a:prstGeom prst="roundRect">
            <a:avLst>
              <a:gd name="adj" fmla="val 16667"/>
            </a:avLst>
          </a:prstGeom>
          <a:solidFill>
            <a:schemeClr val="tx1"/>
          </a:solidFill>
          <a:ln w="9525" algn="ctr">
            <a:solidFill>
              <a:srgbClr val="808080"/>
            </a:solidFill>
            <a:round/>
            <a:headEnd/>
            <a:tailEnd/>
          </a:ln>
        </p:spPr>
        <p:txBody>
          <a:bodyPr vert="horz" lIns="274320" tIns="109728" rIns="150602" bIns="120481" rtlCol="0">
            <a:noAutofit/>
          </a:bodyPr>
          <a:lstStyle>
            <a:lvl1pPr marL="0" indent="0" algn="l" defTabSz="752816" rtl="0" eaLnBrk="0" latinLnBrk="0" hangingPunct="0">
              <a:spcBef>
                <a:spcPct val="20000"/>
              </a:spcBef>
              <a:buFont typeface="Arial" pitchFamily="34" charset="0"/>
              <a:buNone/>
              <a:defRPr sz="3000" b="1" kern="1200">
                <a:solidFill>
                  <a:schemeClr val="tx1"/>
                </a:solidFill>
                <a:latin typeface="Verdana" pitchFamily="34" charset="0"/>
                <a:ea typeface="+mn-ea"/>
                <a:cs typeface="Arial" pitchFamily="34" charset="0"/>
              </a:defRPr>
            </a:lvl1pPr>
            <a:lvl2pPr marL="742950" indent="-285750" algn="l" defTabSz="752816" rtl="0" eaLnBrk="0" latinLnBrk="0" hangingPunct="0">
              <a:spcBef>
                <a:spcPct val="20000"/>
              </a:spcBef>
              <a:buFont typeface="Arial" pitchFamily="34" charset="0"/>
              <a:buNone/>
              <a:defRPr sz="2300" b="1" kern="1200">
                <a:solidFill>
                  <a:schemeClr val="tx1"/>
                </a:solidFill>
                <a:latin typeface="Verdana" pitchFamily="34" charset="0"/>
                <a:ea typeface="+mn-ea"/>
                <a:cs typeface="Arial" pitchFamily="34" charset="0"/>
              </a:defRPr>
            </a:lvl2pPr>
            <a:lvl3pPr marL="1143000" indent="-228600" algn="l" defTabSz="752816" rtl="0" eaLnBrk="0" latinLnBrk="0" hangingPunct="0">
              <a:spcBef>
                <a:spcPct val="20000"/>
              </a:spcBef>
              <a:buFont typeface="Arial" pitchFamily="34" charset="0"/>
              <a:buChar char="•"/>
              <a:defRPr sz="2000" b="1" kern="1200">
                <a:solidFill>
                  <a:schemeClr val="tx1"/>
                </a:solidFill>
                <a:latin typeface="Verdana" pitchFamily="34" charset="0"/>
                <a:ea typeface="+mn-ea"/>
                <a:cs typeface="Arial" pitchFamily="34" charset="0"/>
              </a:defRPr>
            </a:lvl3pPr>
            <a:lvl4pPr marL="1600200" indent="-228600" algn="l" defTabSz="752816" rtl="0" eaLnBrk="0" latinLnBrk="0" hangingPunct="0">
              <a:spcBef>
                <a:spcPct val="20000"/>
              </a:spcBef>
              <a:buFont typeface="Arial" pitchFamily="34" charset="0"/>
              <a:buChar char="–"/>
              <a:defRPr sz="1600" b="1" kern="1200">
                <a:solidFill>
                  <a:schemeClr val="tx1"/>
                </a:solidFill>
                <a:latin typeface="Verdana" pitchFamily="34" charset="0"/>
                <a:ea typeface="+mn-ea"/>
                <a:cs typeface="Arial" pitchFamily="34" charset="0"/>
              </a:defRPr>
            </a:lvl4pPr>
            <a:lvl5pPr marL="2057400" indent="-228600" algn="l" defTabSz="752816" rtl="0" eaLnBrk="0" latinLnBrk="0" hangingPunct="0">
              <a:spcBef>
                <a:spcPct val="20000"/>
              </a:spcBef>
              <a:buFont typeface="Arial" pitchFamily="34" charset="0"/>
              <a:buChar char="»"/>
              <a:defRPr sz="1500" b="1" kern="1200">
                <a:solidFill>
                  <a:schemeClr val="tx1"/>
                </a:solidFill>
                <a:latin typeface="Verdana" pitchFamily="34" charset="0"/>
                <a:ea typeface="+mn-ea"/>
                <a:cs typeface="Arial" pitchFamily="34" charset="0"/>
              </a:defRPr>
            </a:lvl5pPr>
            <a:lvl6pPr marL="2514600" indent="-228600" algn="l" defTabSz="752816" rtl="0" eaLnBrk="0" fontAlgn="base" latinLnBrk="0" hangingPunct="0">
              <a:spcBef>
                <a:spcPct val="0"/>
              </a:spcBef>
              <a:spcAft>
                <a:spcPct val="0"/>
              </a:spcAft>
              <a:buFont typeface="Arial" pitchFamily="34" charset="0"/>
              <a:buChar char="•"/>
              <a:defRPr sz="1600" b="1" kern="1200">
                <a:solidFill>
                  <a:schemeClr val="tx1"/>
                </a:solidFill>
                <a:latin typeface="Verdana" pitchFamily="34" charset="0"/>
                <a:ea typeface="+mn-ea"/>
                <a:cs typeface="Arial" pitchFamily="34" charset="0"/>
              </a:defRPr>
            </a:lvl6pPr>
            <a:lvl7pPr marL="2971800" indent="-228600" algn="l" defTabSz="752816" rtl="0" eaLnBrk="0" fontAlgn="base" latinLnBrk="0" hangingPunct="0">
              <a:spcBef>
                <a:spcPct val="0"/>
              </a:spcBef>
              <a:spcAft>
                <a:spcPct val="0"/>
              </a:spcAft>
              <a:buFont typeface="Arial" pitchFamily="34" charset="0"/>
              <a:buChar char="•"/>
              <a:defRPr sz="1600" b="1" kern="1200">
                <a:solidFill>
                  <a:schemeClr val="tx1"/>
                </a:solidFill>
                <a:latin typeface="Verdana" pitchFamily="34" charset="0"/>
                <a:ea typeface="+mn-ea"/>
                <a:cs typeface="Arial" pitchFamily="34" charset="0"/>
              </a:defRPr>
            </a:lvl7pPr>
            <a:lvl8pPr marL="3429000" indent="-228600" algn="l" defTabSz="752816" rtl="0" eaLnBrk="0" fontAlgn="base" latinLnBrk="0" hangingPunct="0">
              <a:spcBef>
                <a:spcPct val="0"/>
              </a:spcBef>
              <a:spcAft>
                <a:spcPct val="0"/>
              </a:spcAft>
              <a:buFont typeface="Arial" pitchFamily="34" charset="0"/>
              <a:buChar char="•"/>
              <a:defRPr sz="1600" b="1" kern="1200">
                <a:solidFill>
                  <a:schemeClr val="tx1"/>
                </a:solidFill>
                <a:latin typeface="Verdana" pitchFamily="34" charset="0"/>
                <a:ea typeface="+mn-ea"/>
                <a:cs typeface="Arial" pitchFamily="34" charset="0"/>
              </a:defRPr>
            </a:lvl8pPr>
            <a:lvl9pPr marL="3886200" indent="-228600" algn="l" defTabSz="752816" rtl="0" eaLnBrk="0" fontAlgn="base" latinLnBrk="0" hangingPunct="0">
              <a:spcBef>
                <a:spcPct val="0"/>
              </a:spcBef>
              <a:spcAft>
                <a:spcPct val="0"/>
              </a:spcAft>
              <a:buFont typeface="Arial" pitchFamily="34" charset="0"/>
              <a:buChar char="•"/>
              <a:defRPr sz="1600" b="1" kern="1200">
                <a:solidFill>
                  <a:schemeClr val="tx1"/>
                </a:solidFill>
                <a:latin typeface="Verdana" pitchFamily="34" charset="0"/>
                <a:ea typeface="+mn-ea"/>
                <a:cs typeface="Arial" pitchFamily="34" charset="0"/>
              </a:defRPr>
            </a:lvl9pPr>
          </a:lstStyle>
          <a:p>
            <a:r>
              <a:rPr lang="en-US" sz="2400" dirty="0">
                <a:solidFill>
                  <a:srgbClr val="0000FF"/>
                </a:solidFill>
                <a:highlight>
                  <a:srgbClr val="FFFFFF"/>
                </a:highlight>
                <a:latin typeface="Consolas"/>
              </a:rPr>
              <a:t>public</a:t>
            </a:r>
            <a:r>
              <a:rPr lang="en-US" sz="2400" dirty="0">
                <a:solidFill>
                  <a:srgbClr val="000000"/>
                </a:solidFill>
                <a:highlight>
                  <a:srgbClr val="FFFFFF"/>
                </a:highlight>
                <a:latin typeface="Consolas"/>
              </a:rPr>
              <a:t> </a:t>
            </a:r>
            <a:r>
              <a:rPr lang="en-US" sz="2400" dirty="0">
                <a:solidFill>
                  <a:srgbClr val="0000FF"/>
                </a:solidFill>
                <a:highlight>
                  <a:srgbClr val="FFFFFF"/>
                </a:highlight>
                <a:latin typeface="Consolas"/>
              </a:rPr>
              <a:t>class</a:t>
            </a:r>
            <a:r>
              <a:rPr lang="en-US" sz="2400" dirty="0">
                <a:solidFill>
                  <a:srgbClr val="000000"/>
                </a:solidFill>
                <a:highlight>
                  <a:srgbClr val="FFFFFF"/>
                </a:highlight>
                <a:latin typeface="Consolas"/>
              </a:rPr>
              <a:t> </a:t>
            </a:r>
            <a:r>
              <a:rPr lang="en-US" sz="2400" dirty="0">
                <a:solidFill>
                  <a:srgbClr val="2B91AF"/>
                </a:solidFill>
                <a:highlight>
                  <a:srgbClr val="FFFFFF"/>
                </a:highlight>
                <a:latin typeface="Consolas"/>
              </a:rPr>
              <a:t>Hello</a:t>
            </a:r>
            <a:endParaRPr lang="en-US" sz="2400" dirty="0">
              <a:solidFill>
                <a:srgbClr val="000000"/>
              </a:solidFill>
              <a:highlight>
                <a:srgbClr val="FFFFFF"/>
              </a:highlight>
              <a:latin typeface="Consolas"/>
            </a:endParaRPr>
          </a:p>
          <a:p>
            <a:r>
              <a:rPr lang="en-US" sz="2400" dirty="0">
                <a:solidFill>
                  <a:srgbClr val="000000"/>
                </a:solidFill>
                <a:highlight>
                  <a:srgbClr val="FFFFFF"/>
                </a:highlight>
                <a:latin typeface="Consolas"/>
              </a:rPr>
              <a:t>    </a:t>
            </a:r>
            <a:r>
              <a:rPr lang="en-US" sz="2400" dirty="0" smtClean="0">
                <a:solidFill>
                  <a:srgbClr val="000000"/>
                </a:solidFill>
                <a:highlight>
                  <a:srgbClr val="FFFFFF"/>
                </a:highlight>
                <a:latin typeface="Consolas"/>
              </a:rPr>
              <a:t>{</a:t>
            </a:r>
          </a:p>
          <a:p>
            <a:r>
              <a:rPr lang="en-US" sz="2400" dirty="0">
                <a:solidFill>
                  <a:srgbClr val="000000"/>
                </a:solidFill>
                <a:highlight>
                  <a:srgbClr val="FFFFFF"/>
                </a:highlight>
                <a:latin typeface="Consolas"/>
              </a:rPr>
              <a:t>	</a:t>
            </a:r>
            <a:r>
              <a:rPr lang="en-US" sz="2400" dirty="0" smtClean="0">
                <a:solidFill>
                  <a:srgbClr val="0000FF"/>
                </a:solidFill>
                <a:highlight>
                  <a:srgbClr val="FFFFFF"/>
                </a:highlight>
                <a:latin typeface="Consolas"/>
              </a:rPr>
              <a:t>public</a:t>
            </a:r>
            <a:r>
              <a:rPr lang="en-US" sz="2400" dirty="0" smtClean="0">
                <a:solidFill>
                  <a:srgbClr val="000000"/>
                </a:solidFill>
                <a:highlight>
                  <a:srgbClr val="FFFFFF"/>
                </a:highlight>
                <a:latin typeface="Consolas"/>
              </a:rPr>
              <a:t> </a:t>
            </a:r>
            <a:r>
              <a:rPr lang="en-US" sz="2400" dirty="0">
                <a:solidFill>
                  <a:srgbClr val="0000FF"/>
                </a:solidFill>
                <a:highlight>
                  <a:srgbClr val="FFFFFF"/>
                </a:highlight>
                <a:latin typeface="Consolas"/>
              </a:rPr>
              <a:t>static</a:t>
            </a:r>
            <a:r>
              <a:rPr lang="en-US" sz="2400" dirty="0">
                <a:solidFill>
                  <a:srgbClr val="000000"/>
                </a:solidFill>
                <a:highlight>
                  <a:srgbClr val="FFFFFF"/>
                </a:highlight>
                <a:latin typeface="Consolas"/>
              </a:rPr>
              <a:t> </a:t>
            </a:r>
            <a:r>
              <a:rPr lang="en-US" sz="2400" dirty="0">
                <a:solidFill>
                  <a:srgbClr val="0000FF"/>
                </a:solidFill>
                <a:highlight>
                  <a:srgbClr val="FFFFFF"/>
                </a:highlight>
                <a:latin typeface="Consolas"/>
              </a:rPr>
              <a:t>void</a:t>
            </a:r>
            <a:r>
              <a:rPr lang="en-US" sz="2400" dirty="0">
                <a:solidFill>
                  <a:srgbClr val="000000"/>
                </a:solidFill>
                <a:highlight>
                  <a:srgbClr val="FFFFFF"/>
                </a:highlight>
                <a:latin typeface="Consolas"/>
              </a:rPr>
              <a:t> Main(</a:t>
            </a:r>
            <a:r>
              <a:rPr lang="en-US" sz="2400" dirty="0">
                <a:solidFill>
                  <a:srgbClr val="0000FF"/>
                </a:solidFill>
                <a:highlight>
                  <a:srgbClr val="FFFFFF"/>
                </a:highlight>
                <a:latin typeface="Consolas"/>
              </a:rPr>
              <a:t>string</a:t>
            </a:r>
            <a:r>
              <a:rPr lang="en-US" sz="2400" dirty="0">
                <a:solidFill>
                  <a:srgbClr val="000000"/>
                </a:solidFill>
                <a:highlight>
                  <a:srgbClr val="FFFFFF"/>
                </a:highlight>
                <a:latin typeface="Consolas"/>
              </a:rPr>
              <a:t>[] </a:t>
            </a:r>
            <a:r>
              <a:rPr lang="en-US" sz="2400" dirty="0" err="1">
                <a:solidFill>
                  <a:srgbClr val="000000"/>
                </a:solidFill>
                <a:highlight>
                  <a:srgbClr val="FFFFFF"/>
                </a:highlight>
                <a:latin typeface="Consolas"/>
              </a:rPr>
              <a:t>args</a:t>
            </a:r>
            <a:r>
              <a:rPr lang="en-US" sz="2400" dirty="0">
                <a:solidFill>
                  <a:srgbClr val="000000"/>
                </a:solidFill>
                <a:highlight>
                  <a:srgbClr val="FFFFFF"/>
                </a:highlight>
                <a:latin typeface="Consolas"/>
              </a:rPr>
              <a:t>)</a:t>
            </a:r>
          </a:p>
          <a:p>
            <a:r>
              <a:rPr lang="en-US" sz="2400" dirty="0">
                <a:solidFill>
                  <a:srgbClr val="000000"/>
                </a:solidFill>
                <a:highlight>
                  <a:srgbClr val="FFFFFF"/>
                </a:highlight>
                <a:latin typeface="Consolas"/>
              </a:rPr>
              <a:t>            </a:t>
            </a:r>
            <a:r>
              <a:rPr lang="en-US" sz="2400" dirty="0" smtClean="0">
                <a:solidFill>
                  <a:srgbClr val="000000"/>
                </a:solidFill>
                <a:highlight>
                  <a:srgbClr val="FFFFFF"/>
                </a:highlight>
                <a:latin typeface="Consolas"/>
              </a:rPr>
              <a:t>{</a:t>
            </a:r>
          </a:p>
          <a:p>
            <a:endParaRPr lang="en-US" sz="2400" dirty="0">
              <a:solidFill>
                <a:srgbClr val="000000"/>
              </a:solidFill>
              <a:highlight>
                <a:srgbClr val="FFFFFF"/>
              </a:highlight>
              <a:latin typeface="Consolas"/>
            </a:endParaRPr>
          </a:p>
          <a:p>
            <a:r>
              <a:rPr lang="en-US" sz="2400" dirty="0">
                <a:solidFill>
                  <a:srgbClr val="000000"/>
                </a:solidFill>
                <a:highlight>
                  <a:srgbClr val="FFFFFF"/>
                </a:highlight>
                <a:latin typeface="Consolas"/>
              </a:rPr>
              <a:t>           </a:t>
            </a:r>
            <a:endParaRPr lang="en-US" sz="2400" dirty="0" smtClean="0">
              <a:solidFill>
                <a:srgbClr val="000000"/>
              </a:solidFill>
              <a:highlight>
                <a:srgbClr val="FFFFFF"/>
              </a:highlight>
              <a:latin typeface="Consolas"/>
            </a:endParaRPr>
          </a:p>
          <a:p>
            <a:r>
              <a:rPr lang="en-US" sz="2400" dirty="0">
                <a:solidFill>
                  <a:srgbClr val="000000"/>
                </a:solidFill>
                <a:highlight>
                  <a:srgbClr val="FFFFFF"/>
                </a:highlight>
                <a:latin typeface="Consolas"/>
              </a:rPr>
              <a:t>	</a:t>
            </a:r>
            <a:r>
              <a:rPr lang="en-US" sz="2400" dirty="0" smtClean="0">
                <a:solidFill>
                  <a:srgbClr val="000000"/>
                </a:solidFill>
                <a:highlight>
                  <a:srgbClr val="FFFFFF"/>
                </a:highlight>
                <a:latin typeface="Consolas"/>
              </a:rPr>
              <a:t>		 </a:t>
            </a:r>
            <a:r>
              <a:rPr lang="en-US" sz="2400" dirty="0" err="1">
                <a:solidFill>
                  <a:srgbClr val="000000"/>
                </a:solidFill>
                <a:highlight>
                  <a:srgbClr val="FFFFFF"/>
                </a:highlight>
                <a:latin typeface="Consolas"/>
              </a:rPr>
              <a:t>System.</a:t>
            </a:r>
            <a:r>
              <a:rPr lang="en-US" sz="2400" dirty="0" err="1">
                <a:solidFill>
                  <a:srgbClr val="2B91AF"/>
                </a:solidFill>
                <a:highlight>
                  <a:srgbClr val="FFFFFF"/>
                </a:highlight>
                <a:latin typeface="Consolas"/>
              </a:rPr>
              <a:t>Console</a:t>
            </a:r>
            <a:r>
              <a:rPr lang="en-US" sz="2400" dirty="0" err="1">
                <a:solidFill>
                  <a:srgbClr val="000000"/>
                </a:solidFill>
                <a:highlight>
                  <a:srgbClr val="FFFFFF"/>
                </a:highlight>
                <a:latin typeface="Consolas"/>
              </a:rPr>
              <a:t>.WriteLine</a:t>
            </a:r>
            <a:r>
              <a:rPr lang="en-US" sz="2400" dirty="0">
                <a:solidFill>
                  <a:srgbClr val="000000"/>
                </a:solidFill>
                <a:highlight>
                  <a:srgbClr val="FFFFFF"/>
                </a:highlight>
                <a:latin typeface="Consolas"/>
              </a:rPr>
              <a:t>(</a:t>
            </a:r>
            <a:r>
              <a:rPr lang="en-US" sz="2400" dirty="0">
                <a:solidFill>
                  <a:srgbClr val="A31515"/>
                </a:solidFill>
                <a:highlight>
                  <a:srgbClr val="FFFFFF"/>
                </a:highlight>
                <a:latin typeface="Consolas"/>
              </a:rPr>
              <a:t>"Hello, World! </a:t>
            </a:r>
            <a:r>
              <a:rPr lang="en-US" sz="2400" dirty="0">
                <a:solidFill>
                  <a:srgbClr val="FF0000"/>
                </a:solidFill>
                <a:highlight>
                  <a:srgbClr val="FFFFFF"/>
                </a:highlight>
                <a:latin typeface="Consolas"/>
              </a:rPr>
              <a:t>\n</a:t>
            </a:r>
            <a:r>
              <a:rPr lang="en-US" sz="2400" dirty="0">
                <a:solidFill>
                  <a:srgbClr val="A31515"/>
                </a:solidFill>
                <a:highlight>
                  <a:srgbClr val="FFFFFF"/>
                </a:highlight>
                <a:latin typeface="Consolas"/>
              </a:rPr>
              <a:t>"</a:t>
            </a:r>
            <a:r>
              <a:rPr lang="en-US" sz="2400" dirty="0">
                <a:solidFill>
                  <a:srgbClr val="000000"/>
                </a:solidFill>
                <a:highlight>
                  <a:srgbClr val="FFFFFF"/>
                </a:highlight>
                <a:latin typeface="Consolas"/>
              </a:rPr>
              <a:t>);</a:t>
            </a:r>
          </a:p>
          <a:p>
            <a:r>
              <a:rPr lang="en-US" sz="2400" dirty="0">
                <a:solidFill>
                  <a:srgbClr val="000000"/>
                </a:solidFill>
                <a:highlight>
                  <a:srgbClr val="FFFFFF"/>
                </a:highlight>
                <a:latin typeface="Consolas"/>
              </a:rPr>
              <a:t>            }</a:t>
            </a:r>
          </a:p>
          <a:p>
            <a:r>
              <a:rPr lang="en-US" sz="2400" dirty="0">
                <a:solidFill>
                  <a:srgbClr val="000000"/>
                </a:solidFill>
                <a:highlight>
                  <a:srgbClr val="FFFFFF"/>
                </a:highlight>
                <a:latin typeface="Consolas"/>
              </a:rPr>
              <a:t>    }</a:t>
            </a:r>
            <a:endParaRPr lang="en-US" altLang="en-US" sz="2400" b="0" kern="0" dirty="0" smtClean="0">
              <a:solidFill>
                <a:srgbClr val="000000"/>
              </a:solidFill>
            </a:endParaRPr>
          </a:p>
        </p:txBody>
      </p:sp>
      <p:sp>
        <p:nvSpPr>
          <p:cNvPr id="5" name="Rounded Rectangular Callout 4"/>
          <p:cNvSpPr/>
          <p:nvPr/>
        </p:nvSpPr>
        <p:spPr bwMode="auto">
          <a:xfrm>
            <a:off x="6858000" y="2490716"/>
            <a:ext cx="4953000" cy="1955800"/>
          </a:xfrm>
          <a:prstGeom prst="wedgeRoundRectCallout">
            <a:avLst>
              <a:gd name="adj1" fmla="val 23529"/>
              <a:gd name="adj2" fmla="val 61802"/>
              <a:gd name="adj3" fmla="val 16667"/>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spcBef>
                <a:spcPct val="20000"/>
              </a:spcBef>
            </a:pPr>
            <a:r>
              <a:rPr lang="en-US" sz="2400" b="1" dirty="0">
                <a:solidFill>
                  <a:schemeClr val="tx1"/>
                </a:solidFill>
              </a:rPr>
              <a:t>The Escape character:</a:t>
            </a:r>
          </a:p>
          <a:p>
            <a:pPr>
              <a:spcBef>
                <a:spcPct val="20000"/>
              </a:spcBef>
            </a:pPr>
            <a:r>
              <a:rPr lang="en-US" sz="2400" dirty="0">
                <a:solidFill>
                  <a:schemeClr val="tx1"/>
                </a:solidFill>
              </a:rPr>
              <a:t>Displays new line character. Other special characters can also be displayed, such as \t, \b and \r.</a:t>
            </a:r>
          </a:p>
        </p:txBody>
      </p:sp>
    </p:spTree>
    <p:extLst>
      <p:ext uri="{BB962C8B-B14F-4D97-AF65-F5344CB8AC3E}">
        <p14:creationId xmlns:p14="http://schemas.microsoft.com/office/powerpoint/2010/main" val="76249164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3"/>
          <p:cNvSpPr>
            <a:spLocks noGrp="1" noChangeArrowheads="1"/>
          </p:cNvSpPr>
          <p:nvPr>
            <p:ph type="title"/>
          </p:nvPr>
        </p:nvSpPr>
        <p:spPr>
          <a:xfrm>
            <a:off x="621506" y="1"/>
            <a:ext cx="10252710" cy="741363"/>
          </a:xfrm>
        </p:spPr>
        <p:txBody>
          <a:bodyPr/>
          <a:lstStyle/>
          <a:p>
            <a:pPr eaLnBrk="1" hangingPunct="1"/>
            <a:r>
              <a:rPr lang="en-GB" altLang="en-US" dirty="0" smtClean="0"/>
              <a:t>Disassembling a .NET Framework Assembly</a:t>
            </a:r>
          </a:p>
        </p:txBody>
      </p:sp>
      <p:sp>
        <p:nvSpPr>
          <p:cNvPr id="5" name="Rectangle 3"/>
          <p:cNvSpPr txBox="1">
            <a:spLocks noChangeArrowheads="1"/>
          </p:cNvSpPr>
          <p:nvPr/>
        </p:nvSpPr>
        <p:spPr bwMode="auto">
          <a:xfrm>
            <a:off x="608477" y="1066800"/>
            <a:ext cx="10464879" cy="4386262"/>
          </a:xfrm>
          <a:prstGeom prst="rect">
            <a:avLst/>
          </a:prstGeom>
          <a:noFill/>
          <a:ln w="9525">
            <a:noFill/>
            <a:miter lim="800000"/>
            <a:headEnd/>
            <a:tailEnd/>
          </a:ln>
        </p:spPr>
        <p:txBody>
          <a:bodyPr lIns="0" tIns="0" rIns="0" bIns="0"/>
          <a:lstStyle/>
          <a:p>
            <a:pPr marL="342900" indent="-342900">
              <a:lnSpc>
                <a:spcPct val="90000"/>
              </a:lnSpc>
              <a:spcBef>
                <a:spcPct val="70000"/>
              </a:spcBef>
              <a:buClr>
                <a:schemeClr val="tx1"/>
              </a:buClr>
              <a:buSzPct val="90000"/>
              <a:buFont typeface="Arial" panose="020B0604020202020204" pitchFamily="34" charset="0"/>
              <a:buChar char="•"/>
              <a:defRPr/>
            </a:pPr>
            <a:r>
              <a:rPr lang="en-GB" sz="2400" b="0" dirty="0" smtClean="0">
                <a:cs typeface="Arial" charset="0"/>
              </a:rPr>
              <a:t>ILDASM-Intermediate Language </a:t>
            </a:r>
            <a:r>
              <a:rPr lang="en-US" sz="2400" dirty="0"/>
              <a:t>Disassembler </a:t>
            </a:r>
            <a:endParaRPr lang="en-US" sz="2400" dirty="0" smtClean="0"/>
          </a:p>
          <a:p>
            <a:pPr marL="342900" indent="-342900">
              <a:lnSpc>
                <a:spcPct val="90000"/>
              </a:lnSpc>
              <a:spcBef>
                <a:spcPct val="70000"/>
              </a:spcBef>
              <a:buClr>
                <a:schemeClr val="tx1"/>
              </a:buClr>
              <a:buSzPct val="90000"/>
              <a:buFont typeface="Arial" panose="020B0604020202020204" pitchFamily="34" charset="0"/>
              <a:buChar char="•"/>
              <a:defRPr/>
            </a:pPr>
            <a:r>
              <a:rPr lang="en-US" sz="2400" dirty="0"/>
              <a:t>The Ildasm.exe parses any .NET Framework .exe or .</a:t>
            </a:r>
            <a:r>
              <a:rPr lang="en-US" sz="2400" dirty="0" err="1"/>
              <a:t>dll</a:t>
            </a:r>
            <a:r>
              <a:rPr lang="en-US" sz="2400" dirty="0"/>
              <a:t> assembly, and shows the information in human-readable format. </a:t>
            </a:r>
            <a:endParaRPr lang="en-US" sz="2400" dirty="0" smtClean="0"/>
          </a:p>
          <a:p>
            <a:pPr marL="342900" indent="-342900">
              <a:lnSpc>
                <a:spcPct val="90000"/>
              </a:lnSpc>
              <a:spcBef>
                <a:spcPct val="70000"/>
              </a:spcBef>
              <a:buClr>
                <a:schemeClr val="tx1"/>
              </a:buClr>
              <a:buSzPct val="90000"/>
              <a:buFont typeface="Arial" panose="020B0604020202020204" pitchFamily="34" charset="0"/>
              <a:buChar char="•"/>
              <a:defRPr/>
            </a:pPr>
            <a:r>
              <a:rPr lang="en-US" sz="2400" dirty="0" smtClean="0"/>
              <a:t>Ildasm.exe </a:t>
            </a:r>
            <a:r>
              <a:rPr lang="en-US" sz="2400" dirty="0"/>
              <a:t>shows more than just the Microsoft intermediate language (MSIL) code — it also displays namespaces and types, including their interfaces. </a:t>
            </a:r>
            <a:endParaRPr lang="en-US" sz="2400" dirty="0" smtClean="0"/>
          </a:p>
          <a:p>
            <a:pPr marL="342900" indent="-342900">
              <a:lnSpc>
                <a:spcPct val="90000"/>
              </a:lnSpc>
              <a:spcBef>
                <a:spcPct val="70000"/>
              </a:spcBef>
              <a:buClr>
                <a:schemeClr val="tx1"/>
              </a:buClr>
              <a:buSzPct val="90000"/>
              <a:buFont typeface="Arial" panose="020B0604020202020204" pitchFamily="34" charset="0"/>
              <a:buChar char="•"/>
              <a:defRPr/>
            </a:pPr>
            <a:r>
              <a:rPr lang="en-US" sz="2400" dirty="0" smtClean="0"/>
              <a:t>You </a:t>
            </a:r>
            <a:r>
              <a:rPr lang="en-US" sz="2400" dirty="0"/>
              <a:t>can use Ildasm.exe to examine native .NET Framework assemblies, such as Mscorlib.dll, as well as .NET Framework assemblies provided by others or created yourself.</a:t>
            </a:r>
            <a:endParaRPr lang="en-US" sz="2400" b="0" kern="0" dirty="0"/>
          </a:p>
        </p:txBody>
      </p:sp>
    </p:spTree>
    <p:extLst>
      <p:ext uri="{BB962C8B-B14F-4D97-AF65-F5344CB8AC3E}">
        <p14:creationId xmlns:p14="http://schemas.microsoft.com/office/powerpoint/2010/main" val="249079243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ltLang="en-US" dirty="0"/>
              <a:t>Demonstration:</a:t>
            </a:r>
            <a:endParaRPr lang="en-US" dirty="0"/>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48000" y="1066800"/>
            <a:ext cx="4772025" cy="5181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0694675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Just a Minute</a:t>
            </a:r>
            <a:endParaRPr lang="en-US" dirty="0"/>
          </a:p>
        </p:txBody>
      </p:sp>
      <p:sp>
        <p:nvSpPr>
          <p:cNvPr id="3" name="Content Placeholder 2"/>
          <p:cNvSpPr>
            <a:spLocks noGrp="1"/>
          </p:cNvSpPr>
          <p:nvPr>
            <p:ph idx="1"/>
          </p:nvPr>
        </p:nvSpPr>
        <p:spPr/>
        <p:txBody>
          <a:bodyPr/>
          <a:lstStyle/>
          <a:p>
            <a:pPr marL="514350" indent="-514350">
              <a:buAutoNum type="arabicPeriod"/>
            </a:pPr>
            <a:r>
              <a:rPr lang="en-US" sz="2400" dirty="0" smtClean="0">
                <a:latin typeface="+mn-lt"/>
              </a:rPr>
              <a:t>State True or False:</a:t>
            </a:r>
          </a:p>
          <a:p>
            <a:r>
              <a:rPr lang="en-US" sz="2400" dirty="0">
                <a:latin typeface="+mn-lt"/>
              </a:rPr>
              <a:t>	</a:t>
            </a:r>
            <a:r>
              <a:rPr lang="en-US" sz="2400" dirty="0" smtClean="0">
                <a:latin typeface="+mn-lt"/>
              </a:rPr>
              <a:t>ILDASM can be used do disassemble only .</a:t>
            </a:r>
            <a:r>
              <a:rPr lang="en-US" sz="2400" dirty="0" err="1" smtClean="0">
                <a:latin typeface="+mn-lt"/>
              </a:rPr>
              <a:t>dll</a:t>
            </a:r>
            <a:r>
              <a:rPr lang="en-US" sz="2400" dirty="0" smtClean="0">
                <a:latin typeface="+mn-lt"/>
              </a:rPr>
              <a:t> files </a:t>
            </a:r>
            <a:endParaRPr lang="en-US" sz="2400" dirty="0">
              <a:latin typeface="+mn-lt"/>
            </a:endParaRPr>
          </a:p>
          <a:p>
            <a:r>
              <a:rPr lang="en-US" sz="2400" dirty="0">
                <a:latin typeface="+mn-lt"/>
              </a:rPr>
              <a:t> a. </a:t>
            </a:r>
            <a:r>
              <a:rPr lang="en-US" sz="2400" dirty="0" smtClean="0">
                <a:latin typeface="+mn-lt"/>
              </a:rPr>
              <a:t>True</a:t>
            </a:r>
          </a:p>
          <a:p>
            <a:r>
              <a:rPr lang="en-US" sz="2400" dirty="0" smtClean="0">
                <a:latin typeface="+mn-lt"/>
              </a:rPr>
              <a:t> b. False</a:t>
            </a:r>
            <a:endParaRPr lang="en-US" sz="2400" dirty="0">
              <a:latin typeface="+mn-lt"/>
            </a:endParaRPr>
          </a:p>
        </p:txBody>
      </p:sp>
    </p:spTree>
    <p:extLst>
      <p:ext uri="{BB962C8B-B14F-4D97-AF65-F5344CB8AC3E}">
        <p14:creationId xmlns:p14="http://schemas.microsoft.com/office/powerpoint/2010/main" val="419878673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000" dirty="0"/>
              <a:t>Components of .Net Architecture</a:t>
            </a:r>
          </a:p>
        </p:txBody>
      </p:sp>
      <p:sp>
        <p:nvSpPr>
          <p:cNvPr id="6" name="Subtitle 5"/>
          <p:cNvSpPr>
            <a:spLocks noGrp="1"/>
          </p:cNvSpPr>
          <p:nvPr>
            <p:ph type="subTitle" idx="4294967295"/>
          </p:nvPr>
        </p:nvSpPr>
        <p:spPr bwMode="auto">
          <a:xfrm>
            <a:off x="2680854" y="3200400"/>
            <a:ext cx="6428509" cy="914400"/>
          </a:xfrm>
          <a:prstGeom prst="round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r>
              <a:rPr lang="en-US" dirty="0" smtClean="0"/>
              <a:t> Base Class Libraries</a:t>
            </a:r>
            <a:endParaRPr lang="en-US" dirty="0"/>
          </a:p>
        </p:txBody>
      </p:sp>
      <p:sp>
        <p:nvSpPr>
          <p:cNvPr id="7" name="Subtitle 5"/>
          <p:cNvSpPr txBox="1">
            <a:spLocks/>
          </p:cNvSpPr>
          <p:nvPr/>
        </p:nvSpPr>
        <p:spPr bwMode="auto">
          <a:xfrm>
            <a:off x="2708563" y="4551218"/>
            <a:ext cx="6428509" cy="914400"/>
          </a:xfrm>
          <a:prstGeom prst="roundRect">
            <a:avLst/>
          </a:prstGeom>
          <a:solidFill>
            <a:schemeClr val="accent6"/>
          </a:solidFill>
          <a:ln w="9525" cap="flat" cmpd="sng" algn="ctr">
            <a:no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34294" bIns="34294" numCol="1" spcCol="0" rtlCol="0" fromWordArt="0" anchor="t" anchorCtr="0" forceAA="0" compatLnSpc="1">
            <a:prstTxWarp prst="textNoShape">
              <a:avLst/>
            </a:prstTxWarp>
            <a:noAutofit/>
          </a:bodyPr>
          <a:lstStyle>
            <a:lvl1pPr marL="0" indent="0" algn="l" defTabSz="752816" rtl="0" eaLnBrk="1" latinLnBrk="0" hangingPunct="1">
              <a:spcBef>
                <a:spcPct val="20000"/>
              </a:spcBef>
              <a:buFont typeface="Arial" pitchFamily="34" charset="0"/>
              <a:buNone/>
              <a:defRPr sz="3000" kern="1200">
                <a:solidFill>
                  <a:schemeClr val="lt1"/>
                </a:solidFill>
                <a:latin typeface="+mn-lt"/>
                <a:ea typeface="+mn-ea"/>
                <a:cs typeface="+mn-cs"/>
              </a:defRPr>
            </a:lvl1pPr>
            <a:lvl2pPr marL="0" indent="0" algn="l" defTabSz="752816" rtl="0" eaLnBrk="1" latinLnBrk="0" hangingPunct="1">
              <a:spcBef>
                <a:spcPct val="20000"/>
              </a:spcBef>
              <a:buFont typeface="Arial" pitchFamily="34" charset="0"/>
              <a:buNone/>
              <a:defRPr sz="2300" kern="1200">
                <a:solidFill>
                  <a:schemeClr val="lt1"/>
                </a:solidFill>
                <a:latin typeface="+mn-lt"/>
                <a:ea typeface="+mn-ea"/>
                <a:cs typeface="+mn-cs"/>
              </a:defRPr>
            </a:lvl2pPr>
            <a:lvl3pPr marL="376407" indent="-188204" algn="l" defTabSz="752816" rtl="0" eaLnBrk="1" latinLnBrk="0" hangingPunct="1">
              <a:spcBef>
                <a:spcPct val="20000"/>
              </a:spcBef>
              <a:buFont typeface="Arial" pitchFamily="34" charset="0"/>
              <a:buChar char="•"/>
              <a:defRPr sz="2000" kern="1200">
                <a:solidFill>
                  <a:schemeClr val="lt1"/>
                </a:solidFill>
                <a:latin typeface="+mn-lt"/>
                <a:ea typeface="+mn-ea"/>
                <a:cs typeface="+mn-cs"/>
              </a:defRPr>
            </a:lvl3pPr>
            <a:lvl4pPr marL="609049" indent="-232641" algn="l" defTabSz="752816" rtl="0" eaLnBrk="1" latinLnBrk="0" hangingPunct="1">
              <a:spcBef>
                <a:spcPct val="20000"/>
              </a:spcBef>
              <a:buFont typeface="Arial" pitchFamily="34" charset="0"/>
              <a:buChar char="–"/>
              <a:defRPr sz="1600" kern="1200">
                <a:solidFill>
                  <a:schemeClr val="lt1"/>
                </a:solidFill>
                <a:latin typeface="+mn-lt"/>
                <a:ea typeface="+mn-ea"/>
                <a:cs typeface="+mn-cs"/>
              </a:defRPr>
            </a:lvl4pPr>
            <a:lvl5pPr marL="850839" indent="-241789" algn="l" defTabSz="752816" rtl="0" eaLnBrk="1" latinLnBrk="0" hangingPunct="1">
              <a:spcBef>
                <a:spcPct val="20000"/>
              </a:spcBef>
              <a:buFont typeface="Arial" pitchFamily="34" charset="0"/>
              <a:buChar char="»"/>
              <a:defRPr sz="1500" kern="1200">
                <a:solidFill>
                  <a:schemeClr val="lt1"/>
                </a:solidFill>
                <a:latin typeface="+mn-lt"/>
                <a:ea typeface="+mn-ea"/>
                <a:cs typeface="+mn-cs"/>
              </a:defRPr>
            </a:lvl5pPr>
            <a:lvl6pPr marL="2070243" indent="-188204" algn="l" defTabSz="752816" rtl="0" eaLnBrk="1" latinLnBrk="0" hangingPunct="1">
              <a:spcBef>
                <a:spcPct val="20000"/>
              </a:spcBef>
              <a:buFont typeface="Arial" pitchFamily="34" charset="0"/>
              <a:buChar char="•"/>
              <a:defRPr sz="1600" kern="1200">
                <a:solidFill>
                  <a:schemeClr val="lt1"/>
                </a:solidFill>
                <a:latin typeface="+mn-lt"/>
                <a:ea typeface="+mn-ea"/>
                <a:cs typeface="+mn-cs"/>
              </a:defRPr>
            </a:lvl6pPr>
            <a:lvl7pPr marL="2446650" indent="-188204" algn="l" defTabSz="752816" rtl="0" eaLnBrk="1" latinLnBrk="0" hangingPunct="1">
              <a:spcBef>
                <a:spcPct val="20000"/>
              </a:spcBef>
              <a:buFont typeface="Arial" pitchFamily="34" charset="0"/>
              <a:buChar char="•"/>
              <a:defRPr sz="1600" kern="1200">
                <a:solidFill>
                  <a:schemeClr val="lt1"/>
                </a:solidFill>
                <a:latin typeface="+mn-lt"/>
                <a:ea typeface="+mn-ea"/>
                <a:cs typeface="+mn-cs"/>
              </a:defRPr>
            </a:lvl7pPr>
            <a:lvl8pPr marL="2823058" indent="-188204" algn="l" defTabSz="752816" rtl="0" eaLnBrk="1" latinLnBrk="0" hangingPunct="1">
              <a:spcBef>
                <a:spcPct val="20000"/>
              </a:spcBef>
              <a:buFont typeface="Arial" pitchFamily="34" charset="0"/>
              <a:buChar char="•"/>
              <a:defRPr sz="1600" kern="1200">
                <a:solidFill>
                  <a:schemeClr val="lt1"/>
                </a:solidFill>
                <a:latin typeface="+mn-lt"/>
                <a:ea typeface="+mn-ea"/>
                <a:cs typeface="+mn-cs"/>
              </a:defRPr>
            </a:lvl8pPr>
            <a:lvl9pPr marL="3199465" indent="-188204" algn="l" defTabSz="752816" rtl="0" eaLnBrk="1" latinLnBrk="0" hangingPunct="1">
              <a:spcBef>
                <a:spcPct val="20000"/>
              </a:spcBef>
              <a:buFont typeface="Arial" pitchFamily="34" charset="0"/>
              <a:buChar char="•"/>
              <a:defRPr sz="1600" kern="1200">
                <a:solidFill>
                  <a:schemeClr val="lt1"/>
                </a:solidFill>
                <a:latin typeface="+mn-lt"/>
                <a:ea typeface="+mn-ea"/>
                <a:cs typeface="+mn-cs"/>
              </a:defRPr>
            </a:lvl9pPr>
          </a:lstStyle>
          <a:p>
            <a:r>
              <a:rPr lang="en-US" dirty="0" smtClean="0"/>
              <a:t> Development Frameworks</a:t>
            </a:r>
            <a:endParaRPr lang="en-US" dirty="0"/>
          </a:p>
        </p:txBody>
      </p:sp>
      <p:sp>
        <p:nvSpPr>
          <p:cNvPr id="8" name="Subtitle 5"/>
          <p:cNvSpPr txBox="1">
            <a:spLocks/>
          </p:cNvSpPr>
          <p:nvPr/>
        </p:nvSpPr>
        <p:spPr bwMode="auto">
          <a:xfrm>
            <a:off x="2708563" y="1905000"/>
            <a:ext cx="6428509" cy="914400"/>
          </a:xfrm>
          <a:prstGeom prst="roundRect">
            <a:avLst/>
          </a:prstGeom>
          <a:solidFill>
            <a:schemeClr val="accent6"/>
          </a:solidFill>
          <a:ln w="9525" cap="flat" cmpd="sng" algn="ctr">
            <a:no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34294" bIns="34294" numCol="1" spcCol="0" rtlCol="0" fromWordArt="0" anchor="t" anchorCtr="0" forceAA="0" compatLnSpc="1">
            <a:prstTxWarp prst="textNoShape">
              <a:avLst/>
            </a:prstTxWarp>
            <a:noAutofit/>
          </a:bodyPr>
          <a:lstStyle>
            <a:lvl1pPr marL="0" indent="0" algn="l" defTabSz="752816" rtl="0" eaLnBrk="1" latinLnBrk="0" hangingPunct="1">
              <a:spcBef>
                <a:spcPct val="20000"/>
              </a:spcBef>
              <a:buFont typeface="Arial" pitchFamily="34" charset="0"/>
              <a:buNone/>
              <a:defRPr sz="3000" kern="1200">
                <a:solidFill>
                  <a:schemeClr val="lt1"/>
                </a:solidFill>
                <a:latin typeface="+mn-lt"/>
                <a:ea typeface="+mn-ea"/>
                <a:cs typeface="+mn-cs"/>
              </a:defRPr>
            </a:lvl1pPr>
            <a:lvl2pPr marL="0" indent="0" algn="l" defTabSz="752816" rtl="0" eaLnBrk="1" latinLnBrk="0" hangingPunct="1">
              <a:spcBef>
                <a:spcPct val="20000"/>
              </a:spcBef>
              <a:buFont typeface="Arial" pitchFamily="34" charset="0"/>
              <a:buNone/>
              <a:defRPr sz="2300" kern="1200">
                <a:solidFill>
                  <a:schemeClr val="lt1"/>
                </a:solidFill>
                <a:latin typeface="+mn-lt"/>
                <a:ea typeface="+mn-ea"/>
                <a:cs typeface="+mn-cs"/>
              </a:defRPr>
            </a:lvl2pPr>
            <a:lvl3pPr marL="376407" indent="-188204" algn="l" defTabSz="752816" rtl="0" eaLnBrk="1" latinLnBrk="0" hangingPunct="1">
              <a:spcBef>
                <a:spcPct val="20000"/>
              </a:spcBef>
              <a:buFont typeface="Arial" pitchFamily="34" charset="0"/>
              <a:buChar char="•"/>
              <a:defRPr sz="2000" kern="1200">
                <a:solidFill>
                  <a:schemeClr val="lt1"/>
                </a:solidFill>
                <a:latin typeface="+mn-lt"/>
                <a:ea typeface="+mn-ea"/>
                <a:cs typeface="+mn-cs"/>
              </a:defRPr>
            </a:lvl3pPr>
            <a:lvl4pPr marL="609049" indent="-232641" algn="l" defTabSz="752816" rtl="0" eaLnBrk="1" latinLnBrk="0" hangingPunct="1">
              <a:spcBef>
                <a:spcPct val="20000"/>
              </a:spcBef>
              <a:buFont typeface="Arial" pitchFamily="34" charset="0"/>
              <a:buChar char="–"/>
              <a:defRPr sz="1600" kern="1200">
                <a:solidFill>
                  <a:schemeClr val="lt1"/>
                </a:solidFill>
                <a:latin typeface="+mn-lt"/>
                <a:ea typeface="+mn-ea"/>
                <a:cs typeface="+mn-cs"/>
              </a:defRPr>
            </a:lvl4pPr>
            <a:lvl5pPr marL="850839" indent="-241789" algn="l" defTabSz="752816" rtl="0" eaLnBrk="1" latinLnBrk="0" hangingPunct="1">
              <a:spcBef>
                <a:spcPct val="20000"/>
              </a:spcBef>
              <a:buFont typeface="Arial" pitchFamily="34" charset="0"/>
              <a:buChar char="»"/>
              <a:defRPr sz="1500" kern="1200">
                <a:solidFill>
                  <a:schemeClr val="lt1"/>
                </a:solidFill>
                <a:latin typeface="+mn-lt"/>
                <a:ea typeface="+mn-ea"/>
                <a:cs typeface="+mn-cs"/>
              </a:defRPr>
            </a:lvl5pPr>
            <a:lvl6pPr marL="2070243" indent="-188204" algn="l" defTabSz="752816" rtl="0" eaLnBrk="1" latinLnBrk="0" hangingPunct="1">
              <a:spcBef>
                <a:spcPct val="20000"/>
              </a:spcBef>
              <a:buFont typeface="Arial" pitchFamily="34" charset="0"/>
              <a:buChar char="•"/>
              <a:defRPr sz="1600" kern="1200">
                <a:solidFill>
                  <a:schemeClr val="lt1"/>
                </a:solidFill>
                <a:latin typeface="+mn-lt"/>
                <a:ea typeface="+mn-ea"/>
                <a:cs typeface="+mn-cs"/>
              </a:defRPr>
            </a:lvl6pPr>
            <a:lvl7pPr marL="2446650" indent="-188204" algn="l" defTabSz="752816" rtl="0" eaLnBrk="1" latinLnBrk="0" hangingPunct="1">
              <a:spcBef>
                <a:spcPct val="20000"/>
              </a:spcBef>
              <a:buFont typeface="Arial" pitchFamily="34" charset="0"/>
              <a:buChar char="•"/>
              <a:defRPr sz="1600" kern="1200">
                <a:solidFill>
                  <a:schemeClr val="lt1"/>
                </a:solidFill>
                <a:latin typeface="+mn-lt"/>
                <a:ea typeface="+mn-ea"/>
                <a:cs typeface="+mn-cs"/>
              </a:defRPr>
            </a:lvl7pPr>
            <a:lvl8pPr marL="2823058" indent="-188204" algn="l" defTabSz="752816" rtl="0" eaLnBrk="1" latinLnBrk="0" hangingPunct="1">
              <a:spcBef>
                <a:spcPct val="20000"/>
              </a:spcBef>
              <a:buFont typeface="Arial" pitchFamily="34" charset="0"/>
              <a:buChar char="•"/>
              <a:defRPr sz="1600" kern="1200">
                <a:solidFill>
                  <a:schemeClr val="lt1"/>
                </a:solidFill>
                <a:latin typeface="+mn-lt"/>
                <a:ea typeface="+mn-ea"/>
                <a:cs typeface="+mn-cs"/>
              </a:defRPr>
            </a:lvl8pPr>
            <a:lvl9pPr marL="3199465" indent="-188204" algn="l" defTabSz="752816" rtl="0" eaLnBrk="1" latinLnBrk="0" hangingPunct="1">
              <a:spcBef>
                <a:spcPct val="20000"/>
              </a:spcBef>
              <a:buFont typeface="Arial" pitchFamily="34" charset="0"/>
              <a:buChar char="•"/>
              <a:defRPr sz="1600" kern="1200">
                <a:solidFill>
                  <a:schemeClr val="lt1"/>
                </a:solidFill>
                <a:latin typeface="+mn-lt"/>
                <a:ea typeface="+mn-ea"/>
                <a:cs typeface="+mn-cs"/>
              </a:defRPr>
            </a:lvl9pPr>
          </a:lstStyle>
          <a:p>
            <a:r>
              <a:rPr lang="en-US" dirty="0" smtClean="0"/>
              <a:t> Common Language Runtime</a:t>
            </a:r>
            <a:endParaRPr lang="en-US" dirty="0"/>
          </a:p>
        </p:txBody>
      </p:sp>
      <p:pic>
        <p:nvPicPr>
          <p:cNvPr id="9" name="Picture 2" descr="C:\Users\antonyn.CONTENTM\Desktop\MSL PNG Library\ServerProcess.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06831" y="1931988"/>
            <a:ext cx="1157287" cy="887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3" descr="C:\Users\antonyn.CONTENTM\Desktop\MSL PNG Library\Folder_Ope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11581" y="3124200"/>
            <a:ext cx="1110203"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4" descr="C:\Users\antonyn.CONTENTM\Desktop\MSL PNG Library\Flowchart.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37849" y="3124200"/>
            <a:ext cx="363537"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2" descr="E:\Projects\ContentDev\MSL PNG Library\Components.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785134" y="4551217"/>
            <a:ext cx="1136650" cy="942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713905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Just a Minute</a:t>
            </a:r>
            <a:endParaRPr lang="en-US" dirty="0"/>
          </a:p>
        </p:txBody>
      </p:sp>
      <p:sp>
        <p:nvSpPr>
          <p:cNvPr id="3" name="Content Placeholder 2"/>
          <p:cNvSpPr>
            <a:spLocks noGrp="1"/>
          </p:cNvSpPr>
          <p:nvPr>
            <p:ph idx="1"/>
          </p:nvPr>
        </p:nvSpPr>
        <p:spPr/>
        <p:txBody>
          <a:bodyPr/>
          <a:lstStyle/>
          <a:p>
            <a:pPr marL="514350" indent="-514350">
              <a:buAutoNum type="arabicPeriod"/>
            </a:pPr>
            <a:r>
              <a:rPr lang="en-US" sz="2400" dirty="0" smtClean="0">
                <a:latin typeface="+mn-lt"/>
              </a:rPr>
              <a:t>State True or False:</a:t>
            </a:r>
          </a:p>
          <a:p>
            <a:r>
              <a:rPr lang="en-US" sz="2400" dirty="0">
                <a:latin typeface="+mn-lt"/>
              </a:rPr>
              <a:t>	</a:t>
            </a:r>
            <a:r>
              <a:rPr lang="en-US" sz="2400" dirty="0" smtClean="0">
                <a:latin typeface="+mn-lt"/>
              </a:rPr>
              <a:t>ILDASM can be used do disassemble only .</a:t>
            </a:r>
            <a:r>
              <a:rPr lang="en-US" sz="2400" dirty="0" err="1" smtClean="0">
                <a:latin typeface="+mn-lt"/>
              </a:rPr>
              <a:t>dll</a:t>
            </a:r>
            <a:r>
              <a:rPr lang="en-US" sz="2400" dirty="0" smtClean="0">
                <a:latin typeface="+mn-lt"/>
              </a:rPr>
              <a:t> files </a:t>
            </a:r>
            <a:endParaRPr lang="en-US" sz="2400" dirty="0">
              <a:latin typeface="+mn-lt"/>
            </a:endParaRPr>
          </a:p>
          <a:p>
            <a:r>
              <a:rPr lang="en-US" sz="2400" dirty="0">
                <a:latin typeface="+mn-lt"/>
              </a:rPr>
              <a:t> a. </a:t>
            </a:r>
            <a:r>
              <a:rPr lang="en-US" sz="2400" dirty="0" smtClean="0">
                <a:latin typeface="+mn-lt"/>
              </a:rPr>
              <a:t>True</a:t>
            </a:r>
          </a:p>
          <a:p>
            <a:r>
              <a:rPr lang="en-US" sz="2400" dirty="0" smtClean="0">
                <a:latin typeface="+mn-lt"/>
              </a:rPr>
              <a:t> b. False</a:t>
            </a:r>
            <a:endParaRPr lang="en-US" sz="2400" dirty="0">
              <a:latin typeface="+mn-lt"/>
            </a:endParaRPr>
          </a:p>
        </p:txBody>
      </p:sp>
      <p:sp>
        <p:nvSpPr>
          <p:cNvPr id="4" name="Rectangle 3"/>
          <p:cNvSpPr/>
          <p:nvPr/>
        </p:nvSpPr>
        <p:spPr bwMode="auto">
          <a:xfrm>
            <a:off x="573206" y="2971800"/>
            <a:ext cx="2114266" cy="510654"/>
          </a:xfrm>
          <a:prstGeom prst="rect">
            <a:avLst/>
          </a:prstGeom>
          <a:noFill/>
          <a:ln w="38100">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endParaRPr lang="en-US" sz="1600" spc="-102"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90910438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152400"/>
            <a:ext cx="11799191" cy="896552"/>
          </a:xfrm>
        </p:spPr>
        <p:txBody>
          <a:bodyPr/>
          <a:lstStyle/>
          <a:p>
            <a:r>
              <a:rPr lang="en-US" dirty="0" smtClean="0"/>
              <a:t>Summary</a:t>
            </a:r>
            <a:endParaRPr lang="en-US" dirty="0"/>
          </a:p>
        </p:txBody>
      </p:sp>
      <p:sp>
        <p:nvSpPr>
          <p:cNvPr id="3" name="Subtitle 2"/>
          <p:cNvSpPr>
            <a:spLocks noGrp="1"/>
          </p:cNvSpPr>
          <p:nvPr>
            <p:ph type="subTitle" idx="4294967295"/>
          </p:nvPr>
        </p:nvSpPr>
        <p:spPr>
          <a:xfrm>
            <a:off x="381000" y="1066800"/>
            <a:ext cx="11658600" cy="5181600"/>
          </a:xfrm>
        </p:spPr>
        <p:txBody>
          <a:bodyPr/>
          <a:lstStyle/>
          <a:p>
            <a:r>
              <a:rPr lang="en-US" sz="2400" dirty="0" smtClean="0">
                <a:latin typeface="+mn-lt"/>
              </a:rPr>
              <a:t>In this session we have covered</a:t>
            </a:r>
          </a:p>
          <a:p>
            <a:pPr marL="457200" indent="-457200">
              <a:buFont typeface="Arial" panose="020B0604020202020204" pitchFamily="34" charset="0"/>
              <a:buChar char="•"/>
            </a:pPr>
            <a:r>
              <a:rPr lang="en-US" sz="2400" dirty="0" smtClean="0">
                <a:latin typeface="+mn-lt"/>
              </a:rPr>
              <a:t>What is .Net framework and compilation process with different types of JIT Compilers.</a:t>
            </a:r>
          </a:p>
          <a:p>
            <a:pPr marL="457200" indent="-457200">
              <a:buFont typeface="Arial" panose="020B0604020202020204" pitchFamily="34" charset="0"/>
              <a:buChar char="•"/>
            </a:pPr>
            <a:r>
              <a:rPr lang="en-US" sz="2400" dirty="0" smtClean="0">
                <a:latin typeface="+mn-lt"/>
              </a:rPr>
              <a:t>What is Assembly and its Anatomy using ILDASM.</a:t>
            </a:r>
          </a:p>
          <a:p>
            <a:pPr marL="457200" indent="-457200">
              <a:buFont typeface="Arial" panose="020B0604020202020204" pitchFamily="34" charset="0"/>
              <a:buChar char="•"/>
            </a:pPr>
            <a:r>
              <a:rPr lang="en-US" sz="2400" dirty="0" smtClean="0">
                <a:latin typeface="+mn-lt"/>
              </a:rPr>
              <a:t>What is Visual Studio IDE and different project templates used in VS2012.</a:t>
            </a:r>
          </a:p>
          <a:p>
            <a:pPr marL="457200" indent="-457200">
              <a:buFont typeface="Arial" panose="020B0604020202020204" pitchFamily="34" charset="0"/>
              <a:buChar char="•"/>
            </a:pPr>
            <a:r>
              <a:rPr lang="en-US" sz="2400" dirty="0" smtClean="0">
                <a:latin typeface="+mn-lt"/>
              </a:rPr>
              <a:t>Sample “Hello World” Program.</a:t>
            </a:r>
            <a:endParaRPr lang="en-US" sz="2400" dirty="0">
              <a:latin typeface="+mn-lt"/>
            </a:endParaRPr>
          </a:p>
        </p:txBody>
      </p:sp>
    </p:spTree>
    <p:extLst>
      <p:ext uri="{BB962C8B-B14F-4D97-AF65-F5344CB8AC3E}">
        <p14:creationId xmlns:p14="http://schemas.microsoft.com/office/powerpoint/2010/main" val="95591124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body" idx="1"/>
          </p:nvPr>
        </p:nvSpPr>
        <p:spPr bwMode="auto">
          <a:xfrm>
            <a:off x="304800" y="1592572"/>
            <a:ext cx="11727180" cy="4954587"/>
          </a:xfrm>
          <a:noFill/>
          <a:ln>
            <a:miter lim="800000"/>
            <a:headEnd/>
            <a:tailEnd/>
          </a:ln>
        </p:spPr>
        <p:txBody>
          <a:bodyPr vert="horz" wrap="square" lIns="91440" tIns="45720" rIns="91440" bIns="45720" numCol="1" anchor="t" anchorCtr="0" compatLnSpc="1">
            <a:prstTxWarp prst="textNoShape">
              <a:avLst/>
            </a:prstTxWarp>
          </a:bodyPr>
          <a:lstStyle/>
          <a:p>
            <a:pPr eaLnBrk="1" hangingPunct="1"/>
            <a:endParaRPr lang="en-US" sz="2000" dirty="0" smtClean="0">
              <a:solidFill>
                <a:schemeClr val="accent2"/>
              </a:solidFill>
              <a:latin typeface="Arial" charset="0"/>
              <a:cs typeface="Times New Roman" pitchFamily="18" charset="0"/>
            </a:endParaRPr>
          </a:p>
          <a:p>
            <a:pPr eaLnBrk="1" hangingPunct="1"/>
            <a:endParaRPr lang="en-US" sz="2000" dirty="0">
              <a:solidFill>
                <a:schemeClr val="accent2"/>
              </a:solidFill>
              <a:latin typeface="Arial" charset="0"/>
              <a:cs typeface="Times New Roman" pitchFamily="18" charset="0"/>
            </a:endParaRPr>
          </a:p>
          <a:p>
            <a:pPr eaLnBrk="1" hangingPunct="1"/>
            <a:endParaRPr lang="en-US" sz="2000" dirty="0" smtClean="0">
              <a:solidFill>
                <a:schemeClr val="accent2"/>
              </a:solidFill>
              <a:latin typeface="Arial" charset="0"/>
              <a:cs typeface="Times New Roman" pitchFamily="18" charset="0"/>
            </a:endParaRPr>
          </a:p>
          <a:p>
            <a:pPr eaLnBrk="1" hangingPunct="1"/>
            <a:endParaRPr lang="en-US" sz="2000" dirty="0">
              <a:solidFill>
                <a:schemeClr val="accent2"/>
              </a:solidFill>
              <a:latin typeface="Arial" charset="0"/>
              <a:cs typeface="Times New Roman" pitchFamily="18" charset="0"/>
            </a:endParaRPr>
          </a:p>
          <a:p>
            <a:pPr eaLnBrk="1" hangingPunct="1"/>
            <a:endParaRPr lang="en-US" sz="2000" dirty="0" smtClean="0">
              <a:solidFill>
                <a:schemeClr val="accent2"/>
              </a:solidFill>
              <a:latin typeface="Arial" charset="0"/>
              <a:cs typeface="Times New Roman" pitchFamily="18" charset="0"/>
            </a:endParaRPr>
          </a:p>
          <a:p>
            <a:pPr eaLnBrk="1" hangingPunct="1"/>
            <a:endParaRPr lang="en-US" sz="2000" dirty="0">
              <a:solidFill>
                <a:schemeClr val="accent2"/>
              </a:solidFill>
              <a:latin typeface="Arial" charset="0"/>
              <a:cs typeface="Times New Roman" pitchFamily="18" charset="0"/>
            </a:endParaRPr>
          </a:p>
          <a:p>
            <a:pPr eaLnBrk="1" hangingPunct="1"/>
            <a:endParaRPr lang="en-US" sz="2000" dirty="0" smtClean="0">
              <a:solidFill>
                <a:schemeClr val="accent2"/>
              </a:solidFill>
              <a:latin typeface="Arial" charset="0"/>
              <a:cs typeface="Times New Roman" pitchFamily="18" charset="0"/>
            </a:endParaRPr>
          </a:p>
          <a:p>
            <a:pPr eaLnBrk="1" hangingPunct="1"/>
            <a:endParaRPr lang="en-US" sz="2000" dirty="0">
              <a:solidFill>
                <a:schemeClr val="accent2"/>
              </a:solidFill>
              <a:latin typeface="Arial" charset="0"/>
              <a:cs typeface="Times New Roman" pitchFamily="18" charset="0"/>
            </a:endParaRPr>
          </a:p>
          <a:p>
            <a:pPr eaLnBrk="1" hangingPunct="1"/>
            <a:endParaRPr lang="en-US" sz="2000" dirty="0" smtClean="0">
              <a:solidFill>
                <a:schemeClr val="accent2"/>
              </a:solidFill>
              <a:latin typeface="Arial" charset="0"/>
              <a:cs typeface="Times New Roman" pitchFamily="18" charset="0"/>
            </a:endParaRPr>
          </a:p>
          <a:p>
            <a:pPr eaLnBrk="1" hangingPunct="1"/>
            <a:endParaRPr lang="en-US" sz="2000" dirty="0" smtClean="0">
              <a:solidFill>
                <a:schemeClr val="accent2"/>
              </a:solidFill>
              <a:latin typeface="Arial" charset="0"/>
              <a:cs typeface="Times New Roman" pitchFamily="18" charset="0"/>
            </a:endParaRPr>
          </a:p>
        </p:txBody>
      </p:sp>
      <p:sp>
        <p:nvSpPr>
          <p:cNvPr id="501767" name="Text Box 7"/>
          <p:cNvSpPr txBox="1">
            <a:spLocks noChangeArrowheads="1"/>
          </p:cNvSpPr>
          <p:nvPr/>
        </p:nvSpPr>
        <p:spPr bwMode="auto">
          <a:xfrm>
            <a:off x="8022431" y="4693754"/>
            <a:ext cx="4321969" cy="2209836"/>
          </a:xfrm>
          <a:prstGeom prst="rect">
            <a:avLst/>
          </a:prstGeom>
          <a:noFill/>
          <a:ln w="9525">
            <a:noFill/>
            <a:miter lim="800000"/>
            <a:headEnd/>
            <a:tailEnd/>
          </a:ln>
        </p:spPr>
        <p:txBody>
          <a:bodyPr wrap="square">
            <a:spAutoFit/>
          </a:bodyPr>
          <a:lstStyle/>
          <a:p>
            <a:pPr marL="285750" indent="-285750">
              <a:spcBef>
                <a:spcPct val="20000"/>
              </a:spcBef>
              <a:buFont typeface="Arial" panose="020B0604020202020204" pitchFamily="34" charset="0"/>
              <a:buChar char="•"/>
              <a:tabLst>
                <a:tab pos="231775" algn="l"/>
              </a:tabLst>
            </a:pPr>
            <a:endParaRPr lang="en-IN" sz="1600" dirty="0" smtClean="0"/>
          </a:p>
          <a:p>
            <a:pPr marL="285750" indent="-285750">
              <a:spcBef>
                <a:spcPct val="20000"/>
              </a:spcBef>
              <a:buFont typeface="Arial" panose="020B0604020202020204" pitchFamily="34" charset="0"/>
              <a:buChar char="•"/>
              <a:tabLst>
                <a:tab pos="231775" algn="l"/>
              </a:tabLst>
            </a:pPr>
            <a:r>
              <a:rPr lang="en-IN" sz="1600" dirty="0" smtClean="0"/>
              <a:t>CLR </a:t>
            </a:r>
            <a:r>
              <a:rPr lang="en-IN" sz="1600" dirty="0"/>
              <a:t>is </a:t>
            </a:r>
            <a:r>
              <a:rPr lang="en-IN" sz="1600" dirty="0" smtClean="0"/>
              <a:t>the environment </a:t>
            </a:r>
            <a:r>
              <a:rPr lang="en-IN" sz="1600" dirty="0"/>
              <a:t>in which </a:t>
            </a:r>
            <a:r>
              <a:rPr lang="en-IN" sz="1600" dirty="0" smtClean="0"/>
              <a:t>all </a:t>
            </a:r>
            <a:r>
              <a:rPr lang="en-IN" sz="1600" dirty="0"/>
              <a:t>programs that use </a:t>
            </a:r>
            <a:r>
              <a:rPr lang="en-IN" sz="1600" dirty="0" smtClean="0"/>
              <a:t>.</a:t>
            </a:r>
            <a:r>
              <a:rPr lang="en-IN" sz="1600" dirty="0"/>
              <a:t>NET technologies </a:t>
            </a:r>
            <a:r>
              <a:rPr lang="en-IN" sz="1600" dirty="0" smtClean="0"/>
              <a:t>are </a:t>
            </a:r>
            <a:r>
              <a:rPr lang="en-IN" sz="1600" dirty="0"/>
              <a:t>executed. </a:t>
            </a:r>
          </a:p>
          <a:p>
            <a:pPr marL="285750" indent="-285750">
              <a:spcBef>
                <a:spcPct val="20000"/>
              </a:spcBef>
              <a:buFont typeface="Arial" panose="020B0604020202020204" pitchFamily="34" charset="0"/>
              <a:buChar char="•"/>
              <a:tabLst>
                <a:tab pos="231775" algn="l"/>
              </a:tabLst>
            </a:pPr>
            <a:r>
              <a:rPr lang="en-IN" sz="1600" dirty="0" smtClean="0"/>
              <a:t>The </a:t>
            </a:r>
            <a:r>
              <a:rPr lang="en-IN" sz="1600" dirty="0"/>
              <a:t>CLR allows the </a:t>
            </a:r>
            <a:r>
              <a:rPr lang="en-IN" sz="1600" dirty="0" smtClean="0"/>
              <a:t> execution </a:t>
            </a:r>
            <a:r>
              <a:rPr lang="en-IN" sz="1600" dirty="0"/>
              <a:t>of code </a:t>
            </a:r>
            <a:r>
              <a:rPr lang="en-IN" sz="1600" dirty="0" smtClean="0"/>
              <a:t>across </a:t>
            </a:r>
            <a:r>
              <a:rPr lang="en-IN" sz="1600" dirty="0"/>
              <a:t>different </a:t>
            </a:r>
            <a:r>
              <a:rPr lang="en-IN" sz="1600" dirty="0" smtClean="0"/>
              <a:t>platforms </a:t>
            </a:r>
            <a:r>
              <a:rPr lang="en-IN" sz="1600" dirty="0"/>
              <a:t>by </a:t>
            </a:r>
            <a:r>
              <a:rPr lang="en-IN" sz="1600" dirty="0" smtClean="0"/>
              <a:t>translating </a:t>
            </a:r>
            <a:r>
              <a:rPr lang="en-IN" sz="1600" dirty="0"/>
              <a:t>code into </a:t>
            </a:r>
            <a:r>
              <a:rPr lang="en-IN" sz="1600" dirty="0" smtClean="0"/>
              <a:t>Intermediate Language </a:t>
            </a:r>
            <a:r>
              <a:rPr lang="en-IN" sz="1600" dirty="0"/>
              <a:t>(IL).</a:t>
            </a:r>
          </a:p>
          <a:p>
            <a:pPr>
              <a:spcBef>
                <a:spcPct val="20000"/>
              </a:spcBef>
              <a:buFontTx/>
              <a:buBlip>
                <a:blip r:embed="rId3"/>
              </a:buBlip>
              <a:tabLst>
                <a:tab pos="231775" algn="l"/>
              </a:tabLst>
            </a:pPr>
            <a:endParaRPr lang="en-US" sz="1600" dirty="0">
              <a:solidFill>
                <a:schemeClr val="accent2"/>
              </a:solidFill>
              <a:latin typeface="Arial" charset="0"/>
            </a:endParaRPr>
          </a:p>
        </p:txBody>
      </p:sp>
      <p:sp>
        <p:nvSpPr>
          <p:cNvPr id="501768" name="Text Box 8"/>
          <p:cNvSpPr txBox="1">
            <a:spLocks noChangeArrowheads="1"/>
          </p:cNvSpPr>
          <p:nvPr/>
        </p:nvSpPr>
        <p:spPr bwMode="auto">
          <a:xfrm>
            <a:off x="8007918" y="1795552"/>
            <a:ext cx="4321968" cy="830997"/>
          </a:xfrm>
          <a:prstGeom prst="rect">
            <a:avLst/>
          </a:prstGeom>
          <a:noFill/>
          <a:ln w="9525">
            <a:noFill/>
            <a:miter lim="800000"/>
            <a:headEnd/>
            <a:tailEnd/>
          </a:ln>
        </p:spPr>
        <p:txBody>
          <a:bodyPr wrap="square">
            <a:spAutoFit/>
          </a:bodyPr>
          <a:lstStyle/>
          <a:p>
            <a:pPr marL="285750" indent="-285750">
              <a:spcBef>
                <a:spcPct val="20000"/>
              </a:spcBef>
              <a:buFont typeface="Arial" panose="020B0604020202020204" pitchFamily="34" charset="0"/>
              <a:buChar char="•"/>
              <a:tabLst>
                <a:tab pos="231775" algn="l"/>
              </a:tabLst>
            </a:pPr>
            <a:r>
              <a:rPr lang="en-IN" sz="1600" dirty="0" smtClean="0"/>
              <a:t>At </a:t>
            </a:r>
            <a:r>
              <a:rPr lang="en-IN" sz="1600" dirty="0"/>
              <a:t>the presentation </a:t>
            </a:r>
            <a:r>
              <a:rPr lang="en-IN" sz="1600" dirty="0" smtClean="0"/>
              <a:t>layer,/Development Framework </a:t>
            </a:r>
            <a:r>
              <a:rPr lang="en-IN" sz="1600" dirty="0"/>
              <a:t>.NET </a:t>
            </a:r>
            <a:r>
              <a:rPr lang="en-IN" sz="1600" dirty="0" smtClean="0"/>
              <a:t>provides different types of </a:t>
            </a:r>
            <a:r>
              <a:rPr lang="en-IN" sz="1600" dirty="0"/>
              <a:t>user interfaces. </a:t>
            </a:r>
            <a:endParaRPr lang="en-US" sz="1600" dirty="0">
              <a:solidFill>
                <a:schemeClr val="accent2"/>
              </a:solidFill>
              <a:latin typeface="Arial" charset="0"/>
            </a:endParaRPr>
          </a:p>
        </p:txBody>
      </p:sp>
      <p:sp>
        <p:nvSpPr>
          <p:cNvPr id="501769" name="Text Box 9"/>
          <p:cNvSpPr txBox="1">
            <a:spLocks noChangeArrowheads="1"/>
          </p:cNvSpPr>
          <p:nvPr/>
        </p:nvSpPr>
        <p:spPr bwMode="auto">
          <a:xfrm>
            <a:off x="8022432" y="2903662"/>
            <a:ext cx="4321968" cy="1914370"/>
          </a:xfrm>
          <a:prstGeom prst="rect">
            <a:avLst/>
          </a:prstGeom>
          <a:noFill/>
          <a:ln w="9525">
            <a:noFill/>
            <a:miter lim="800000"/>
            <a:headEnd/>
            <a:tailEnd/>
          </a:ln>
        </p:spPr>
        <p:txBody>
          <a:bodyPr wrap="square">
            <a:spAutoFit/>
          </a:bodyPr>
          <a:lstStyle/>
          <a:p>
            <a:pPr marL="285750" indent="-285750">
              <a:spcBef>
                <a:spcPct val="20000"/>
              </a:spcBef>
              <a:buFont typeface="Arial" panose="020B0604020202020204" pitchFamily="34" charset="0"/>
              <a:buChar char="•"/>
              <a:tabLst>
                <a:tab pos="261938" algn="l"/>
              </a:tabLst>
            </a:pPr>
            <a:endParaRPr lang="en-IN" sz="1600" dirty="0" smtClean="0"/>
          </a:p>
          <a:p>
            <a:pPr marL="285750" indent="-285750">
              <a:spcBef>
                <a:spcPct val="20000"/>
              </a:spcBef>
              <a:buFont typeface="Arial" panose="020B0604020202020204" pitchFamily="34" charset="0"/>
              <a:buChar char="•"/>
              <a:tabLst>
                <a:tab pos="261938" algn="l"/>
              </a:tabLst>
            </a:pPr>
            <a:r>
              <a:rPr lang="en-IN" sz="1600" dirty="0" smtClean="0"/>
              <a:t>The </a:t>
            </a:r>
            <a:r>
              <a:rPr lang="en-IN" sz="1600" dirty="0"/>
              <a:t>.NET </a:t>
            </a:r>
            <a:r>
              <a:rPr lang="en-IN" sz="1600" dirty="0" smtClean="0"/>
              <a:t>Framework class </a:t>
            </a:r>
            <a:r>
              <a:rPr lang="en-IN" sz="1600" dirty="0"/>
              <a:t>library works </a:t>
            </a:r>
            <a:r>
              <a:rPr lang="en-IN" sz="1600" dirty="0" smtClean="0"/>
              <a:t>with </a:t>
            </a:r>
            <a:r>
              <a:rPr lang="en-IN" sz="1600" dirty="0"/>
              <a:t>any .NET </a:t>
            </a:r>
            <a:r>
              <a:rPr lang="en-IN" sz="1600" dirty="0" smtClean="0"/>
              <a:t>language</a:t>
            </a:r>
            <a:r>
              <a:rPr lang="en-IN" sz="1600" dirty="0"/>
              <a:t>, such as </a:t>
            </a:r>
            <a:r>
              <a:rPr lang="en-IN" sz="1600" dirty="0" smtClean="0"/>
              <a:t>VB.NET</a:t>
            </a:r>
            <a:r>
              <a:rPr lang="en-IN" sz="1600" dirty="0"/>
              <a:t>, VC++ </a:t>
            </a:r>
            <a:r>
              <a:rPr lang="en-IN" sz="1600" dirty="0" smtClean="0"/>
              <a:t>, </a:t>
            </a:r>
            <a:r>
              <a:rPr lang="en-IN" sz="1600" dirty="0"/>
              <a:t>and VC#. </a:t>
            </a:r>
          </a:p>
          <a:p>
            <a:pPr marL="285750" indent="-285750">
              <a:spcBef>
                <a:spcPct val="20000"/>
              </a:spcBef>
              <a:buFont typeface="Arial" panose="020B0604020202020204" pitchFamily="34" charset="0"/>
              <a:buChar char="•"/>
              <a:tabLst>
                <a:tab pos="261938" algn="l"/>
              </a:tabLst>
            </a:pPr>
            <a:r>
              <a:rPr lang="en-IN" sz="1600" dirty="0" smtClean="0"/>
              <a:t>The </a:t>
            </a:r>
            <a:r>
              <a:rPr lang="en-IN" sz="1600" dirty="0"/>
              <a:t>.NET </a:t>
            </a:r>
            <a:r>
              <a:rPr lang="en-IN" sz="1600" dirty="0" smtClean="0"/>
              <a:t>Framework </a:t>
            </a:r>
            <a:r>
              <a:rPr lang="en-IN" sz="1600" dirty="0"/>
              <a:t>class </a:t>
            </a:r>
            <a:r>
              <a:rPr lang="en-IN" sz="1600" dirty="0" smtClean="0"/>
              <a:t>library </a:t>
            </a:r>
            <a:r>
              <a:rPr lang="en-IN" sz="1600" dirty="0"/>
              <a:t>comprises </a:t>
            </a:r>
            <a:r>
              <a:rPr lang="en-IN" sz="1600" dirty="0" smtClean="0"/>
              <a:t>namespaces</a:t>
            </a:r>
            <a:r>
              <a:rPr lang="en-IN" sz="1600" dirty="0"/>
              <a:t>, which </a:t>
            </a:r>
            <a:r>
              <a:rPr lang="en-IN" sz="1600" dirty="0" smtClean="0"/>
              <a:t>are </a:t>
            </a:r>
            <a:r>
              <a:rPr lang="en-IN" sz="1600" dirty="0"/>
              <a:t>contained within </a:t>
            </a:r>
            <a:r>
              <a:rPr lang="en-IN" sz="1600" dirty="0" smtClean="0"/>
              <a:t>assemblies</a:t>
            </a:r>
            <a:r>
              <a:rPr lang="en-IN" sz="1600" dirty="0">
                <a:solidFill>
                  <a:srgbClr val="FF3300"/>
                </a:solidFill>
                <a:latin typeface="Arial" charset="0"/>
              </a:rPr>
              <a:t>.</a:t>
            </a:r>
          </a:p>
        </p:txBody>
      </p:sp>
      <p:sp>
        <p:nvSpPr>
          <p:cNvPr id="10" name="Title 1"/>
          <p:cNvSpPr txBox="1">
            <a:spLocks/>
          </p:cNvSpPr>
          <p:nvPr/>
        </p:nvSpPr>
        <p:spPr>
          <a:xfrm>
            <a:off x="304800" y="228600"/>
            <a:ext cx="11799191" cy="896552"/>
          </a:xfrm>
          <a:prstGeom prst="rect">
            <a:avLst/>
          </a:prstGeom>
        </p:spPr>
        <p:txBody>
          <a:bodyPr vert="horz" lIns="150602" tIns="37650" rIns="150602" bIns="37650" rtlCol="0" anchor="t">
            <a:noAutofit/>
          </a:bodyPr>
          <a:lstStyle>
            <a:lvl1pPr algn="l" defTabSz="752816" rtl="0" eaLnBrk="1" latinLnBrk="0" hangingPunct="1">
              <a:spcBef>
                <a:spcPct val="0"/>
              </a:spcBef>
              <a:buNone/>
              <a:defRPr sz="4000" kern="1200">
                <a:gradFill>
                  <a:gsLst>
                    <a:gs pos="0">
                      <a:schemeClr val="tx1"/>
                    </a:gs>
                    <a:gs pos="100000">
                      <a:schemeClr val="tx1"/>
                    </a:gs>
                  </a:gsLst>
                  <a:lin ang="5400000" scaled="0"/>
                </a:gradFill>
                <a:latin typeface="+mj-lt"/>
                <a:ea typeface="+mj-ea"/>
                <a:cs typeface="+mj-cs"/>
              </a:defRPr>
            </a:lvl1pPr>
          </a:lstStyle>
          <a:p>
            <a:r>
              <a:rPr lang="en-US" dirty="0" smtClean="0"/>
              <a:t>Components of .Net Architecture</a:t>
            </a:r>
            <a:endParaRPr lang="en-US" dirty="0"/>
          </a:p>
        </p:txBody>
      </p:sp>
      <p:pic>
        <p:nvPicPr>
          <p:cNvPr id="3074" name="Picture 2" descr="C:\Users\dinoop.u\Desktop\Untitled.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2542" y="1830036"/>
            <a:ext cx="6992937" cy="1276350"/>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descr="C:\Users\dinoop.u\Desktop\Untitled.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61571" y="3445979"/>
            <a:ext cx="6963908" cy="1247775"/>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C:\Users\dinoop.u\Desktop\Untitled.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32543" y="5150161"/>
            <a:ext cx="7033986" cy="1247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90703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 calcmode="lin" valueType="num">
                                      <p:cBhvr additive="base">
                                        <p:cTn id="7" dur="500" fill="hold"/>
                                        <p:tgtEl>
                                          <p:spTgt spid="3074"/>
                                        </p:tgtEl>
                                        <p:attrNameLst>
                                          <p:attrName>ppt_x</p:attrName>
                                        </p:attrNameLst>
                                      </p:cBhvr>
                                      <p:tavLst>
                                        <p:tav tm="0">
                                          <p:val>
                                            <p:strVal val="#ppt_x"/>
                                          </p:val>
                                        </p:tav>
                                        <p:tav tm="100000">
                                          <p:val>
                                            <p:strVal val="#ppt_x"/>
                                          </p:val>
                                        </p:tav>
                                      </p:tavLst>
                                    </p:anim>
                                    <p:anim calcmode="lin" valueType="num">
                                      <p:cBhvr additive="base">
                                        <p:cTn id="8" dur="500" fill="hold"/>
                                        <p:tgtEl>
                                          <p:spTgt spid="3074"/>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075"/>
                                        </p:tgtEl>
                                        <p:attrNameLst>
                                          <p:attrName>style.visibility</p:attrName>
                                        </p:attrNameLst>
                                      </p:cBhvr>
                                      <p:to>
                                        <p:strVal val="visible"/>
                                      </p:to>
                                    </p:set>
                                    <p:anim calcmode="lin" valueType="num">
                                      <p:cBhvr additive="base">
                                        <p:cTn id="11" dur="500" fill="hold"/>
                                        <p:tgtEl>
                                          <p:spTgt spid="3075"/>
                                        </p:tgtEl>
                                        <p:attrNameLst>
                                          <p:attrName>ppt_x</p:attrName>
                                        </p:attrNameLst>
                                      </p:cBhvr>
                                      <p:tavLst>
                                        <p:tav tm="0">
                                          <p:val>
                                            <p:strVal val="#ppt_x"/>
                                          </p:val>
                                        </p:tav>
                                        <p:tav tm="100000">
                                          <p:val>
                                            <p:strVal val="#ppt_x"/>
                                          </p:val>
                                        </p:tav>
                                      </p:tavLst>
                                    </p:anim>
                                    <p:anim calcmode="lin" valueType="num">
                                      <p:cBhvr additive="base">
                                        <p:cTn id="12" dur="500" fill="hold"/>
                                        <p:tgtEl>
                                          <p:spTgt spid="3075"/>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076"/>
                                        </p:tgtEl>
                                        <p:attrNameLst>
                                          <p:attrName>style.visibility</p:attrName>
                                        </p:attrNameLst>
                                      </p:cBhvr>
                                      <p:to>
                                        <p:strVal val="visible"/>
                                      </p:to>
                                    </p:set>
                                    <p:anim calcmode="lin" valueType="num">
                                      <p:cBhvr additive="base">
                                        <p:cTn id="15" dur="500" fill="hold"/>
                                        <p:tgtEl>
                                          <p:spTgt spid="3076"/>
                                        </p:tgtEl>
                                        <p:attrNameLst>
                                          <p:attrName>ppt_x</p:attrName>
                                        </p:attrNameLst>
                                      </p:cBhvr>
                                      <p:tavLst>
                                        <p:tav tm="0">
                                          <p:val>
                                            <p:strVal val="#ppt_x"/>
                                          </p:val>
                                        </p:tav>
                                        <p:tav tm="100000">
                                          <p:val>
                                            <p:strVal val="#ppt_x"/>
                                          </p:val>
                                        </p:tav>
                                      </p:tavLst>
                                    </p:anim>
                                    <p:anim calcmode="lin" valueType="num">
                                      <p:cBhvr additive="base">
                                        <p:cTn id="16" dur="500" fill="hold"/>
                                        <p:tgtEl>
                                          <p:spTgt spid="3076"/>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501768"/>
                                        </p:tgtEl>
                                        <p:attrNameLst>
                                          <p:attrName>style.visibility</p:attrName>
                                        </p:attrNameLst>
                                      </p:cBhvr>
                                      <p:to>
                                        <p:strVal val="visible"/>
                                      </p:to>
                                    </p:set>
                                    <p:anim calcmode="lin" valueType="num">
                                      <p:cBhvr additive="base">
                                        <p:cTn id="21" dur="500" fill="hold"/>
                                        <p:tgtEl>
                                          <p:spTgt spid="501768"/>
                                        </p:tgtEl>
                                        <p:attrNameLst>
                                          <p:attrName>ppt_x</p:attrName>
                                        </p:attrNameLst>
                                      </p:cBhvr>
                                      <p:tavLst>
                                        <p:tav tm="0">
                                          <p:val>
                                            <p:strVal val="#ppt_x"/>
                                          </p:val>
                                        </p:tav>
                                        <p:tav tm="100000">
                                          <p:val>
                                            <p:strVal val="#ppt_x"/>
                                          </p:val>
                                        </p:tav>
                                      </p:tavLst>
                                    </p:anim>
                                    <p:anim calcmode="lin" valueType="num">
                                      <p:cBhvr additive="base">
                                        <p:cTn id="22" dur="500" fill="hold"/>
                                        <p:tgtEl>
                                          <p:spTgt spid="501768"/>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501769"/>
                                        </p:tgtEl>
                                        <p:attrNameLst>
                                          <p:attrName>style.visibility</p:attrName>
                                        </p:attrNameLst>
                                      </p:cBhvr>
                                      <p:to>
                                        <p:strVal val="visible"/>
                                      </p:to>
                                    </p:set>
                                    <p:anim calcmode="lin" valueType="num">
                                      <p:cBhvr additive="base">
                                        <p:cTn id="25" dur="500" fill="hold"/>
                                        <p:tgtEl>
                                          <p:spTgt spid="501769"/>
                                        </p:tgtEl>
                                        <p:attrNameLst>
                                          <p:attrName>ppt_x</p:attrName>
                                        </p:attrNameLst>
                                      </p:cBhvr>
                                      <p:tavLst>
                                        <p:tav tm="0">
                                          <p:val>
                                            <p:strVal val="#ppt_x"/>
                                          </p:val>
                                        </p:tav>
                                        <p:tav tm="100000">
                                          <p:val>
                                            <p:strVal val="#ppt_x"/>
                                          </p:val>
                                        </p:tav>
                                      </p:tavLst>
                                    </p:anim>
                                    <p:anim calcmode="lin" valueType="num">
                                      <p:cBhvr additive="base">
                                        <p:cTn id="26" dur="500" fill="hold"/>
                                        <p:tgtEl>
                                          <p:spTgt spid="501769"/>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501767"/>
                                        </p:tgtEl>
                                        <p:attrNameLst>
                                          <p:attrName>style.visibility</p:attrName>
                                        </p:attrNameLst>
                                      </p:cBhvr>
                                      <p:to>
                                        <p:strVal val="visible"/>
                                      </p:to>
                                    </p:set>
                                    <p:anim calcmode="lin" valueType="num">
                                      <p:cBhvr additive="base">
                                        <p:cTn id="29" dur="500" fill="hold"/>
                                        <p:tgtEl>
                                          <p:spTgt spid="501767"/>
                                        </p:tgtEl>
                                        <p:attrNameLst>
                                          <p:attrName>ppt_x</p:attrName>
                                        </p:attrNameLst>
                                      </p:cBhvr>
                                      <p:tavLst>
                                        <p:tav tm="0">
                                          <p:val>
                                            <p:strVal val="#ppt_x"/>
                                          </p:val>
                                        </p:tav>
                                        <p:tav tm="100000">
                                          <p:val>
                                            <p:strVal val="#ppt_x"/>
                                          </p:val>
                                        </p:tav>
                                      </p:tavLst>
                                    </p:anim>
                                    <p:anim calcmode="lin" valueType="num">
                                      <p:cBhvr additive="base">
                                        <p:cTn id="30" dur="500" fill="hold"/>
                                        <p:tgtEl>
                                          <p:spTgt spid="50176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767" grpId="0"/>
      <p:bldP spid="501768" grpId="0"/>
      <p:bldP spid="50176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Execution Model</a:t>
            </a:r>
            <a:endParaRPr lang="en-US" dirty="0"/>
          </a:p>
        </p:txBody>
      </p:sp>
      <p:sp>
        <p:nvSpPr>
          <p:cNvPr id="7" name="Rounded Rectangle 6"/>
          <p:cNvSpPr/>
          <p:nvPr/>
        </p:nvSpPr>
        <p:spPr bwMode="auto">
          <a:xfrm>
            <a:off x="1143000" y="1295400"/>
            <a:ext cx="3505200" cy="609600"/>
          </a:xfrm>
          <a:prstGeom prst="roundRect">
            <a:avLst/>
          </a:prstGeom>
          <a:noFill/>
          <a:ln w="38100">
            <a:solidFill>
              <a:srgbClr val="E8112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r>
              <a:rPr lang="en-US" sz="2400" b="1" spc="-102" dirty="0" smtClean="0">
                <a:gradFill>
                  <a:gsLst>
                    <a:gs pos="0">
                      <a:srgbClr val="FFFFFF"/>
                    </a:gs>
                    <a:gs pos="100000">
                      <a:srgbClr val="FFFFFF"/>
                    </a:gs>
                  </a:gsLst>
                  <a:lin ang="5400000" scaled="0"/>
                </a:gradFill>
                <a:ea typeface="Segoe UI" pitchFamily="34" charset="0"/>
                <a:cs typeface="Segoe UI" pitchFamily="34" charset="0"/>
              </a:rPr>
              <a:t>C# Code</a:t>
            </a:r>
            <a:endParaRPr lang="en-US" sz="2400" b="1" spc="-102" dirty="0">
              <a:gradFill>
                <a:gsLst>
                  <a:gs pos="0">
                    <a:srgbClr val="FFFFFF"/>
                  </a:gs>
                  <a:gs pos="100000">
                    <a:srgbClr val="FFFFFF"/>
                  </a:gs>
                </a:gsLst>
                <a:lin ang="5400000" scaled="0"/>
              </a:gradFill>
              <a:ea typeface="Segoe UI" pitchFamily="34" charset="0"/>
              <a:cs typeface="Segoe UI" pitchFamily="34" charset="0"/>
            </a:endParaRPr>
          </a:p>
        </p:txBody>
      </p:sp>
      <p:sp>
        <p:nvSpPr>
          <p:cNvPr id="8" name="Rounded Rectangle 7"/>
          <p:cNvSpPr/>
          <p:nvPr/>
        </p:nvSpPr>
        <p:spPr bwMode="auto">
          <a:xfrm>
            <a:off x="6719455" y="1295400"/>
            <a:ext cx="3505200" cy="609600"/>
          </a:xfrm>
          <a:prstGeom prst="roundRect">
            <a:avLst/>
          </a:prstGeom>
          <a:noFill/>
          <a:ln w="38100">
            <a:solidFill>
              <a:srgbClr val="E8112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r>
              <a:rPr lang="en-US" sz="2400" b="1" spc="-102" dirty="0">
                <a:gradFill>
                  <a:gsLst>
                    <a:gs pos="0">
                      <a:srgbClr val="FFFFFF"/>
                    </a:gs>
                    <a:gs pos="100000">
                      <a:srgbClr val="FFFFFF"/>
                    </a:gs>
                  </a:gsLst>
                  <a:lin ang="5400000" scaled="0"/>
                </a:gradFill>
                <a:ea typeface="Segoe UI" pitchFamily="34" charset="0"/>
                <a:cs typeface="Segoe UI" pitchFamily="34" charset="0"/>
              </a:rPr>
              <a:t>VB.NET Code</a:t>
            </a:r>
            <a:endParaRPr lang="en-US" sz="2400" spc="-102" dirty="0">
              <a:gradFill>
                <a:gsLst>
                  <a:gs pos="0">
                    <a:srgbClr val="FFFFFF"/>
                  </a:gs>
                  <a:gs pos="100000">
                    <a:srgbClr val="FFFFFF"/>
                  </a:gs>
                </a:gsLst>
                <a:lin ang="5400000" scaled="0"/>
              </a:gradFill>
              <a:ea typeface="Segoe UI" pitchFamily="34" charset="0"/>
              <a:cs typeface="Segoe UI" pitchFamily="34" charset="0"/>
            </a:endParaRPr>
          </a:p>
        </p:txBody>
      </p:sp>
      <p:sp>
        <p:nvSpPr>
          <p:cNvPr id="9" name="Rounded Rectangle 8"/>
          <p:cNvSpPr/>
          <p:nvPr/>
        </p:nvSpPr>
        <p:spPr bwMode="auto">
          <a:xfrm>
            <a:off x="6719455" y="2521527"/>
            <a:ext cx="3505200" cy="526472"/>
          </a:xfrm>
          <a:prstGeom prst="roundRect">
            <a:avLst/>
          </a:prstGeom>
          <a:noFill/>
          <a:ln w="38100">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r>
              <a:rPr lang="en-US" sz="1600" b="1" spc="-102" dirty="0" smtClean="0">
                <a:gradFill>
                  <a:gsLst>
                    <a:gs pos="0">
                      <a:srgbClr val="FFFFFF"/>
                    </a:gs>
                    <a:gs pos="100000">
                      <a:srgbClr val="FFFFFF"/>
                    </a:gs>
                  </a:gsLst>
                  <a:lin ang="5400000" scaled="0"/>
                </a:gradFill>
                <a:ea typeface="Segoe UI" pitchFamily="34" charset="0"/>
                <a:cs typeface="Segoe UI" pitchFamily="34" charset="0"/>
              </a:rPr>
              <a:t>VB.NET Compiler-Native Compiler</a:t>
            </a:r>
            <a:endParaRPr lang="en-US" sz="1600" b="1" spc="-102" dirty="0">
              <a:gradFill>
                <a:gsLst>
                  <a:gs pos="0">
                    <a:srgbClr val="FFFFFF"/>
                  </a:gs>
                  <a:gs pos="100000">
                    <a:srgbClr val="FFFFFF"/>
                  </a:gs>
                </a:gsLst>
                <a:lin ang="5400000" scaled="0"/>
              </a:gradFill>
              <a:ea typeface="Segoe UI" pitchFamily="34" charset="0"/>
              <a:cs typeface="Segoe UI" pitchFamily="34" charset="0"/>
            </a:endParaRPr>
          </a:p>
        </p:txBody>
      </p:sp>
      <p:sp>
        <p:nvSpPr>
          <p:cNvPr id="10" name="Rounded Rectangle 9"/>
          <p:cNvSpPr/>
          <p:nvPr/>
        </p:nvSpPr>
        <p:spPr bwMode="auto">
          <a:xfrm>
            <a:off x="1136073" y="2521526"/>
            <a:ext cx="3505200" cy="526473"/>
          </a:xfrm>
          <a:prstGeom prst="roundRect">
            <a:avLst/>
          </a:prstGeom>
          <a:noFill/>
          <a:ln w="38100">
            <a:solidFill>
              <a:srgbClr val="E8112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r>
              <a:rPr lang="en-US" sz="1600" b="1" spc="-102" dirty="0" smtClean="0">
                <a:gradFill>
                  <a:gsLst>
                    <a:gs pos="0">
                      <a:srgbClr val="FFFFFF"/>
                    </a:gs>
                    <a:gs pos="100000">
                      <a:srgbClr val="FFFFFF"/>
                    </a:gs>
                  </a:gsLst>
                  <a:lin ang="5400000" scaled="0"/>
                </a:gradFill>
                <a:ea typeface="Segoe UI" pitchFamily="34" charset="0"/>
                <a:cs typeface="Segoe UI" pitchFamily="34" charset="0"/>
              </a:rPr>
              <a:t>C# Compiler-Native Compiler</a:t>
            </a:r>
            <a:endParaRPr lang="en-US" sz="1600" b="1" spc="-102" dirty="0">
              <a:gradFill>
                <a:gsLst>
                  <a:gs pos="0">
                    <a:srgbClr val="FFFFFF"/>
                  </a:gs>
                  <a:gs pos="100000">
                    <a:srgbClr val="FFFFFF"/>
                  </a:gs>
                </a:gsLst>
                <a:lin ang="5400000" scaled="0"/>
              </a:gradFill>
              <a:ea typeface="Segoe UI" pitchFamily="34" charset="0"/>
              <a:cs typeface="Segoe UI" pitchFamily="34" charset="0"/>
            </a:endParaRPr>
          </a:p>
        </p:txBody>
      </p:sp>
      <p:sp>
        <p:nvSpPr>
          <p:cNvPr id="11" name="Rounded Rectangle 10"/>
          <p:cNvSpPr/>
          <p:nvPr/>
        </p:nvSpPr>
        <p:spPr bwMode="auto">
          <a:xfrm>
            <a:off x="2722419" y="3519053"/>
            <a:ext cx="6248400" cy="599209"/>
          </a:xfrm>
          <a:prstGeom prst="roundRect">
            <a:avLst/>
          </a:prstGeom>
          <a:noFill/>
          <a:ln w="38100">
            <a:solidFill>
              <a:srgbClr val="E8112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r>
              <a:rPr lang="en-US" sz="2400" b="1" spc="-102" dirty="0" smtClean="0">
                <a:gradFill>
                  <a:gsLst>
                    <a:gs pos="0">
                      <a:srgbClr val="FFFFFF"/>
                    </a:gs>
                    <a:gs pos="100000">
                      <a:srgbClr val="FFFFFF"/>
                    </a:gs>
                  </a:gsLst>
                  <a:lin ang="5400000" scaled="0"/>
                </a:gradFill>
                <a:ea typeface="Segoe UI" pitchFamily="34" charset="0"/>
                <a:cs typeface="Segoe UI" pitchFamily="34" charset="0"/>
              </a:rPr>
              <a:t>Intermediate Language-MSIL</a:t>
            </a:r>
            <a:endParaRPr lang="en-US" sz="2400" b="1" spc="-102" dirty="0">
              <a:gradFill>
                <a:gsLst>
                  <a:gs pos="0">
                    <a:srgbClr val="FFFFFF"/>
                  </a:gs>
                  <a:gs pos="100000">
                    <a:srgbClr val="FFFFFF"/>
                  </a:gs>
                </a:gsLst>
                <a:lin ang="5400000" scaled="0"/>
              </a:gradFill>
              <a:ea typeface="Segoe UI" pitchFamily="34" charset="0"/>
              <a:cs typeface="Segoe UI" pitchFamily="34" charset="0"/>
            </a:endParaRPr>
          </a:p>
        </p:txBody>
      </p:sp>
      <p:sp>
        <p:nvSpPr>
          <p:cNvPr id="12" name="Rounded Rectangle 11"/>
          <p:cNvSpPr/>
          <p:nvPr/>
        </p:nvSpPr>
        <p:spPr bwMode="auto">
          <a:xfrm>
            <a:off x="2722419" y="4714008"/>
            <a:ext cx="6248399" cy="852054"/>
          </a:xfrm>
          <a:prstGeom prst="roundRect">
            <a:avLst/>
          </a:prstGeom>
          <a:noFill/>
          <a:ln w="38100">
            <a:solidFill>
              <a:srgbClr val="E8112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r>
              <a:rPr lang="en-US" sz="2400" b="1" spc="-102" dirty="0" smtClean="0">
                <a:gradFill>
                  <a:gsLst>
                    <a:gs pos="0">
                      <a:srgbClr val="FFFFFF"/>
                    </a:gs>
                    <a:gs pos="100000">
                      <a:srgbClr val="FFFFFF"/>
                    </a:gs>
                  </a:gsLst>
                  <a:lin ang="5400000" scaled="0"/>
                </a:gradFill>
                <a:ea typeface="Segoe UI" pitchFamily="34" charset="0"/>
                <a:cs typeface="Segoe UI" pitchFamily="34" charset="0"/>
              </a:rPr>
              <a:t>Common Language Runtime</a:t>
            </a:r>
          </a:p>
          <a:p>
            <a:pPr algn="ctr" defTabSz="932406"/>
            <a:r>
              <a:rPr lang="en-US" sz="2400" b="1" spc="-102" dirty="0" smtClean="0">
                <a:gradFill>
                  <a:gsLst>
                    <a:gs pos="0">
                      <a:srgbClr val="FFFFFF"/>
                    </a:gs>
                    <a:gs pos="100000">
                      <a:srgbClr val="FFFFFF"/>
                    </a:gs>
                  </a:gsLst>
                  <a:lin ang="5400000" scaled="0"/>
                </a:gradFill>
                <a:ea typeface="Segoe UI" pitchFamily="34" charset="0"/>
                <a:cs typeface="Segoe UI" pitchFamily="34" charset="0"/>
              </a:rPr>
              <a:t>JIT Compiler</a:t>
            </a:r>
            <a:endParaRPr lang="en-US" sz="2400" b="1" spc="-102" dirty="0">
              <a:gradFill>
                <a:gsLst>
                  <a:gs pos="0">
                    <a:srgbClr val="FFFFFF"/>
                  </a:gs>
                  <a:gs pos="100000">
                    <a:srgbClr val="FFFFFF"/>
                  </a:gs>
                </a:gsLst>
                <a:lin ang="5400000" scaled="0"/>
              </a:gradFill>
              <a:ea typeface="Segoe UI" pitchFamily="34" charset="0"/>
              <a:cs typeface="Segoe UI" pitchFamily="34" charset="0"/>
            </a:endParaRPr>
          </a:p>
        </p:txBody>
      </p:sp>
      <p:sp>
        <p:nvSpPr>
          <p:cNvPr id="13" name="Rounded Rectangle 12"/>
          <p:cNvSpPr/>
          <p:nvPr/>
        </p:nvSpPr>
        <p:spPr bwMode="auto">
          <a:xfrm>
            <a:off x="4107874" y="6182589"/>
            <a:ext cx="3505200" cy="381000"/>
          </a:xfrm>
          <a:prstGeom prst="roundRect">
            <a:avLst/>
          </a:prstGeom>
          <a:noFill/>
          <a:ln w="38100">
            <a:solidFill>
              <a:srgbClr val="E8112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r>
              <a:rPr lang="en-US" sz="1600" b="1" spc="-102" dirty="0" smtClean="0">
                <a:gradFill>
                  <a:gsLst>
                    <a:gs pos="0">
                      <a:srgbClr val="FFFFFF"/>
                    </a:gs>
                    <a:gs pos="100000">
                      <a:srgbClr val="FFFFFF"/>
                    </a:gs>
                  </a:gsLst>
                  <a:lin ang="5400000" scaled="0"/>
                </a:gradFill>
                <a:ea typeface="Segoe UI" pitchFamily="34" charset="0"/>
                <a:cs typeface="Segoe UI" pitchFamily="34" charset="0"/>
              </a:rPr>
              <a:t>Native Code</a:t>
            </a:r>
            <a:endParaRPr lang="en-US" sz="1600" b="1" spc="-102" dirty="0">
              <a:gradFill>
                <a:gsLst>
                  <a:gs pos="0">
                    <a:srgbClr val="FFFFFF"/>
                  </a:gs>
                  <a:gs pos="100000">
                    <a:srgbClr val="FFFFFF"/>
                  </a:gs>
                </a:gsLst>
                <a:lin ang="5400000" scaled="0"/>
              </a:gradFill>
              <a:ea typeface="Segoe UI" pitchFamily="34" charset="0"/>
              <a:cs typeface="Segoe UI" pitchFamily="34" charset="0"/>
            </a:endParaRPr>
          </a:p>
        </p:txBody>
      </p:sp>
      <p:sp>
        <p:nvSpPr>
          <p:cNvPr id="14" name="Down Arrow 13"/>
          <p:cNvSpPr/>
          <p:nvPr/>
        </p:nvSpPr>
        <p:spPr bwMode="auto">
          <a:xfrm>
            <a:off x="2667000" y="1905000"/>
            <a:ext cx="304800" cy="616527"/>
          </a:xfrm>
          <a:prstGeom prst="downArrow">
            <a:avLst/>
          </a:prstGeom>
          <a:noFill/>
          <a:ln w="38100">
            <a:solidFill>
              <a:srgbClr val="E8112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endParaRPr lang="en-US" sz="1600" spc="-102" dirty="0">
              <a:gradFill>
                <a:gsLst>
                  <a:gs pos="0">
                    <a:srgbClr val="FFFFFF"/>
                  </a:gs>
                  <a:gs pos="100000">
                    <a:srgbClr val="FFFFFF"/>
                  </a:gs>
                </a:gsLst>
                <a:lin ang="5400000" scaled="0"/>
              </a:gradFill>
              <a:ea typeface="Segoe UI" pitchFamily="34" charset="0"/>
              <a:cs typeface="Segoe UI" pitchFamily="34" charset="0"/>
            </a:endParaRPr>
          </a:p>
        </p:txBody>
      </p:sp>
      <p:sp>
        <p:nvSpPr>
          <p:cNvPr id="15" name="Down Arrow 14"/>
          <p:cNvSpPr/>
          <p:nvPr/>
        </p:nvSpPr>
        <p:spPr bwMode="auto">
          <a:xfrm>
            <a:off x="8319655" y="1904999"/>
            <a:ext cx="304800" cy="616527"/>
          </a:xfrm>
          <a:prstGeom prst="downArrow">
            <a:avLst/>
          </a:prstGeom>
          <a:noFill/>
          <a:ln w="38100">
            <a:solidFill>
              <a:srgbClr val="E8112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endParaRPr lang="en-US" sz="1600" spc="-102" dirty="0">
              <a:gradFill>
                <a:gsLst>
                  <a:gs pos="0">
                    <a:srgbClr val="FFFFFF"/>
                  </a:gs>
                  <a:gs pos="100000">
                    <a:srgbClr val="FFFFFF"/>
                  </a:gs>
                </a:gsLst>
                <a:lin ang="5400000" scaled="0"/>
              </a:gradFill>
              <a:ea typeface="Segoe UI" pitchFamily="34" charset="0"/>
              <a:cs typeface="Segoe UI" pitchFamily="34" charset="0"/>
            </a:endParaRPr>
          </a:p>
        </p:txBody>
      </p:sp>
      <p:sp>
        <p:nvSpPr>
          <p:cNvPr id="16" name="Down Arrow 15"/>
          <p:cNvSpPr/>
          <p:nvPr/>
        </p:nvSpPr>
        <p:spPr bwMode="auto">
          <a:xfrm>
            <a:off x="3352800" y="3047999"/>
            <a:ext cx="304800" cy="471055"/>
          </a:xfrm>
          <a:prstGeom prst="downArrow">
            <a:avLst/>
          </a:prstGeom>
          <a:noFill/>
          <a:ln w="38100">
            <a:solidFill>
              <a:srgbClr val="E8112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endParaRPr lang="en-US" sz="1600" spc="-102" dirty="0">
              <a:gradFill>
                <a:gsLst>
                  <a:gs pos="0">
                    <a:srgbClr val="FFFFFF"/>
                  </a:gs>
                  <a:gs pos="100000">
                    <a:srgbClr val="FFFFFF"/>
                  </a:gs>
                </a:gsLst>
                <a:lin ang="5400000" scaled="0"/>
              </a:gradFill>
              <a:ea typeface="Segoe UI" pitchFamily="34" charset="0"/>
              <a:cs typeface="Segoe UI" pitchFamily="34" charset="0"/>
            </a:endParaRPr>
          </a:p>
        </p:txBody>
      </p:sp>
      <p:sp>
        <p:nvSpPr>
          <p:cNvPr id="17" name="Down Arrow 16"/>
          <p:cNvSpPr/>
          <p:nvPr/>
        </p:nvSpPr>
        <p:spPr bwMode="auto">
          <a:xfrm>
            <a:off x="7613074" y="3047999"/>
            <a:ext cx="297872" cy="471055"/>
          </a:xfrm>
          <a:prstGeom prst="downArrow">
            <a:avLst/>
          </a:prstGeom>
          <a:noFill/>
          <a:ln w="38100">
            <a:solidFill>
              <a:srgbClr val="E8112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endParaRPr lang="en-US" sz="1600" spc="-102" dirty="0">
              <a:gradFill>
                <a:gsLst>
                  <a:gs pos="0">
                    <a:srgbClr val="FFFFFF"/>
                  </a:gs>
                  <a:gs pos="100000">
                    <a:srgbClr val="FFFFFF"/>
                  </a:gs>
                </a:gsLst>
                <a:lin ang="5400000" scaled="0"/>
              </a:gradFill>
              <a:ea typeface="Segoe UI" pitchFamily="34" charset="0"/>
              <a:cs typeface="Segoe UI" pitchFamily="34" charset="0"/>
            </a:endParaRPr>
          </a:p>
        </p:txBody>
      </p:sp>
      <p:sp>
        <p:nvSpPr>
          <p:cNvPr id="18" name="Down Arrow 17"/>
          <p:cNvSpPr/>
          <p:nvPr/>
        </p:nvSpPr>
        <p:spPr bwMode="auto">
          <a:xfrm>
            <a:off x="5590310" y="4118263"/>
            <a:ext cx="304800" cy="616527"/>
          </a:xfrm>
          <a:prstGeom prst="downArrow">
            <a:avLst/>
          </a:prstGeom>
          <a:noFill/>
          <a:ln w="38100">
            <a:solidFill>
              <a:srgbClr val="E8112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endParaRPr lang="en-US" sz="1600" spc="-102" dirty="0">
              <a:gradFill>
                <a:gsLst>
                  <a:gs pos="0">
                    <a:srgbClr val="FFFFFF"/>
                  </a:gs>
                  <a:gs pos="100000">
                    <a:srgbClr val="FFFFFF"/>
                  </a:gs>
                </a:gsLst>
                <a:lin ang="5400000" scaled="0"/>
              </a:gradFill>
              <a:ea typeface="Segoe UI" pitchFamily="34" charset="0"/>
              <a:cs typeface="Segoe UI" pitchFamily="34" charset="0"/>
            </a:endParaRPr>
          </a:p>
        </p:txBody>
      </p:sp>
      <p:sp>
        <p:nvSpPr>
          <p:cNvPr id="19" name="Down Arrow 18"/>
          <p:cNvSpPr/>
          <p:nvPr/>
        </p:nvSpPr>
        <p:spPr bwMode="auto">
          <a:xfrm>
            <a:off x="5562602" y="5566062"/>
            <a:ext cx="304800" cy="616527"/>
          </a:xfrm>
          <a:prstGeom prst="downArrow">
            <a:avLst/>
          </a:prstGeom>
          <a:noFill/>
          <a:ln w="38100">
            <a:solidFill>
              <a:srgbClr val="E8112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endParaRPr lang="en-US" sz="1600" spc="-102" dirty="0">
              <a:gradFill>
                <a:gsLst>
                  <a:gs pos="0">
                    <a:srgbClr val="FFFFFF"/>
                  </a:gs>
                  <a:gs pos="100000">
                    <a:srgbClr val="FFFFFF"/>
                  </a:gs>
                </a:gsLst>
                <a:lin ang="5400000" scaled="0"/>
              </a:gradFill>
              <a:ea typeface="Segoe UI" pitchFamily="34" charset="0"/>
              <a:cs typeface="Segoe UI" pitchFamily="34" charset="0"/>
            </a:endParaRPr>
          </a:p>
        </p:txBody>
      </p:sp>
      <p:sp>
        <p:nvSpPr>
          <p:cNvPr id="3" name="Snip Diagonal Corner Rectangle 2"/>
          <p:cNvSpPr/>
          <p:nvPr/>
        </p:nvSpPr>
        <p:spPr bwMode="auto">
          <a:xfrm>
            <a:off x="9448800" y="3519053"/>
            <a:ext cx="2667000" cy="1194955"/>
          </a:xfrm>
          <a:prstGeom prst="snip2DiagRect">
            <a:avLst/>
          </a:prstGeom>
          <a:noFill/>
          <a:ln w="38100">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r>
              <a:rPr lang="en-US" b="1" spc="-102" dirty="0" smtClean="0">
                <a:gradFill>
                  <a:gsLst>
                    <a:gs pos="0">
                      <a:srgbClr val="FFFFFF"/>
                    </a:gs>
                    <a:gs pos="100000">
                      <a:srgbClr val="FFFFFF"/>
                    </a:gs>
                  </a:gsLst>
                  <a:lin ang="5400000" scaled="0"/>
                </a:gradFill>
                <a:ea typeface="Segoe UI" pitchFamily="34" charset="0"/>
                <a:cs typeface="Segoe UI" pitchFamily="34" charset="0"/>
              </a:rPr>
              <a:t>Single Deployable Unit</a:t>
            </a:r>
          </a:p>
          <a:p>
            <a:pPr algn="ctr" defTabSz="932406"/>
            <a:r>
              <a:rPr lang="en-US" b="1" spc="-102" dirty="0" smtClean="0">
                <a:gradFill>
                  <a:gsLst>
                    <a:gs pos="0">
                      <a:srgbClr val="FFFFFF"/>
                    </a:gs>
                    <a:gs pos="100000">
                      <a:srgbClr val="FFFFFF"/>
                    </a:gs>
                  </a:gsLst>
                  <a:lin ang="5400000" scaled="0"/>
                </a:gradFill>
                <a:ea typeface="Segoe UI" pitchFamily="34" charset="0"/>
                <a:cs typeface="Segoe UI" pitchFamily="34" charset="0"/>
              </a:rPr>
              <a:t>IL+MetaData(Manifest )</a:t>
            </a:r>
          </a:p>
          <a:p>
            <a:pPr algn="ctr" defTabSz="932406"/>
            <a:r>
              <a:rPr lang="en-US" b="1" spc="-102" dirty="0" smtClean="0">
                <a:gradFill>
                  <a:gsLst>
                    <a:gs pos="0">
                      <a:srgbClr val="FFFFFF"/>
                    </a:gs>
                    <a:gs pos="100000">
                      <a:srgbClr val="FFFFFF"/>
                    </a:gs>
                  </a:gsLst>
                  <a:lin ang="5400000" scaled="0"/>
                </a:gradFill>
                <a:ea typeface="Segoe UI" pitchFamily="34" charset="0"/>
                <a:cs typeface="Segoe UI" pitchFamily="34" charset="0"/>
              </a:rPr>
              <a:t>.Exe,.dll</a:t>
            </a:r>
            <a:endParaRPr lang="en-US" b="1" spc="-102"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2788827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smtClean="0"/>
              <a:t>Compilation and Execution</a:t>
            </a:r>
            <a:endParaRPr lang="en-US" sz="4400" dirty="0"/>
          </a:p>
        </p:txBody>
      </p:sp>
      <p:pic>
        <p:nvPicPr>
          <p:cNvPr id="4" name="Picture 10" descr="dev machine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286000" y="1143000"/>
            <a:ext cx="6924675" cy="5410200"/>
          </a:xfrm>
          <a:noFill/>
          <a:ln w="38100">
            <a:solidFill>
              <a:srgbClr val="E81123"/>
            </a:solidFill>
          </a:ln>
        </p:spPr>
      </p:pic>
    </p:spTree>
    <p:extLst>
      <p:ext uri="{BB962C8B-B14F-4D97-AF65-F5344CB8AC3E}">
        <p14:creationId xmlns:p14="http://schemas.microsoft.com/office/powerpoint/2010/main" val="259491227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AutoShape 5"/>
          <p:cNvSpPr>
            <a:spLocks noChangeArrowheads="1"/>
          </p:cNvSpPr>
          <p:nvPr/>
        </p:nvSpPr>
        <p:spPr bwMode="auto">
          <a:xfrm>
            <a:off x="893684" y="2830802"/>
            <a:ext cx="9669780" cy="3941763"/>
          </a:xfrm>
          <a:prstGeom prst="roundRect">
            <a:avLst>
              <a:gd name="adj" fmla="val 4167"/>
            </a:avLst>
          </a:prstGeom>
          <a:solidFill>
            <a:srgbClr val="BBCDE3"/>
          </a:solidFill>
          <a:ln w="9525">
            <a:solidFill>
              <a:srgbClr val="4D4D4D"/>
            </a:solidFill>
            <a:round/>
            <a:headEnd/>
            <a:tailEnd/>
          </a:ln>
          <a:effectLst>
            <a:outerShdw dist="35921" dir="2700000" algn="ctr" rotWithShape="0">
              <a:srgbClr val="AFAFAF"/>
            </a:outerShdw>
          </a:effectLst>
        </p:spPr>
        <p:txBody>
          <a:bodyPr wrap="none"/>
          <a:lstStyle>
            <a:lvl1pPr eaLnBrk="0" hangingPunct="0">
              <a:defRPr b="1">
                <a:solidFill>
                  <a:schemeClr val="tx1"/>
                </a:solidFill>
                <a:latin typeface="Verdana" pitchFamily="34" charset="0"/>
                <a:cs typeface="Arial" pitchFamily="34" charset="0"/>
              </a:defRPr>
            </a:lvl1pPr>
            <a:lvl2pPr marL="742950" indent="-285750" eaLnBrk="0" hangingPunct="0">
              <a:defRPr b="1">
                <a:solidFill>
                  <a:schemeClr val="tx1"/>
                </a:solidFill>
                <a:latin typeface="Verdana" pitchFamily="34" charset="0"/>
                <a:cs typeface="Arial" pitchFamily="34" charset="0"/>
              </a:defRPr>
            </a:lvl2pPr>
            <a:lvl3pPr marL="1143000" indent="-228600" eaLnBrk="0" hangingPunct="0">
              <a:defRPr b="1">
                <a:solidFill>
                  <a:schemeClr val="tx1"/>
                </a:solidFill>
                <a:latin typeface="Verdana" pitchFamily="34" charset="0"/>
                <a:cs typeface="Arial" pitchFamily="34" charset="0"/>
              </a:defRPr>
            </a:lvl3pPr>
            <a:lvl4pPr marL="1600200" indent="-228600" eaLnBrk="0" hangingPunct="0">
              <a:defRPr b="1">
                <a:solidFill>
                  <a:schemeClr val="tx1"/>
                </a:solidFill>
                <a:latin typeface="Verdana" pitchFamily="34" charset="0"/>
                <a:cs typeface="Arial" pitchFamily="34" charset="0"/>
              </a:defRPr>
            </a:lvl4pPr>
            <a:lvl5pPr marL="2057400" indent="-228600" eaLnBrk="0" hangingPunct="0">
              <a:defRPr b="1">
                <a:solidFill>
                  <a:schemeClr val="tx1"/>
                </a:solidFill>
                <a:latin typeface="Verdana" pitchFamily="34" charset="0"/>
                <a:cs typeface="Arial" pitchFamily="34" charset="0"/>
              </a:defRPr>
            </a:lvl5pPr>
            <a:lvl6pPr marL="2514600" indent="-228600" eaLnBrk="0" fontAlgn="base" hangingPunct="0">
              <a:spcBef>
                <a:spcPct val="0"/>
              </a:spcBef>
              <a:spcAft>
                <a:spcPct val="0"/>
              </a:spcAft>
              <a:defRPr b="1">
                <a:solidFill>
                  <a:schemeClr val="tx1"/>
                </a:solidFill>
                <a:latin typeface="Verdana" pitchFamily="34" charset="0"/>
                <a:cs typeface="Arial" pitchFamily="34" charset="0"/>
              </a:defRPr>
            </a:lvl6pPr>
            <a:lvl7pPr marL="2971800" indent="-228600" eaLnBrk="0" fontAlgn="base" hangingPunct="0">
              <a:spcBef>
                <a:spcPct val="0"/>
              </a:spcBef>
              <a:spcAft>
                <a:spcPct val="0"/>
              </a:spcAft>
              <a:defRPr b="1">
                <a:solidFill>
                  <a:schemeClr val="tx1"/>
                </a:solidFill>
                <a:latin typeface="Verdana" pitchFamily="34" charset="0"/>
                <a:cs typeface="Arial" pitchFamily="34" charset="0"/>
              </a:defRPr>
            </a:lvl7pPr>
            <a:lvl8pPr marL="3429000" indent="-228600" eaLnBrk="0" fontAlgn="base" hangingPunct="0">
              <a:spcBef>
                <a:spcPct val="0"/>
              </a:spcBef>
              <a:spcAft>
                <a:spcPct val="0"/>
              </a:spcAft>
              <a:defRPr b="1">
                <a:solidFill>
                  <a:schemeClr val="tx1"/>
                </a:solidFill>
                <a:latin typeface="Verdana" pitchFamily="34" charset="0"/>
                <a:cs typeface="Arial" pitchFamily="34" charset="0"/>
              </a:defRPr>
            </a:lvl8pPr>
            <a:lvl9pPr marL="3886200" indent="-228600" eaLnBrk="0" fontAlgn="base" hangingPunct="0">
              <a:spcBef>
                <a:spcPct val="0"/>
              </a:spcBef>
              <a:spcAft>
                <a:spcPct val="0"/>
              </a:spcAft>
              <a:defRPr b="1">
                <a:solidFill>
                  <a:schemeClr val="tx1"/>
                </a:solidFill>
                <a:latin typeface="Verdana" pitchFamily="34" charset="0"/>
                <a:cs typeface="Arial" pitchFamily="34" charset="0"/>
              </a:defRPr>
            </a:lvl9pPr>
          </a:lstStyle>
          <a:p>
            <a:pPr eaLnBrk="1" hangingPunct="1">
              <a:lnSpc>
                <a:spcPct val="90000"/>
              </a:lnSpc>
              <a:spcBef>
                <a:spcPct val="40000"/>
              </a:spcBef>
            </a:pPr>
            <a:endParaRPr lang="en-US" altLang="en-US" sz="2400" b="0" dirty="0"/>
          </a:p>
        </p:txBody>
      </p:sp>
      <p:sp>
        <p:nvSpPr>
          <p:cNvPr id="14339" name="Rectangle 2"/>
          <p:cNvSpPr>
            <a:spLocks noGrp="1" noChangeArrowheads="1"/>
          </p:cNvSpPr>
          <p:nvPr>
            <p:ph type="title"/>
          </p:nvPr>
        </p:nvSpPr>
        <p:spPr>
          <a:xfrm>
            <a:off x="621507" y="1"/>
            <a:ext cx="11722894" cy="741363"/>
          </a:xfrm>
        </p:spPr>
        <p:txBody>
          <a:bodyPr/>
          <a:lstStyle/>
          <a:p>
            <a:pPr eaLnBrk="1" hangingPunct="1"/>
            <a:r>
              <a:rPr lang="en-US" altLang="en-US" dirty="0" smtClean="0"/>
              <a:t>How the Common Language Runtime Loads, Compiles, and Runs Assemblies</a:t>
            </a:r>
            <a:endParaRPr lang="en-GB" altLang="en-US" dirty="0" smtClean="0"/>
          </a:p>
        </p:txBody>
      </p:sp>
      <p:pic>
        <p:nvPicPr>
          <p:cNvPr id="14340" name="Picture 4" descr="C:\Users\antonyn.CONTENTM\Desktop\MSL PNG Library\Application_Consol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16119" y="5734050"/>
            <a:ext cx="1708070" cy="1123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1" name="Picture 3" descr="C:\Users\antonyn.CONTENTM\Desktop\MSL PNG Library\ArrowsCycl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15200" y="5815446"/>
            <a:ext cx="1615916" cy="119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2" name="Picture 5" descr="C:\Users\antonyn.CONTENTM\Desktop\MSL PNG Library\Components.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53314" y="5445125"/>
            <a:ext cx="65794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3" name="Picture 5" descr="C:\Users\antonyn.CONTENTM\Desktop\MSL PNG Library\Components.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83692" y="5688806"/>
            <a:ext cx="657940" cy="490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4" name="Picture 5" descr="C:\Users\antonyn.CONTENTM\Desktop\MSL PNG Library\Components.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46288" y="6168664"/>
            <a:ext cx="655796" cy="490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5" name="Picture 5" descr="C:\Users\antonyn.CONTENTM\Desktop\MSL PNG Library\Components.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04277" y="5690393"/>
            <a:ext cx="657939"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6" name="Picture 6" descr="C:\Users\antonyn.CONTENTM\Desktop\MSL PNG Library\arrow05_02.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74192" y="5132678"/>
            <a:ext cx="2721769" cy="804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47" name="AutoShape 6"/>
          <p:cNvSpPr>
            <a:spLocks noChangeArrowheads="1"/>
          </p:cNvSpPr>
          <p:nvPr/>
        </p:nvSpPr>
        <p:spPr bwMode="auto">
          <a:xfrm>
            <a:off x="1197551" y="3276600"/>
            <a:ext cx="8928735" cy="520700"/>
          </a:xfrm>
          <a:prstGeom prst="roundRect">
            <a:avLst>
              <a:gd name="adj" fmla="val 4167"/>
            </a:avLst>
          </a:prstGeom>
          <a:gradFill rotWithShape="1">
            <a:gsLst>
              <a:gs pos="0">
                <a:srgbClr val="EEEFD7"/>
              </a:gs>
              <a:gs pos="100000">
                <a:srgbClr val="D5D69C"/>
              </a:gs>
            </a:gsLst>
            <a:lin ang="2700000" scaled="1"/>
          </a:gradFill>
          <a:ln w="9525">
            <a:solidFill>
              <a:srgbClr val="4D4D4D"/>
            </a:solidFill>
            <a:round/>
            <a:headEnd/>
            <a:tailEnd/>
          </a:ln>
          <a:effectLst>
            <a:outerShdw dist="35921" dir="2700000" algn="ctr" rotWithShape="0">
              <a:srgbClr val="AFAFAF"/>
            </a:outerShdw>
          </a:effectLst>
        </p:spPr>
        <p:txBody>
          <a:bodyPr tIns="91440"/>
          <a:lstStyle>
            <a:lvl1pPr marL="444500" eaLnBrk="0" hangingPunct="0">
              <a:defRPr b="1">
                <a:solidFill>
                  <a:schemeClr val="tx1"/>
                </a:solidFill>
                <a:latin typeface="Verdana" pitchFamily="34" charset="0"/>
                <a:cs typeface="Arial" pitchFamily="34" charset="0"/>
              </a:defRPr>
            </a:lvl1pPr>
            <a:lvl2pPr marL="742950" indent="-285750" eaLnBrk="0" hangingPunct="0">
              <a:defRPr b="1">
                <a:solidFill>
                  <a:schemeClr val="tx1"/>
                </a:solidFill>
                <a:latin typeface="Verdana" pitchFamily="34" charset="0"/>
                <a:cs typeface="Arial" pitchFamily="34" charset="0"/>
              </a:defRPr>
            </a:lvl2pPr>
            <a:lvl3pPr marL="1143000" indent="-228600" eaLnBrk="0" hangingPunct="0">
              <a:defRPr b="1">
                <a:solidFill>
                  <a:schemeClr val="tx1"/>
                </a:solidFill>
                <a:latin typeface="Verdana" pitchFamily="34" charset="0"/>
                <a:cs typeface="Arial" pitchFamily="34" charset="0"/>
              </a:defRPr>
            </a:lvl3pPr>
            <a:lvl4pPr marL="1600200" indent="-228600" eaLnBrk="0" hangingPunct="0">
              <a:defRPr b="1">
                <a:solidFill>
                  <a:schemeClr val="tx1"/>
                </a:solidFill>
                <a:latin typeface="Verdana" pitchFamily="34" charset="0"/>
                <a:cs typeface="Arial" pitchFamily="34" charset="0"/>
              </a:defRPr>
            </a:lvl4pPr>
            <a:lvl5pPr marL="2057400" indent="-228600" eaLnBrk="0" hangingPunct="0">
              <a:defRPr b="1">
                <a:solidFill>
                  <a:schemeClr val="tx1"/>
                </a:solidFill>
                <a:latin typeface="Verdana" pitchFamily="34" charset="0"/>
                <a:cs typeface="Arial" pitchFamily="34" charset="0"/>
              </a:defRPr>
            </a:lvl5pPr>
            <a:lvl6pPr marL="2514600" indent="-228600" eaLnBrk="0" fontAlgn="base" hangingPunct="0">
              <a:spcBef>
                <a:spcPct val="0"/>
              </a:spcBef>
              <a:spcAft>
                <a:spcPct val="0"/>
              </a:spcAft>
              <a:defRPr b="1">
                <a:solidFill>
                  <a:schemeClr val="tx1"/>
                </a:solidFill>
                <a:latin typeface="Verdana" pitchFamily="34" charset="0"/>
                <a:cs typeface="Arial" pitchFamily="34" charset="0"/>
              </a:defRPr>
            </a:lvl6pPr>
            <a:lvl7pPr marL="2971800" indent="-228600" eaLnBrk="0" fontAlgn="base" hangingPunct="0">
              <a:spcBef>
                <a:spcPct val="0"/>
              </a:spcBef>
              <a:spcAft>
                <a:spcPct val="0"/>
              </a:spcAft>
              <a:defRPr b="1">
                <a:solidFill>
                  <a:schemeClr val="tx1"/>
                </a:solidFill>
                <a:latin typeface="Verdana" pitchFamily="34" charset="0"/>
                <a:cs typeface="Arial" pitchFamily="34" charset="0"/>
              </a:defRPr>
            </a:lvl7pPr>
            <a:lvl8pPr marL="3429000" indent="-228600" eaLnBrk="0" fontAlgn="base" hangingPunct="0">
              <a:spcBef>
                <a:spcPct val="0"/>
              </a:spcBef>
              <a:spcAft>
                <a:spcPct val="0"/>
              </a:spcAft>
              <a:defRPr b="1">
                <a:solidFill>
                  <a:schemeClr val="tx1"/>
                </a:solidFill>
                <a:latin typeface="Verdana" pitchFamily="34" charset="0"/>
                <a:cs typeface="Arial" pitchFamily="34" charset="0"/>
              </a:defRPr>
            </a:lvl8pPr>
            <a:lvl9pPr marL="3886200" indent="-228600" eaLnBrk="0" fontAlgn="base" hangingPunct="0">
              <a:spcBef>
                <a:spcPct val="0"/>
              </a:spcBef>
              <a:spcAft>
                <a:spcPct val="0"/>
              </a:spcAft>
              <a:defRPr b="1">
                <a:solidFill>
                  <a:schemeClr val="tx1"/>
                </a:solidFill>
                <a:latin typeface="Verdana" pitchFamily="34" charset="0"/>
                <a:cs typeface="Arial" pitchFamily="34" charset="0"/>
              </a:defRPr>
            </a:lvl9pPr>
          </a:lstStyle>
          <a:p>
            <a:pPr eaLnBrk="1" hangingPunct="1"/>
            <a:r>
              <a:rPr lang="en-GB" altLang="en-US" b="0" dirty="0">
                <a:solidFill>
                  <a:schemeClr val="bg1"/>
                </a:solidFill>
                <a:latin typeface="+mn-lt"/>
              </a:rPr>
              <a:t>Loads assemblies that the application references</a:t>
            </a:r>
          </a:p>
        </p:txBody>
      </p:sp>
      <p:sp>
        <p:nvSpPr>
          <p:cNvPr id="14348" name="AutoShape 6"/>
          <p:cNvSpPr>
            <a:spLocks noChangeArrowheads="1"/>
          </p:cNvSpPr>
          <p:nvPr/>
        </p:nvSpPr>
        <p:spPr bwMode="auto">
          <a:xfrm>
            <a:off x="1131916" y="3962400"/>
            <a:ext cx="8808720" cy="520700"/>
          </a:xfrm>
          <a:prstGeom prst="roundRect">
            <a:avLst>
              <a:gd name="adj" fmla="val 4167"/>
            </a:avLst>
          </a:prstGeom>
          <a:gradFill rotWithShape="1">
            <a:gsLst>
              <a:gs pos="0">
                <a:srgbClr val="EEEFD7"/>
              </a:gs>
              <a:gs pos="100000">
                <a:srgbClr val="D5D69C"/>
              </a:gs>
            </a:gsLst>
            <a:lin ang="2700000" scaled="1"/>
          </a:gradFill>
          <a:ln w="9525">
            <a:solidFill>
              <a:srgbClr val="4D4D4D"/>
            </a:solidFill>
            <a:round/>
            <a:headEnd/>
            <a:tailEnd/>
          </a:ln>
          <a:effectLst>
            <a:outerShdw dist="35921" dir="2700000" algn="ctr" rotWithShape="0">
              <a:srgbClr val="AFAFAF"/>
            </a:outerShdw>
          </a:effectLst>
        </p:spPr>
        <p:txBody>
          <a:bodyPr tIns="91440"/>
          <a:lstStyle>
            <a:lvl1pPr marL="355600" eaLnBrk="0" hangingPunct="0">
              <a:defRPr b="1">
                <a:solidFill>
                  <a:schemeClr val="tx1"/>
                </a:solidFill>
                <a:latin typeface="Verdana" pitchFamily="34" charset="0"/>
                <a:cs typeface="Arial" pitchFamily="34" charset="0"/>
              </a:defRPr>
            </a:lvl1pPr>
            <a:lvl2pPr marL="742950" indent="-285750" eaLnBrk="0" hangingPunct="0">
              <a:defRPr b="1">
                <a:solidFill>
                  <a:schemeClr val="tx1"/>
                </a:solidFill>
                <a:latin typeface="Verdana" pitchFamily="34" charset="0"/>
                <a:cs typeface="Arial" pitchFamily="34" charset="0"/>
              </a:defRPr>
            </a:lvl2pPr>
            <a:lvl3pPr marL="1143000" indent="-228600" eaLnBrk="0" hangingPunct="0">
              <a:defRPr b="1">
                <a:solidFill>
                  <a:schemeClr val="tx1"/>
                </a:solidFill>
                <a:latin typeface="Verdana" pitchFamily="34" charset="0"/>
                <a:cs typeface="Arial" pitchFamily="34" charset="0"/>
              </a:defRPr>
            </a:lvl3pPr>
            <a:lvl4pPr marL="1600200" indent="-228600" eaLnBrk="0" hangingPunct="0">
              <a:defRPr b="1">
                <a:solidFill>
                  <a:schemeClr val="tx1"/>
                </a:solidFill>
                <a:latin typeface="Verdana" pitchFamily="34" charset="0"/>
                <a:cs typeface="Arial" pitchFamily="34" charset="0"/>
              </a:defRPr>
            </a:lvl4pPr>
            <a:lvl5pPr marL="2057400" indent="-228600" eaLnBrk="0" hangingPunct="0">
              <a:defRPr b="1">
                <a:solidFill>
                  <a:schemeClr val="tx1"/>
                </a:solidFill>
                <a:latin typeface="Verdana" pitchFamily="34" charset="0"/>
                <a:cs typeface="Arial" pitchFamily="34" charset="0"/>
              </a:defRPr>
            </a:lvl5pPr>
            <a:lvl6pPr marL="2514600" indent="-228600" eaLnBrk="0" fontAlgn="base" hangingPunct="0">
              <a:spcBef>
                <a:spcPct val="0"/>
              </a:spcBef>
              <a:spcAft>
                <a:spcPct val="0"/>
              </a:spcAft>
              <a:defRPr b="1">
                <a:solidFill>
                  <a:schemeClr val="tx1"/>
                </a:solidFill>
                <a:latin typeface="Verdana" pitchFamily="34" charset="0"/>
                <a:cs typeface="Arial" pitchFamily="34" charset="0"/>
              </a:defRPr>
            </a:lvl6pPr>
            <a:lvl7pPr marL="2971800" indent="-228600" eaLnBrk="0" fontAlgn="base" hangingPunct="0">
              <a:spcBef>
                <a:spcPct val="0"/>
              </a:spcBef>
              <a:spcAft>
                <a:spcPct val="0"/>
              </a:spcAft>
              <a:defRPr b="1">
                <a:solidFill>
                  <a:schemeClr val="tx1"/>
                </a:solidFill>
                <a:latin typeface="Verdana" pitchFamily="34" charset="0"/>
                <a:cs typeface="Arial" pitchFamily="34" charset="0"/>
              </a:defRPr>
            </a:lvl7pPr>
            <a:lvl8pPr marL="3429000" indent="-228600" eaLnBrk="0" fontAlgn="base" hangingPunct="0">
              <a:spcBef>
                <a:spcPct val="0"/>
              </a:spcBef>
              <a:spcAft>
                <a:spcPct val="0"/>
              </a:spcAft>
              <a:defRPr b="1">
                <a:solidFill>
                  <a:schemeClr val="tx1"/>
                </a:solidFill>
                <a:latin typeface="Verdana" pitchFamily="34" charset="0"/>
                <a:cs typeface="Arial" pitchFamily="34" charset="0"/>
              </a:defRPr>
            </a:lvl8pPr>
            <a:lvl9pPr marL="3886200" indent="-228600" eaLnBrk="0" fontAlgn="base" hangingPunct="0">
              <a:spcBef>
                <a:spcPct val="0"/>
              </a:spcBef>
              <a:spcAft>
                <a:spcPct val="0"/>
              </a:spcAft>
              <a:defRPr b="1">
                <a:solidFill>
                  <a:schemeClr val="tx1"/>
                </a:solidFill>
                <a:latin typeface="Verdana" pitchFamily="34" charset="0"/>
                <a:cs typeface="Arial" pitchFamily="34" charset="0"/>
              </a:defRPr>
            </a:lvl9pPr>
          </a:lstStyle>
          <a:p>
            <a:pPr eaLnBrk="1" hangingPunct="1">
              <a:lnSpc>
                <a:spcPct val="90000"/>
              </a:lnSpc>
              <a:spcBef>
                <a:spcPct val="40000"/>
              </a:spcBef>
            </a:pPr>
            <a:r>
              <a:rPr lang="en-GB" altLang="en-US" b="0" dirty="0" smtClean="0">
                <a:solidFill>
                  <a:schemeClr val="bg1"/>
                </a:solidFill>
                <a:latin typeface="+mn-lt"/>
              </a:rPr>
              <a:t>  Verifies </a:t>
            </a:r>
            <a:r>
              <a:rPr lang="en-GB" altLang="en-US" b="0" dirty="0">
                <a:solidFill>
                  <a:schemeClr val="bg1"/>
                </a:solidFill>
                <a:latin typeface="+mn-lt"/>
              </a:rPr>
              <a:t>and compiles assemblies into machine code</a:t>
            </a:r>
          </a:p>
        </p:txBody>
      </p:sp>
      <p:sp>
        <p:nvSpPr>
          <p:cNvPr id="14349" name="AutoShape 6"/>
          <p:cNvSpPr>
            <a:spLocks noChangeArrowheads="1"/>
          </p:cNvSpPr>
          <p:nvPr/>
        </p:nvSpPr>
        <p:spPr bwMode="auto">
          <a:xfrm>
            <a:off x="1159431" y="4613565"/>
            <a:ext cx="8860155" cy="519113"/>
          </a:xfrm>
          <a:prstGeom prst="roundRect">
            <a:avLst>
              <a:gd name="adj" fmla="val 4167"/>
            </a:avLst>
          </a:prstGeom>
          <a:gradFill rotWithShape="1">
            <a:gsLst>
              <a:gs pos="0">
                <a:srgbClr val="EEEFD7"/>
              </a:gs>
              <a:gs pos="100000">
                <a:srgbClr val="D5D69C"/>
              </a:gs>
            </a:gsLst>
            <a:lin ang="2700000" scaled="1"/>
          </a:gradFill>
          <a:ln w="9525">
            <a:solidFill>
              <a:srgbClr val="4D4D4D"/>
            </a:solidFill>
            <a:round/>
            <a:headEnd/>
            <a:tailEnd/>
          </a:ln>
          <a:effectLst>
            <a:outerShdw dist="35921" dir="2700000" algn="ctr" rotWithShape="0">
              <a:srgbClr val="AFAFAF"/>
            </a:outerShdw>
          </a:effectLst>
        </p:spPr>
        <p:txBody>
          <a:bodyPr tIns="91440"/>
          <a:lstStyle>
            <a:lvl1pPr marL="355600" eaLnBrk="0" hangingPunct="0">
              <a:defRPr b="1">
                <a:solidFill>
                  <a:schemeClr val="tx1"/>
                </a:solidFill>
                <a:latin typeface="Verdana" pitchFamily="34" charset="0"/>
                <a:cs typeface="Arial" pitchFamily="34" charset="0"/>
              </a:defRPr>
            </a:lvl1pPr>
            <a:lvl2pPr marL="742950" indent="-285750" eaLnBrk="0" hangingPunct="0">
              <a:defRPr b="1">
                <a:solidFill>
                  <a:schemeClr val="tx1"/>
                </a:solidFill>
                <a:latin typeface="Verdana" pitchFamily="34" charset="0"/>
                <a:cs typeface="Arial" pitchFamily="34" charset="0"/>
              </a:defRPr>
            </a:lvl2pPr>
            <a:lvl3pPr marL="1143000" indent="-228600" eaLnBrk="0" hangingPunct="0">
              <a:defRPr b="1">
                <a:solidFill>
                  <a:schemeClr val="tx1"/>
                </a:solidFill>
                <a:latin typeface="Verdana" pitchFamily="34" charset="0"/>
                <a:cs typeface="Arial" pitchFamily="34" charset="0"/>
              </a:defRPr>
            </a:lvl3pPr>
            <a:lvl4pPr marL="1600200" indent="-228600" eaLnBrk="0" hangingPunct="0">
              <a:defRPr b="1">
                <a:solidFill>
                  <a:schemeClr val="tx1"/>
                </a:solidFill>
                <a:latin typeface="Verdana" pitchFamily="34" charset="0"/>
                <a:cs typeface="Arial" pitchFamily="34" charset="0"/>
              </a:defRPr>
            </a:lvl4pPr>
            <a:lvl5pPr marL="2057400" indent="-228600" eaLnBrk="0" hangingPunct="0">
              <a:defRPr b="1">
                <a:solidFill>
                  <a:schemeClr val="tx1"/>
                </a:solidFill>
                <a:latin typeface="Verdana" pitchFamily="34" charset="0"/>
                <a:cs typeface="Arial" pitchFamily="34" charset="0"/>
              </a:defRPr>
            </a:lvl5pPr>
            <a:lvl6pPr marL="2514600" indent="-228600" eaLnBrk="0" fontAlgn="base" hangingPunct="0">
              <a:spcBef>
                <a:spcPct val="0"/>
              </a:spcBef>
              <a:spcAft>
                <a:spcPct val="0"/>
              </a:spcAft>
              <a:defRPr b="1">
                <a:solidFill>
                  <a:schemeClr val="tx1"/>
                </a:solidFill>
                <a:latin typeface="Verdana" pitchFamily="34" charset="0"/>
                <a:cs typeface="Arial" pitchFamily="34" charset="0"/>
              </a:defRPr>
            </a:lvl6pPr>
            <a:lvl7pPr marL="2971800" indent="-228600" eaLnBrk="0" fontAlgn="base" hangingPunct="0">
              <a:spcBef>
                <a:spcPct val="0"/>
              </a:spcBef>
              <a:spcAft>
                <a:spcPct val="0"/>
              </a:spcAft>
              <a:defRPr b="1">
                <a:solidFill>
                  <a:schemeClr val="tx1"/>
                </a:solidFill>
                <a:latin typeface="Verdana" pitchFamily="34" charset="0"/>
                <a:cs typeface="Arial" pitchFamily="34" charset="0"/>
              </a:defRPr>
            </a:lvl7pPr>
            <a:lvl8pPr marL="3429000" indent="-228600" eaLnBrk="0" fontAlgn="base" hangingPunct="0">
              <a:spcBef>
                <a:spcPct val="0"/>
              </a:spcBef>
              <a:spcAft>
                <a:spcPct val="0"/>
              </a:spcAft>
              <a:defRPr b="1">
                <a:solidFill>
                  <a:schemeClr val="tx1"/>
                </a:solidFill>
                <a:latin typeface="Verdana" pitchFamily="34" charset="0"/>
                <a:cs typeface="Arial" pitchFamily="34" charset="0"/>
              </a:defRPr>
            </a:lvl8pPr>
            <a:lvl9pPr marL="3886200" indent="-228600" eaLnBrk="0" fontAlgn="base" hangingPunct="0">
              <a:spcBef>
                <a:spcPct val="0"/>
              </a:spcBef>
              <a:spcAft>
                <a:spcPct val="0"/>
              </a:spcAft>
              <a:defRPr b="1">
                <a:solidFill>
                  <a:schemeClr val="tx1"/>
                </a:solidFill>
                <a:latin typeface="Verdana" pitchFamily="34" charset="0"/>
                <a:cs typeface="Arial" pitchFamily="34" charset="0"/>
              </a:defRPr>
            </a:lvl9pPr>
          </a:lstStyle>
          <a:p>
            <a:pPr eaLnBrk="1" hangingPunct="1">
              <a:lnSpc>
                <a:spcPct val="90000"/>
              </a:lnSpc>
              <a:spcBef>
                <a:spcPct val="40000"/>
              </a:spcBef>
            </a:pPr>
            <a:r>
              <a:rPr lang="en-GB" altLang="en-US" b="0" dirty="0">
                <a:solidFill>
                  <a:schemeClr val="bg1"/>
                </a:solidFill>
                <a:latin typeface="+mn-lt"/>
              </a:rPr>
              <a:t>Runs the executable assembly</a:t>
            </a:r>
          </a:p>
        </p:txBody>
      </p:sp>
      <p:sp>
        <p:nvSpPr>
          <p:cNvPr id="14350" name="Rectangle 13"/>
          <p:cNvSpPr>
            <a:spLocks noChangeArrowheads="1"/>
          </p:cNvSpPr>
          <p:nvPr/>
        </p:nvSpPr>
        <p:spPr bwMode="auto">
          <a:xfrm>
            <a:off x="908685" y="1421591"/>
            <a:ext cx="11435715"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Verdana" pitchFamily="34" charset="0"/>
                <a:cs typeface="Arial" pitchFamily="34" charset="0"/>
              </a:defRPr>
            </a:lvl1pPr>
            <a:lvl2pPr marL="742950" indent="-285750" eaLnBrk="0" hangingPunct="0">
              <a:defRPr b="1">
                <a:solidFill>
                  <a:schemeClr val="tx1"/>
                </a:solidFill>
                <a:latin typeface="Verdana" pitchFamily="34" charset="0"/>
                <a:cs typeface="Arial" pitchFamily="34" charset="0"/>
              </a:defRPr>
            </a:lvl2pPr>
            <a:lvl3pPr marL="1143000" indent="-228600" eaLnBrk="0" hangingPunct="0">
              <a:defRPr b="1">
                <a:solidFill>
                  <a:schemeClr val="tx1"/>
                </a:solidFill>
                <a:latin typeface="Verdana" pitchFamily="34" charset="0"/>
                <a:cs typeface="Arial" pitchFamily="34" charset="0"/>
              </a:defRPr>
            </a:lvl3pPr>
            <a:lvl4pPr marL="1600200" indent="-228600" eaLnBrk="0" hangingPunct="0">
              <a:defRPr b="1">
                <a:solidFill>
                  <a:schemeClr val="tx1"/>
                </a:solidFill>
                <a:latin typeface="Verdana" pitchFamily="34" charset="0"/>
                <a:cs typeface="Arial" pitchFamily="34" charset="0"/>
              </a:defRPr>
            </a:lvl4pPr>
            <a:lvl5pPr marL="2057400" indent="-228600" eaLnBrk="0" hangingPunct="0">
              <a:defRPr b="1">
                <a:solidFill>
                  <a:schemeClr val="tx1"/>
                </a:solidFill>
                <a:latin typeface="Verdana" pitchFamily="34" charset="0"/>
                <a:cs typeface="Arial" pitchFamily="34" charset="0"/>
              </a:defRPr>
            </a:lvl5pPr>
            <a:lvl6pPr marL="2514600" indent="-228600" eaLnBrk="0" fontAlgn="base" hangingPunct="0">
              <a:spcBef>
                <a:spcPct val="0"/>
              </a:spcBef>
              <a:spcAft>
                <a:spcPct val="0"/>
              </a:spcAft>
              <a:defRPr b="1">
                <a:solidFill>
                  <a:schemeClr val="tx1"/>
                </a:solidFill>
                <a:latin typeface="Verdana" pitchFamily="34" charset="0"/>
                <a:cs typeface="Arial" pitchFamily="34" charset="0"/>
              </a:defRPr>
            </a:lvl6pPr>
            <a:lvl7pPr marL="2971800" indent="-228600" eaLnBrk="0" fontAlgn="base" hangingPunct="0">
              <a:spcBef>
                <a:spcPct val="0"/>
              </a:spcBef>
              <a:spcAft>
                <a:spcPct val="0"/>
              </a:spcAft>
              <a:defRPr b="1">
                <a:solidFill>
                  <a:schemeClr val="tx1"/>
                </a:solidFill>
                <a:latin typeface="Verdana" pitchFamily="34" charset="0"/>
                <a:cs typeface="Arial" pitchFamily="34" charset="0"/>
              </a:defRPr>
            </a:lvl7pPr>
            <a:lvl8pPr marL="3429000" indent="-228600" eaLnBrk="0" fontAlgn="base" hangingPunct="0">
              <a:spcBef>
                <a:spcPct val="0"/>
              </a:spcBef>
              <a:spcAft>
                <a:spcPct val="0"/>
              </a:spcAft>
              <a:defRPr b="1">
                <a:solidFill>
                  <a:schemeClr val="tx1"/>
                </a:solidFill>
                <a:latin typeface="Verdana" pitchFamily="34" charset="0"/>
                <a:cs typeface="Arial" pitchFamily="34" charset="0"/>
              </a:defRPr>
            </a:lvl8pPr>
            <a:lvl9pPr marL="3886200" indent="-228600" eaLnBrk="0" fontAlgn="base" hangingPunct="0">
              <a:spcBef>
                <a:spcPct val="0"/>
              </a:spcBef>
              <a:spcAft>
                <a:spcPct val="0"/>
              </a:spcAft>
              <a:defRPr b="1">
                <a:solidFill>
                  <a:schemeClr val="tx1"/>
                </a:solidFill>
                <a:latin typeface="Verdana" pitchFamily="34" charset="0"/>
                <a:cs typeface="Arial" pitchFamily="34" charset="0"/>
              </a:defRPr>
            </a:lvl9pPr>
          </a:lstStyle>
          <a:p>
            <a:pPr marL="342900" indent="-342900" eaLnBrk="1" hangingPunct="1">
              <a:buFont typeface="Arial" panose="020B0604020202020204" pitchFamily="34" charset="0"/>
              <a:buChar char="•"/>
            </a:pPr>
            <a:r>
              <a:rPr lang="en-US" altLang="en-US" sz="2400" b="0" dirty="0">
                <a:latin typeface="+mn-lt"/>
              </a:rPr>
              <a:t>Assemblies contain MSIL code, which is not actually </a:t>
            </a:r>
            <a:r>
              <a:rPr lang="en-US" altLang="en-US" sz="2400" b="0" dirty="0" smtClean="0">
                <a:latin typeface="+mn-lt"/>
              </a:rPr>
              <a:t>executable</a:t>
            </a:r>
          </a:p>
          <a:p>
            <a:pPr marL="342900" indent="-342900" eaLnBrk="1" hangingPunct="1">
              <a:buFont typeface="Arial" panose="020B0604020202020204" pitchFamily="34" charset="0"/>
              <a:buChar char="•"/>
            </a:pPr>
            <a:r>
              <a:rPr lang="en-US" altLang="en-US" sz="2400" b="0" dirty="0">
                <a:latin typeface="+mn-lt"/>
              </a:rPr>
              <a:t>The CLR loads the MSIL code from an assembly and converts it into the machine code that the computer requires</a:t>
            </a:r>
          </a:p>
          <a:p>
            <a:pPr eaLnBrk="1" hangingPunct="1"/>
            <a:endParaRPr lang="en-GB" altLang="en-US" b="0" dirty="0">
              <a:latin typeface="Arial" pitchFamily="34" charset="0"/>
            </a:endParaRPr>
          </a:p>
        </p:txBody>
      </p:sp>
      <p:sp>
        <p:nvSpPr>
          <p:cNvPr id="14352" name="Rounded Rectangle 812100"/>
          <p:cNvSpPr>
            <a:spLocks noChangeArrowheads="1"/>
          </p:cNvSpPr>
          <p:nvPr/>
        </p:nvSpPr>
        <p:spPr bwMode="auto">
          <a:xfrm>
            <a:off x="977265" y="4641346"/>
            <a:ext cx="531495" cy="463550"/>
          </a:xfrm>
          <a:prstGeom prst="roundRect">
            <a:avLst>
              <a:gd name="adj" fmla="val 0"/>
            </a:avLst>
          </a:prstGeom>
          <a:gradFill rotWithShape="1">
            <a:gsLst>
              <a:gs pos="0">
                <a:srgbClr val="CECECE"/>
              </a:gs>
              <a:gs pos="50000">
                <a:srgbClr val="F0F0F0"/>
              </a:gs>
              <a:gs pos="100000">
                <a:srgbClr val="CECECE"/>
              </a:gs>
            </a:gsLst>
            <a:lin ang="5400000" scaled="1"/>
          </a:gradFill>
          <a:ln w="9525" algn="ctr">
            <a:solidFill>
              <a:schemeClr val="tx1"/>
            </a:solidFill>
            <a:round/>
            <a:headEnd/>
            <a:tailEnd/>
          </a:ln>
          <a:effectLst>
            <a:outerShdw dist="35921" dir="2700000" algn="ctr" rotWithShape="0">
              <a:schemeClr val="tx1">
                <a:alpha val="50000"/>
              </a:schemeClr>
            </a:outerShdw>
          </a:effectLst>
        </p:spPr>
        <p:txBody>
          <a:bodyPr wrap="none" anchor="ctr"/>
          <a:lstStyle>
            <a:lvl1pPr eaLnBrk="0" hangingPunct="0">
              <a:defRPr b="1">
                <a:solidFill>
                  <a:schemeClr val="tx1"/>
                </a:solidFill>
                <a:latin typeface="Verdana" pitchFamily="34" charset="0"/>
                <a:cs typeface="Arial" pitchFamily="34" charset="0"/>
              </a:defRPr>
            </a:lvl1pPr>
            <a:lvl2pPr marL="742950" indent="-285750" eaLnBrk="0" hangingPunct="0">
              <a:defRPr b="1">
                <a:solidFill>
                  <a:schemeClr val="tx1"/>
                </a:solidFill>
                <a:latin typeface="Verdana" pitchFamily="34" charset="0"/>
                <a:cs typeface="Arial" pitchFamily="34" charset="0"/>
              </a:defRPr>
            </a:lvl2pPr>
            <a:lvl3pPr marL="1143000" indent="-228600" eaLnBrk="0" hangingPunct="0">
              <a:defRPr b="1">
                <a:solidFill>
                  <a:schemeClr val="tx1"/>
                </a:solidFill>
                <a:latin typeface="Verdana" pitchFamily="34" charset="0"/>
                <a:cs typeface="Arial" pitchFamily="34" charset="0"/>
              </a:defRPr>
            </a:lvl3pPr>
            <a:lvl4pPr marL="1600200" indent="-228600" eaLnBrk="0" hangingPunct="0">
              <a:defRPr b="1">
                <a:solidFill>
                  <a:schemeClr val="tx1"/>
                </a:solidFill>
                <a:latin typeface="Verdana" pitchFamily="34" charset="0"/>
                <a:cs typeface="Arial" pitchFamily="34" charset="0"/>
              </a:defRPr>
            </a:lvl4pPr>
            <a:lvl5pPr marL="2057400" indent="-228600" eaLnBrk="0" hangingPunct="0">
              <a:defRPr b="1">
                <a:solidFill>
                  <a:schemeClr val="tx1"/>
                </a:solidFill>
                <a:latin typeface="Verdana" pitchFamily="34" charset="0"/>
                <a:cs typeface="Arial" pitchFamily="34" charset="0"/>
              </a:defRPr>
            </a:lvl5pPr>
            <a:lvl6pPr marL="2514600" indent="-228600" eaLnBrk="0" fontAlgn="base" hangingPunct="0">
              <a:spcBef>
                <a:spcPct val="0"/>
              </a:spcBef>
              <a:spcAft>
                <a:spcPct val="0"/>
              </a:spcAft>
              <a:defRPr b="1">
                <a:solidFill>
                  <a:schemeClr val="tx1"/>
                </a:solidFill>
                <a:latin typeface="Verdana" pitchFamily="34" charset="0"/>
                <a:cs typeface="Arial" pitchFamily="34" charset="0"/>
              </a:defRPr>
            </a:lvl6pPr>
            <a:lvl7pPr marL="2971800" indent="-228600" eaLnBrk="0" fontAlgn="base" hangingPunct="0">
              <a:spcBef>
                <a:spcPct val="0"/>
              </a:spcBef>
              <a:spcAft>
                <a:spcPct val="0"/>
              </a:spcAft>
              <a:defRPr b="1">
                <a:solidFill>
                  <a:schemeClr val="tx1"/>
                </a:solidFill>
                <a:latin typeface="Verdana" pitchFamily="34" charset="0"/>
                <a:cs typeface="Arial" pitchFamily="34" charset="0"/>
              </a:defRPr>
            </a:lvl7pPr>
            <a:lvl8pPr marL="3429000" indent="-228600" eaLnBrk="0" fontAlgn="base" hangingPunct="0">
              <a:spcBef>
                <a:spcPct val="0"/>
              </a:spcBef>
              <a:spcAft>
                <a:spcPct val="0"/>
              </a:spcAft>
              <a:defRPr b="1">
                <a:solidFill>
                  <a:schemeClr val="tx1"/>
                </a:solidFill>
                <a:latin typeface="Verdana" pitchFamily="34" charset="0"/>
                <a:cs typeface="Arial" pitchFamily="34" charset="0"/>
              </a:defRPr>
            </a:lvl8pPr>
            <a:lvl9pPr marL="3886200" indent="-228600" eaLnBrk="0" fontAlgn="base" hangingPunct="0">
              <a:spcBef>
                <a:spcPct val="0"/>
              </a:spcBef>
              <a:spcAft>
                <a:spcPct val="0"/>
              </a:spcAft>
              <a:defRPr b="1">
                <a:solidFill>
                  <a:schemeClr val="tx1"/>
                </a:solidFill>
                <a:latin typeface="Verdana" pitchFamily="34" charset="0"/>
                <a:cs typeface="Arial" pitchFamily="34" charset="0"/>
              </a:defRPr>
            </a:lvl9pPr>
          </a:lstStyle>
          <a:p>
            <a:r>
              <a:rPr lang="en-US" altLang="en-US" sz="2400" dirty="0">
                <a:solidFill>
                  <a:srgbClr val="990033"/>
                </a:solidFill>
                <a:latin typeface="Arial" pitchFamily="34" charset="0"/>
              </a:rPr>
              <a:t>3</a:t>
            </a:r>
          </a:p>
        </p:txBody>
      </p:sp>
      <p:sp>
        <p:nvSpPr>
          <p:cNvPr id="14353" name="Rounded Rectangle 812100"/>
          <p:cNvSpPr>
            <a:spLocks noChangeArrowheads="1"/>
          </p:cNvSpPr>
          <p:nvPr/>
        </p:nvSpPr>
        <p:spPr bwMode="auto">
          <a:xfrm>
            <a:off x="977265" y="3990975"/>
            <a:ext cx="531495" cy="463550"/>
          </a:xfrm>
          <a:prstGeom prst="roundRect">
            <a:avLst>
              <a:gd name="adj" fmla="val 0"/>
            </a:avLst>
          </a:prstGeom>
          <a:gradFill rotWithShape="1">
            <a:gsLst>
              <a:gs pos="0">
                <a:srgbClr val="CECECE"/>
              </a:gs>
              <a:gs pos="50000">
                <a:srgbClr val="F0F0F0"/>
              </a:gs>
              <a:gs pos="100000">
                <a:srgbClr val="CECECE"/>
              </a:gs>
            </a:gsLst>
            <a:lin ang="5400000" scaled="1"/>
          </a:gradFill>
          <a:ln w="9525" algn="ctr">
            <a:solidFill>
              <a:schemeClr val="tx1"/>
            </a:solidFill>
            <a:round/>
            <a:headEnd/>
            <a:tailEnd/>
          </a:ln>
          <a:effectLst>
            <a:outerShdw dist="35921" dir="2700000" algn="ctr" rotWithShape="0">
              <a:schemeClr val="tx1">
                <a:alpha val="50000"/>
              </a:schemeClr>
            </a:outerShdw>
          </a:effectLst>
        </p:spPr>
        <p:txBody>
          <a:bodyPr wrap="none" anchor="ctr"/>
          <a:lstStyle>
            <a:lvl1pPr eaLnBrk="0" hangingPunct="0">
              <a:defRPr b="1">
                <a:solidFill>
                  <a:schemeClr val="tx1"/>
                </a:solidFill>
                <a:latin typeface="Verdana" pitchFamily="34" charset="0"/>
                <a:cs typeface="Arial" pitchFamily="34" charset="0"/>
              </a:defRPr>
            </a:lvl1pPr>
            <a:lvl2pPr marL="742950" indent="-285750" eaLnBrk="0" hangingPunct="0">
              <a:defRPr b="1">
                <a:solidFill>
                  <a:schemeClr val="tx1"/>
                </a:solidFill>
                <a:latin typeface="Verdana" pitchFamily="34" charset="0"/>
                <a:cs typeface="Arial" pitchFamily="34" charset="0"/>
              </a:defRPr>
            </a:lvl2pPr>
            <a:lvl3pPr marL="1143000" indent="-228600" eaLnBrk="0" hangingPunct="0">
              <a:defRPr b="1">
                <a:solidFill>
                  <a:schemeClr val="tx1"/>
                </a:solidFill>
                <a:latin typeface="Verdana" pitchFamily="34" charset="0"/>
                <a:cs typeface="Arial" pitchFamily="34" charset="0"/>
              </a:defRPr>
            </a:lvl3pPr>
            <a:lvl4pPr marL="1600200" indent="-228600" eaLnBrk="0" hangingPunct="0">
              <a:defRPr b="1">
                <a:solidFill>
                  <a:schemeClr val="tx1"/>
                </a:solidFill>
                <a:latin typeface="Verdana" pitchFamily="34" charset="0"/>
                <a:cs typeface="Arial" pitchFamily="34" charset="0"/>
              </a:defRPr>
            </a:lvl4pPr>
            <a:lvl5pPr marL="2057400" indent="-228600" eaLnBrk="0" hangingPunct="0">
              <a:defRPr b="1">
                <a:solidFill>
                  <a:schemeClr val="tx1"/>
                </a:solidFill>
                <a:latin typeface="Verdana" pitchFamily="34" charset="0"/>
                <a:cs typeface="Arial" pitchFamily="34" charset="0"/>
              </a:defRPr>
            </a:lvl5pPr>
            <a:lvl6pPr marL="2514600" indent="-228600" eaLnBrk="0" fontAlgn="base" hangingPunct="0">
              <a:spcBef>
                <a:spcPct val="0"/>
              </a:spcBef>
              <a:spcAft>
                <a:spcPct val="0"/>
              </a:spcAft>
              <a:defRPr b="1">
                <a:solidFill>
                  <a:schemeClr val="tx1"/>
                </a:solidFill>
                <a:latin typeface="Verdana" pitchFamily="34" charset="0"/>
                <a:cs typeface="Arial" pitchFamily="34" charset="0"/>
              </a:defRPr>
            </a:lvl6pPr>
            <a:lvl7pPr marL="2971800" indent="-228600" eaLnBrk="0" fontAlgn="base" hangingPunct="0">
              <a:spcBef>
                <a:spcPct val="0"/>
              </a:spcBef>
              <a:spcAft>
                <a:spcPct val="0"/>
              </a:spcAft>
              <a:defRPr b="1">
                <a:solidFill>
                  <a:schemeClr val="tx1"/>
                </a:solidFill>
                <a:latin typeface="Verdana" pitchFamily="34" charset="0"/>
                <a:cs typeface="Arial" pitchFamily="34" charset="0"/>
              </a:defRPr>
            </a:lvl7pPr>
            <a:lvl8pPr marL="3429000" indent="-228600" eaLnBrk="0" fontAlgn="base" hangingPunct="0">
              <a:spcBef>
                <a:spcPct val="0"/>
              </a:spcBef>
              <a:spcAft>
                <a:spcPct val="0"/>
              </a:spcAft>
              <a:defRPr b="1">
                <a:solidFill>
                  <a:schemeClr val="tx1"/>
                </a:solidFill>
                <a:latin typeface="Verdana" pitchFamily="34" charset="0"/>
                <a:cs typeface="Arial" pitchFamily="34" charset="0"/>
              </a:defRPr>
            </a:lvl8pPr>
            <a:lvl9pPr marL="3886200" indent="-228600" eaLnBrk="0" fontAlgn="base" hangingPunct="0">
              <a:spcBef>
                <a:spcPct val="0"/>
              </a:spcBef>
              <a:spcAft>
                <a:spcPct val="0"/>
              </a:spcAft>
              <a:defRPr b="1">
                <a:solidFill>
                  <a:schemeClr val="tx1"/>
                </a:solidFill>
                <a:latin typeface="Verdana" pitchFamily="34" charset="0"/>
                <a:cs typeface="Arial" pitchFamily="34" charset="0"/>
              </a:defRPr>
            </a:lvl9pPr>
          </a:lstStyle>
          <a:p>
            <a:r>
              <a:rPr lang="en-US" altLang="en-US" sz="2400" dirty="0">
                <a:solidFill>
                  <a:srgbClr val="990033"/>
                </a:solidFill>
                <a:latin typeface="Arial" pitchFamily="34" charset="0"/>
              </a:rPr>
              <a:t>2</a:t>
            </a:r>
          </a:p>
        </p:txBody>
      </p:sp>
      <p:sp>
        <p:nvSpPr>
          <p:cNvPr id="14354" name="Rounded Rectangle 812100"/>
          <p:cNvSpPr>
            <a:spLocks noChangeArrowheads="1"/>
          </p:cNvSpPr>
          <p:nvPr/>
        </p:nvSpPr>
        <p:spPr bwMode="auto">
          <a:xfrm>
            <a:off x="989734" y="3333750"/>
            <a:ext cx="531495" cy="463550"/>
          </a:xfrm>
          <a:prstGeom prst="roundRect">
            <a:avLst>
              <a:gd name="adj" fmla="val 0"/>
            </a:avLst>
          </a:prstGeom>
          <a:gradFill rotWithShape="1">
            <a:gsLst>
              <a:gs pos="0">
                <a:srgbClr val="CECECE"/>
              </a:gs>
              <a:gs pos="50000">
                <a:srgbClr val="F0F0F0"/>
              </a:gs>
              <a:gs pos="100000">
                <a:srgbClr val="CECECE"/>
              </a:gs>
            </a:gsLst>
            <a:lin ang="5400000" scaled="1"/>
          </a:gradFill>
          <a:ln w="9525" algn="ctr">
            <a:solidFill>
              <a:schemeClr val="tx1"/>
            </a:solidFill>
            <a:round/>
            <a:headEnd/>
            <a:tailEnd/>
          </a:ln>
          <a:effectLst>
            <a:outerShdw dist="35921" dir="2700000" algn="ctr" rotWithShape="0">
              <a:schemeClr val="tx1">
                <a:alpha val="50000"/>
              </a:schemeClr>
            </a:outerShdw>
          </a:effectLst>
        </p:spPr>
        <p:txBody>
          <a:bodyPr wrap="none" anchor="ctr"/>
          <a:lstStyle>
            <a:lvl1pPr eaLnBrk="0" hangingPunct="0">
              <a:defRPr b="1">
                <a:solidFill>
                  <a:schemeClr val="tx1"/>
                </a:solidFill>
                <a:latin typeface="Verdana" pitchFamily="34" charset="0"/>
                <a:cs typeface="Arial" pitchFamily="34" charset="0"/>
              </a:defRPr>
            </a:lvl1pPr>
            <a:lvl2pPr marL="742950" indent="-285750" eaLnBrk="0" hangingPunct="0">
              <a:defRPr b="1">
                <a:solidFill>
                  <a:schemeClr val="tx1"/>
                </a:solidFill>
                <a:latin typeface="Verdana" pitchFamily="34" charset="0"/>
                <a:cs typeface="Arial" pitchFamily="34" charset="0"/>
              </a:defRPr>
            </a:lvl2pPr>
            <a:lvl3pPr marL="1143000" indent="-228600" eaLnBrk="0" hangingPunct="0">
              <a:defRPr b="1">
                <a:solidFill>
                  <a:schemeClr val="tx1"/>
                </a:solidFill>
                <a:latin typeface="Verdana" pitchFamily="34" charset="0"/>
                <a:cs typeface="Arial" pitchFamily="34" charset="0"/>
              </a:defRPr>
            </a:lvl3pPr>
            <a:lvl4pPr marL="1600200" indent="-228600" eaLnBrk="0" hangingPunct="0">
              <a:defRPr b="1">
                <a:solidFill>
                  <a:schemeClr val="tx1"/>
                </a:solidFill>
                <a:latin typeface="Verdana" pitchFamily="34" charset="0"/>
                <a:cs typeface="Arial" pitchFamily="34" charset="0"/>
              </a:defRPr>
            </a:lvl4pPr>
            <a:lvl5pPr marL="2057400" indent="-228600" eaLnBrk="0" hangingPunct="0">
              <a:defRPr b="1">
                <a:solidFill>
                  <a:schemeClr val="tx1"/>
                </a:solidFill>
                <a:latin typeface="Verdana" pitchFamily="34" charset="0"/>
                <a:cs typeface="Arial" pitchFamily="34" charset="0"/>
              </a:defRPr>
            </a:lvl5pPr>
            <a:lvl6pPr marL="2514600" indent="-228600" eaLnBrk="0" fontAlgn="base" hangingPunct="0">
              <a:spcBef>
                <a:spcPct val="0"/>
              </a:spcBef>
              <a:spcAft>
                <a:spcPct val="0"/>
              </a:spcAft>
              <a:defRPr b="1">
                <a:solidFill>
                  <a:schemeClr val="tx1"/>
                </a:solidFill>
                <a:latin typeface="Verdana" pitchFamily="34" charset="0"/>
                <a:cs typeface="Arial" pitchFamily="34" charset="0"/>
              </a:defRPr>
            </a:lvl6pPr>
            <a:lvl7pPr marL="2971800" indent="-228600" eaLnBrk="0" fontAlgn="base" hangingPunct="0">
              <a:spcBef>
                <a:spcPct val="0"/>
              </a:spcBef>
              <a:spcAft>
                <a:spcPct val="0"/>
              </a:spcAft>
              <a:defRPr b="1">
                <a:solidFill>
                  <a:schemeClr val="tx1"/>
                </a:solidFill>
                <a:latin typeface="Verdana" pitchFamily="34" charset="0"/>
                <a:cs typeface="Arial" pitchFamily="34" charset="0"/>
              </a:defRPr>
            </a:lvl7pPr>
            <a:lvl8pPr marL="3429000" indent="-228600" eaLnBrk="0" fontAlgn="base" hangingPunct="0">
              <a:spcBef>
                <a:spcPct val="0"/>
              </a:spcBef>
              <a:spcAft>
                <a:spcPct val="0"/>
              </a:spcAft>
              <a:defRPr b="1">
                <a:solidFill>
                  <a:schemeClr val="tx1"/>
                </a:solidFill>
                <a:latin typeface="Verdana" pitchFamily="34" charset="0"/>
                <a:cs typeface="Arial" pitchFamily="34" charset="0"/>
              </a:defRPr>
            </a:lvl8pPr>
            <a:lvl9pPr marL="3886200" indent="-228600" eaLnBrk="0" fontAlgn="base" hangingPunct="0">
              <a:spcBef>
                <a:spcPct val="0"/>
              </a:spcBef>
              <a:spcAft>
                <a:spcPct val="0"/>
              </a:spcAft>
              <a:defRPr b="1">
                <a:solidFill>
                  <a:schemeClr val="tx1"/>
                </a:solidFill>
                <a:latin typeface="Verdana" pitchFamily="34" charset="0"/>
                <a:cs typeface="Arial" pitchFamily="34" charset="0"/>
              </a:defRPr>
            </a:lvl9pPr>
          </a:lstStyle>
          <a:p>
            <a:r>
              <a:rPr lang="en-US" altLang="en-US" sz="2400" dirty="0">
                <a:solidFill>
                  <a:srgbClr val="990033"/>
                </a:solidFill>
                <a:latin typeface="Arial" pitchFamily="34" charset="0"/>
              </a:rPr>
              <a:t>1</a:t>
            </a:r>
          </a:p>
        </p:txBody>
      </p:sp>
    </p:spTree>
    <p:extLst>
      <p:ext uri="{BB962C8B-B14F-4D97-AF65-F5344CB8AC3E}">
        <p14:creationId xmlns:p14="http://schemas.microsoft.com/office/powerpoint/2010/main" val="139971656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3" descr="C:\Users\antonyn.CONTENTM\Desktop\MSL PNG Library\2_Object_C.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8145" y="2432880"/>
            <a:ext cx="7083027" cy="3242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3" name="AutoShape 6"/>
          <p:cNvSpPr>
            <a:spLocks noChangeArrowheads="1"/>
          </p:cNvSpPr>
          <p:nvPr/>
        </p:nvSpPr>
        <p:spPr bwMode="auto">
          <a:xfrm>
            <a:off x="478146" y="974872"/>
            <a:ext cx="5769292" cy="400050"/>
          </a:xfrm>
          <a:prstGeom prst="roundRect">
            <a:avLst>
              <a:gd name="adj" fmla="val 4167"/>
            </a:avLst>
          </a:prstGeom>
          <a:gradFill rotWithShape="1">
            <a:gsLst>
              <a:gs pos="0">
                <a:srgbClr val="EEEFD7"/>
              </a:gs>
              <a:gs pos="100000">
                <a:srgbClr val="D5D69C"/>
              </a:gs>
            </a:gsLst>
            <a:lin ang="2700000" scaled="1"/>
          </a:gradFill>
          <a:ln w="9525">
            <a:solidFill>
              <a:srgbClr val="4D4D4D"/>
            </a:solidFill>
            <a:round/>
            <a:headEnd/>
            <a:tailEnd/>
          </a:ln>
          <a:effectLst>
            <a:outerShdw dist="35921" dir="2700000" algn="ctr" rotWithShape="0">
              <a:srgbClr val="AFAFAF"/>
            </a:outerShdw>
          </a:effectLst>
        </p:spPr>
        <p:txBody>
          <a:bodyPr tIns="91440"/>
          <a:lstStyle>
            <a:lvl1pPr eaLnBrk="0" hangingPunct="0">
              <a:defRPr b="1">
                <a:solidFill>
                  <a:schemeClr val="tx1"/>
                </a:solidFill>
                <a:latin typeface="Verdana" pitchFamily="34" charset="0"/>
                <a:cs typeface="Arial" pitchFamily="34" charset="0"/>
              </a:defRPr>
            </a:lvl1pPr>
            <a:lvl2pPr marL="742950" indent="-285750" eaLnBrk="0" hangingPunct="0">
              <a:defRPr b="1">
                <a:solidFill>
                  <a:schemeClr val="tx1"/>
                </a:solidFill>
                <a:latin typeface="Verdana" pitchFamily="34" charset="0"/>
                <a:cs typeface="Arial" pitchFamily="34" charset="0"/>
              </a:defRPr>
            </a:lvl2pPr>
            <a:lvl3pPr marL="1143000" indent="-228600" eaLnBrk="0" hangingPunct="0">
              <a:defRPr b="1">
                <a:solidFill>
                  <a:schemeClr val="tx1"/>
                </a:solidFill>
                <a:latin typeface="Verdana" pitchFamily="34" charset="0"/>
                <a:cs typeface="Arial" pitchFamily="34" charset="0"/>
              </a:defRPr>
            </a:lvl3pPr>
            <a:lvl4pPr marL="1600200" indent="-228600" eaLnBrk="0" hangingPunct="0">
              <a:defRPr b="1">
                <a:solidFill>
                  <a:schemeClr val="tx1"/>
                </a:solidFill>
                <a:latin typeface="Verdana" pitchFamily="34" charset="0"/>
                <a:cs typeface="Arial" pitchFamily="34" charset="0"/>
              </a:defRPr>
            </a:lvl4pPr>
            <a:lvl5pPr marL="2057400" indent="-228600" eaLnBrk="0" hangingPunct="0">
              <a:defRPr b="1">
                <a:solidFill>
                  <a:schemeClr val="tx1"/>
                </a:solidFill>
                <a:latin typeface="Verdana" pitchFamily="34" charset="0"/>
                <a:cs typeface="Arial" pitchFamily="34" charset="0"/>
              </a:defRPr>
            </a:lvl5pPr>
            <a:lvl6pPr marL="2514600" indent="-228600" eaLnBrk="0" fontAlgn="base" hangingPunct="0">
              <a:spcBef>
                <a:spcPct val="0"/>
              </a:spcBef>
              <a:spcAft>
                <a:spcPct val="0"/>
              </a:spcAft>
              <a:defRPr b="1">
                <a:solidFill>
                  <a:schemeClr val="tx1"/>
                </a:solidFill>
                <a:latin typeface="Verdana" pitchFamily="34" charset="0"/>
                <a:cs typeface="Arial" pitchFamily="34" charset="0"/>
              </a:defRPr>
            </a:lvl6pPr>
            <a:lvl7pPr marL="2971800" indent="-228600" eaLnBrk="0" fontAlgn="base" hangingPunct="0">
              <a:spcBef>
                <a:spcPct val="0"/>
              </a:spcBef>
              <a:spcAft>
                <a:spcPct val="0"/>
              </a:spcAft>
              <a:defRPr b="1">
                <a:solidFill>
                  <a:schemeClr val="tx1"/>
                </a:solidFill>
                <a:latin typeface="Verdana" pitchFamily="34" charset="0"/>
                <a:cs typeface="Arial" pitchFamily="34" charset="0"/>
              </a:defRPr>
            </a:lvl7pPr>
            <a:lvl8pPr marL="3429000" indent="-228600" eaLnBrk="0" fontAlgn="base" hangingPunct="0">
              <a:spcBef>
                <a:spcPct val="0"/>
              </a:spcBef>
              <a:spcAft>
                <a:spcPct val="0"/>
              </a:spcAft>
              <a:defRPr b="1">
                <a:solidFill>
                  <a:schemeClr val="tx1"/>
                </a:solidFill>
                <a:latin typeface="Verdana" pitchFamily="34" charset="0"/>
                <a:cs typeface="Arial" pitchFamily="34" charset="0"/>
              </a:defRPr>
            </a:lvl8pPr>
            <a:lvl9pPr marL="3886200" indent="-228600" eaLnBrk="0" fontAlgn="base" hangingPunct="0">
              <a:spcBef>
                <a:spcPct val="0"/>
              </a:spcBef>
              <a:spcAft>
                <a:spcPct val="0"/>
              </a:spcAft>
              <a:defRPr b="1">
                <a:solidFill>
                  <a:schemeClr val="tx1"/>
                </a:solidFill>
                <a:latin typeface="Verdana" pitchFamily="34" charset="0"/>
                <a:cs typeface="Arial" pitchFamily="34" charset="0"/>
              </a:defRPr>
            </a:lvl9pPr>
          </a:lstStyle>
          <a:p>
            <a:pPr eaLnBrk="1" hangingPunct="1"/>
            <a:endParaRPr lang="en-US" altLang="en-US" dirty="0"/>
          </a:p>
        </p:txBody>
      </p:sp>
      <p:sp>
        <p:nvSpPr>
          <p:cNvPr id="15364" name="Rectangle 2"/>
          <p:cNvSpPr>
            <a:spLocks noGrp="1" noChangeArrowheads="1"/>
          </p:cNvSpPr>
          <p:nvPr>
            <p:ph type="title"/>
          </p:nvPr>
        </p:nvSpPr>
        <p:spPr>
          <a:xfrm>
            <a:off x="617220" y="274638"/>
            <a:ext cx="11109960" cy="639762"/>
          </a:xfrm>
        </p:spPr>
        <p:txBody>
          <a:bodyPr/>
          <a:lstStyle/>
          <a:p>
            <a:pPr eaLnBrk="1" hangingPunct="1"/>
            <a:r>
              <a:rPr lang="en-US" altLang="en-US" dirty="0" smtClean="0"/>
              <a:t>What Is an Assembly?</a:t>
            </a:r>
            <a:br>
              <a:rPr lang="en-US" altLang="en-US" dirty="0" smtClean="0"/>
            </a:br>
            <a:endParaRPr lang="en-US" altLang="en-US" dirty="0" smtClean="0"/>
          </a:p>
        </p:txBody>
      </p:sp>
      <p:sp>
        <p:nvSpPr>
          <p:cNvPr id="15365" name="Rectangle 17"/>
          <p:cNvSpPr>
            <a:spLocks noChangeArrowheads="1"/>
          </p:cNvSpPr>
          <p:nvPr/>
        </p:nvSpPr>
        <p:spPr bwMode="auto">
          <a:xfrm>
            <a:off x="850822" y="2592388"/>
            <a:ext cx="275569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Verdana" pitchFamily="34" charset="0"/>
                <a:cs typeface="Arial" pitchFamily="34" charset="0"/>
              </a:defRPr>
            </a:lvl1pPr>
            <a:lvl2pPr marL="742950" indent="-285750" eaLnBrk="0" hangingPunct="0">
              <a:defRPr b="1">
                <a:solidFill>
                  <a:schemeClr val="tx1"/>
                </a:solidFill>
                <a:latin typeface="Verdana" pitchFamily="34" charset="0"/>
                <a:cs typeface="Arial" pitchFamily="34" charset="0"/>
              </a:defRPr>
            </a:lvl2pPr>
            <a:lvl3pPr marL="1143000" indent="-228600" eaLnBrk="0" hangingPunct="0">
              <a:defRPr b="1">
                <a:solidFill>
                  <a:schemeClr val="tx1"/>
                </a:solidFill>
                <a:latin typeface="Verdana" pitchFamily="34" charset="0"/>
                <a:cs typeface="Arial" pitchFamily="34" charset="0"/>
              </a:defRPr>
            </a:lvl3pPr>
            <a:lvl4pPr marL="1600200" indent="-228600" eaLnBrk="0" hangingPunct="0">
              <a:defRPr b="1">
                <a:solidFill>
                  <a:schemeClr val="tx1"/>
                </a:solidFill>
                <a:latin typeface="Verdana" pitchFamily="34" charset="0"/>
                <a:cs typeface="Arial" pitchFamily="34" charset="0"/>
              </a:defRPr>
            </a:lvl4pPr>
            <a:lvl5pPr marL="2057400" indent="-228600" eaLnBrk="0" hangingPunct="0">
              <a:defRPr b="1">
                <a:solidFill>
                  <a:schemeClr val="tx1"/>
                </a:solidFill>
                <a:latin typeface="Verdana" pitchFamily="34" charset="0"/>
                <a:cs typeface="Arial" pitchFamily="34" charset="0"/>
              </a:defRPr>
            </a:lvl5pPr>
            <a:lvl6pPr marL="2514600" indent="-228600" eaLnBrk="0" fontAlgn="base" hangingPunct="0">
              <a:spcBef>
                <a:spcPct val="0"/>
              </a:spcBef>
              <a:spcAft>
                <a:spcPct val="0"/>
              </a:spcAft>
              <a:defRPr b="1">
                <a:solidFill>
                  <a:schemeClr val="tx1"/>
                </a:solidFill>
                <a:latin typeface="Verdana" pitchFamily="34" charset="0"/>
                <a:cs typeface="Arial" pitchFamily="34" charset="0"/>
              </a:defRPr>
            </a:lvl6pPr>
            <a:lvl7pPr marL="2971800" indent="-228600" eaLnBrk="0" fontAlgn="base" hangingPunct="0">
              <a:spcBef>
                <a:spcPct val="0"/>
              </a:spcBef>
              <a:spcAft>
                <a:spcPct val="0"/>
              </a:spcAft>
              <a:defRPr b="1">
                <a:solidFill>
                  <a:schemeClr val="tx1"/>
                </a:solidFill>
                <a:latin typeface="Verdana" pitchFamily="34" charset="0"/>
                <a:cs typeface="Arial" pitchFamily="34" charset="0"/>
              </a:defRPr>
            </a:lvl7pPr>
            <a:lvl8pPr marL="3429000" indent="-228600" eaLnBrk="0" fontAlgn="base" hangingPunct="0">
              <a:spcBef>
                <a:spcPct val="0"/>
              </a:spcBef>
              <a:spcAft>
                <a:spcPct val="0"/>
              </a:spcAft>
              <a:defRPr b="1">
                <a:solidFill>
                  <a:schemeClr val="tx1"/>
                </a:solidFill>
                <a:latin typeface="Verdana" pitchFamily="34" charset="0"/>
                <a:cs typeface="Arial" pitchFamily="34" charset="0"/>
              </a:defRPr>
            </a:lvl8pPr>
            <a:lvl9pPr marL="3886200" indent="-228600" eaLnBrk="0" fontAlgn="base" hangingPunct="0">
              <a:spcBef>
                <a:spcPct val="0"/>
              </a:spcBef>
              <a:spcAft>
                <a:spcPct val="0"/>
              </a:spcAft>
              <a:defRPr b="1">
                <a:solidFill>
                  <a:schemeClr val="tx1"/>
                </a:solidFill>
                <a:latin typeface="Verdana" pitchFamily="34" charset="0"/>
                <a:cs typeface="Arial" pitchFamily="34" charset="0"/>
              </a:defRPr>
            </a:lvl9pPr>
          </a:lstStyle>
          <a:p>
            <a:pPr eaLnBrk="1" hangingPunct="1"/>
            <a:r>
              <a:rPr lang="en-US" altLang="en-US" dirty="0" err="1">
                <a:solidFill>
                  <a:schemeClr val="bg1"/>
                </a:solidFill>
                <a:latin typeface="+mn-lt"/>
              </a:rPr>
              <a:t>MyAssembly</a:t>
            </a:r>
            <a:r>
              <a:rPr lang="en-US" altLang="en-US" dirty="0">
                <a:solidFill>
                  <a:schemeClr val="bg1"/>
                </a:solidFill>
                <a:latin typeface="+mn-lt"/>
              </a:rPr>
              <a:t> </a:t>
            </a:r>
            <a:r>
              <a:rPr lang="en-US" altLang="en-US" b="0" dirty="0">
                <a:solidFill>
                  <a:schemeClr val="bg1"/>
                </a:solidFill>
                <a:latin typeface="+mn-lt"/>
              </a:rPr>
              <a:t>.</a:t>
            </a:r>
            <a:r>
              <a:rPr lang="en-US" altLang="en-US" b="0" dirty="0" err="1">
                <a:solidFill>
                  <a:schemeClr val="bg1"/>
                </a:solidFill>
                <a:latin typeface="+mn-lt"/>
              </a:rPr>
              <a:t>dll</a:t>
            </a:r>
            <a:r>
              <a:rPr lang="en-US" altLang="en-US" b="0" dirty="0">
                <a:solidFill>
                  <a:schemeClr val="bg1"/>
                </a:solidFill>
                <a:latin typeface="+mn-lt"/>
              </a:rPr>
              <a:t> OR .exe</a:t>
            </a:r>
            <a:endParaRPr lang="en-GB" altLang="en-US" b="0" dirty="0">
              <a:solidFill>
                <a:schemeClr val="bg1"/>
              </a:solidFill>
              <a:latin typeface="+mn-lt"/>
            </a:endParaRPr>
          </a:p>
        </p:txBody>
      </p:sp>
      <p:pic>
        <p:nvPicPr>
          <p:cNvPr id="15366" name="Picture 4" descr="C:\Users\antonyn.CONTENTM\Desktop\MSL PNG Library\Class.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9379" y="3211513"/>
            <a:ext cx="1249441" cy="925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7" name="Rectangle 29"/>
          <p:cNvSpPr>
            <a:spLocks noChangeArrowheads="1"/>
          </p:cNvSpPr>
          <p:nvPr/>
        </p:nvSpPr>
        <p:spPr bwMode="auto">
          <a:xfrm>
            <a:off x="551854" y="1005034"/>
            <a:ext cx="569558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b="1">
                <a:solidFill>
                  <a:schemeClr val="tx1"/>
                </a:solidFill>
                <a:latin typeface="Verdana" pitchFamily="34" charset="0"/>
                <a:cs typeface="Arial" pitchFamily="34" charset="0"/>
              </a:defRPr>
            </a:lvl1pPr>
            <a:lvl2pPr marL="742950" indent="-285750" eaLnBrk="0" hangingPunct="0">
              <a:defRPr b="1">
                <a:solidFill>
                  <a:schemeClr val="tx1"/>
                </a:solidFill>
                <a:latin typeface="Verdana" pitchFamily="34" charset="0"/>
                <a:cs typeface="Arial" pitchFamily="34" charset="0"/>
              </a:defRPr>
            </a:lvl2pPr>
            <a:lvl3pPr marL="1143000" indent="-228600" eaLnBrk="0" hangingPunct="0">
              <a:defRPr b="1">
                <a:solidFill>
                  <a:schemeClr val="tx1"/>
                </a:solidFill>
                <a:latin typeface="Verdana" pitchFamily="34" charset="0"/>
                <a:cs typeface="Arial" pitchFamily="34" charset="0"/>
              </a:defRPr>
            </a:lvl3pPr>
            <a:lvl4pPr marL="1600200" indent="-228600" eaLnBrk="0" hangingPunct="0">
              <a:defRPr b="1">
                <a:solidFill>
                  <a:schemeClr val="tx1"/>
                </a:solidFill>
                <a:latin typeface="Verdana" pitchFamily="34" charset="0"/>
                <a:cs typeface="Arial" pitchFamily="34" charset="0"/>
              </a:defRPr>
            </a:lvl4pPr>
            <a:lvl5pPr marL="2057400" indent="-228600" eaLnBrk="0" hangingPunct="0">
              <a:defRPr b="1">
                <a:solidFill>
                  <a:schemeClr val="tx1"/>
                </a:solidFill>
                <a:latin typeface="Verdana" pitchFamily="34" charset="0"/>
                <a:cs typeface="Arial" pitchFamily="34" charset="0"/>
              </a:defRPr>
            </a:lvl5pPr>
            <a:lvl6pPr marL="2514600" indent="-228600" eaLnBrk="0" fontAlgn="base" hangingPunct="0">
              <a:spcBef>
                <a:spcPct val="0"/>
              </a:spcBef>
              <a:spcAft>
                <a:spcPct val="0"/>
              </a:spcAft>
              <a:defRPr b="1">
                <a:solidFill>
                  <a:schemeClr val="tx1"/>
                </a:solidFill>
                <a:latin typeface="Verdana" pitchFamily="34" charset="0"/>
                <a:cs typeface="Arial" pitchFamily="34" charset="0"/>
              </a:defRPr>
            </a:lvl6pPr>
            <a:lvl7pPr marL="2971800" indent="-228600" eaLnBrk="0" fontAlgn="base" hangingPunct="0">
              <a:spcBef>
                <a:spcPct val="0"/>
              </a:spcBef>
              <a:spcAft>
                <a:spcPct val="0"/>
              </a:spcAft>
              <a:defRPr b="1">
                <a:solidFill>
                  <a:schemeClr val="tx1"/>
                </a:solidFill>
                <a:latin typeface="Verdana" pitchFamily="34" charset="0"/>
                <a:cs typeface="Arial" pitchFamily="34" charset="0"/>
              </a:defRPr>
            </a:lvl7pPr>
            <a:lvl8pPr marL="3429000" indent="-228600" eaLnBrk="0" fontAlgn="base" hangingPunct="0">
              <a:spcBef>
                <a:spcPct val="0"/>
              </a:spcBef>
              <a:spcAft>
                <a:spcPct val="0"/>
              </a:spcAft>
              <a:defRPr b="1">
                <a:solidFill>
                  <a:schemeClr val="tx1"/>
                </a:solidFill>
                <a:latin typeface="Verdana" pitchFamily="34" charset="0"/>
                <a:cs typeface="Arial" pitchFamily="34" charset="0"/>
              </a:defRPr>
            </a:lvl8pPr>
            <a:lvl9pPr marL="3886200" indent="-228600" eaLnBrk="0" fontAlgn="base" hangingPunct="0">
              <a:spcBef>
                <a:spcPct val="0"/>
              </a:spcBef>
              <a:spcAft>
                <a:spcPct val="0"/>
              </a:spcAft>
              <a:defRPr b="1">
                <a:solidFill>
                  <a:schemeClr val="tx1"/>
                </a:solidFill>
                <a:latin typeface="Verdana" pitchFamily="34" charset="0"/>
                <a:cs typeface="Arial" pitchFamily="34" charset="0"/>
              </a:defRPr>
            </a:lvl9pPr>
          </a:lstStyle>
          <a:p>
            <a:pPr eaLnBrk="1" hangingPunct="1"/>
            <a:r>
              <a:rPr lang="en-US" altLang="en-US" dirty="0" smtClean="0">
                <a:solidFill>
                  <a:schemeClr val="bg1"/>
                </a:solidFill>
                <a:latin typeface="+mn-lt"/>
              </a:rPr>
              <a:t>   Building </a:t>
            </a:r>
            <a:r>
              <a:rPr lang="en-US" altLang="en-US" dirty="0">
                <a:solidFill>
                  <a:schemeClr val="bg1"/>
                </a:solidFill>
                <a:latin typeface="+mn-lt"/>
              </a:rPr>
              <a:t>blocks of .NET Framework applications</a:t>
            </a:r>
            <a:endParaRPr lang="en-GB" altLang="en-US" dirty="0">
              <a:solidFill>
                <a:schemeClr val="bg1"/>
              </a:solidFill>
              <a:latin typeface="+mn-lt"/>
            </a:endParaRPr>
          </a:p>
        </p:txBody>
      </p:sp>
      <p:sp>
        <p:nvSpPr>
          <p:cNvPr id="15368" name="Rectangle 18"/>
          <p:cNvSpPr>
            <a:spLocks noChangeArrowheads="1"/>
          </p:cNvSpPr>
          <p:nvPr/>
        </p:nvSpPr>
        <p:spPr bwMode="auto">
          <a:xfrm>
            <a:off x="2046686" y="3575050"/>
            <a:ext cx="124425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Verdana" pitchFamily="34" charset="0"/>
                <a:cs typeface="Arial" pitchFamily="34" charset="0"/>
              </a:defRPr>
            </a:lvl1pPr>
            <a:lvl2pPr marL="742950" indent="-285750" eaLnBrk="0" hangingPunct="0">
              <a:defRPr b="1">
                <a:solidFill>
                  <a:schemeClr val="tx1"/>
                </a:solidFill>
                <a:latin typeface="Verdana" pitchFamily="34" charset="0"/>
                <a:cs typeface="Arial" pitchFamily="34" charset="0"/>
              </a:defRPr>
            </a:lvl2pPr>
            <a:lvl3pPr marL="1143000" indent="-228600" eaLnBrk="0" hangingPunct="0">
              <a:defRPr b="1">
                <a:solidFill>
                  <a:schemeClr val="tx1"/>
                </a:solidFill>
                <a:latin typeface="Verdana" pitchFamily="34" charset="0"/>
                <a:cs typeface="Arial" pitchFamily="34" charset="0"/>
              </a:defRPr>
            </a:lvl3pPr>
            <a:lvl4pPr marL="1600200" indent="-228600" eaLnBrk="0" hangingPunct="0">
              <a:defRPr b="1">
                <a:solidFill>
                  <a:schemeClr val="tx1"/>
                </a:solidFill>
                <a:latin typeface="Verdana" pitchFamily="34" charset="0"/>
                <a:cs typeface="Arial" pitchFamily="34" charset="0"/>
              </a:defRPr>
            </a:lvl4pPr>
            <a:lvl5pPr marL="2057400" indent="-228600" eaLnBrk="0" hangingPunct="0">
              <a:defRPr b="1">
                <a:solidFill>
                  <a:schemeClr val="tx1"/>
                </a:solidFill>
                <a:latin typeface="Verdana" pitchFamily="34" charset="0"/>
                <a:cs typeface="Arial" pitchFamily="34" charset="0"/>
              </a:defRPr>
            </a:lvl5pPr>
            <a:lvl6pPr marL="2514600" indent="-228600" eaLnBrk="0" fontAlgn="base" hangingPunct="0">
              <a:spcBef>
                <a:spcPct val="0"/>
              </a:spcBef>
              <a:spcAft>
                <a:spcPct val="0"/>
              </a:spcAft>
              <a:defRPr b="1">
                <a:solidFill>
                  <a:schemeClr val="tx1"/>
                </a:solidFill>
                <a:latin typeface="Verdana" pitchFamily="34" charset="0"/>
                <a:cs typeface="Arial" pitchFamily="34" charset="0"/>
              </a:defRPr>
            </a:lvl6pPr>
            <a:lvl7pPr marL="2971800" indent="-228600" eaLnBrk="0" fontAlgn="base" hangingPunct="0">
              <a:spcBef>
                <a:spcPct val="0"/>
              </a:spcBef>
              <a:spcAft>
                <a:spcPct val="0"/>
              </a:spcAft>
              <a:defRPr b="1">
                <a:solidFill>
                  <a:schemeClr val="tx1"/>
                </a:solidFill>
                <a:latin typeface="Verdana" pitchFamily="34" charset="0"/>
                <a:cs typeface="Arial" pitchFamily="34" charset="0"/>
              </a:defRPr>
            </a:lvl7pPr>
            <a:lvl8pPr marL="3429000" indent="-228600" eaLnBrk="0" fontAlgn="base" hangingPunct="0">
              <a:spcBef>
                <a:spcPct val="0"/>
              </a:spcBef>
              <a:spcAft>
                <a:spcPct val="0"/>
              </a:spcAft>
              <a:defRPr b="1">
                <a:solidFill>
                  <a:schemeClr val="tx1"/>
                </a:solidFill>
                <a:latin typeface="Verdana" pitchFamily="34" charset="0"/>
                <a:cs typeface="Arial" pitchFamily="34" charset="0"/>
              </a:defRPr>
            </a:lvl8pPr>
            <a:lvl9pPr marL="3886200" indent="-228600" eaLnBrk="0" fontAlgn="base" hangingPunct="0">
              <a:spcBef>
                <a:spcPct val="0"/>
              </a:spcBef>
              <a:spcAft>
                <a:spcPct val="0"/>
              </a:spcAft>
              <a:defRPr b="1">
                <a:solidFill>
                  <a:schemeClr val="tx1"/>
                </a:solidFill>
                <a:latin typeface="Verdana" pitchFamily="34" charset="0"/>
                <a:cs typeface="Arial" pitchFamily="34" charset="0"/>
              </a:defRPr>
            </a:lvl9pPr>
          </a:lstStyle>
          <a:p>
            <a:pPr eaLnBrk="1" hangingPunct="1"/>
            <a:r>
              <a:rPr lang="en-US" altLang="en-US" dirty="0" err="1">
                <a:solidFill>
                  <a:schemeClr val="bg1"/>
                </a:solidFill>
                <a:latin typeface="+mn-lt"/>
              </a:rPr>
              <a:t>MyClass</a:t>
            </a:r>
            <a:r>
              <a:rPr lang="en-US" altLang="en-US" dirty="0" err="1">
                <a:solidFill>
                  <a:schemeClr val="bg1"/>
                </a:solidFill>
              </a:rPr>
              <a:t>A</a:t>
            </a:r>
            <a:endParaRPr lang="en-GB" altLang="en-US" dirty="0">
              <a:solidFill>
                <a:schemeClr val="bg1"/>
              </a:solidFill>
            </a:endParaRPr>
          </a:p>
        </p:txBody>
      </p:sp>
      <p:pic>
        <p:nvPicPr>
          <p:cNvPr id="15369" name="Picture 4" descr="C:\Users\antonyn.CONTENTM\Desktop\MSL PNG Library\Class.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7959" y="4240213"/>
            <a:ext cx="1249441" cy="925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70" name="Rectangle 22"/>
          <p:cNvSpPr>
            <a:spLocks noChangeArrowheads="1"/>
          </p:cNvSpPr>
          <p:nvPr/>
        </p:nvSpPr>
        <p:spPr bwMode="auto">
          <a:xfrm>
            <a:off x="2063830" y="4552950"/>
            <a:ext cx="140134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Verdana" pitchFamily="34" charset="0"/>
                <a:cs typeface="Arial" pitchFamily="34" charset="0"/>
              </a:defRPr>
            </a:lvl1pPr>
            <a:lvl2pPr marL="742950" indent="-285750" eaLnBrk="0" hangingPunct="0">
              <a:defRPr b="1">
                <a:solidFill>
                  <a:schemeClr val="tx1"/>
                </a:solidFill>
                <a:latin typeface="Verdana" pitchFamily="34" charset="0"/>
                <a:cs typeface="Arial" pitchFamily="34" charset="0"/>
              </a:defRPr>
            </a:lvl2pPr>
            <a:lvl3pPr marL="1143000" indent="-228600" eaLnBrk="0" hangingPunct="0">
              <a:defRPr b="1">
                <a:solidFill>
                  <a:schemeClr val="tx1"/>
                </a:solidFill>
                <a:latin typeface="Verdana" pitchFamily="34" charset="0"/>
                <a:cs typeface="Arial" pitchFamily="34" charset="0"/>
              </a:defRPr>
            </a:lvl3pPr>
            <a:lvl4pPr marL="1600200" indent="-228600" eaLnBrk="0" hangingPunct="0">
              <a:defRPr b="1">
                <a:solidFill>
                  <a:schemeClr val="tx1"/>
                </a:solidFill>
                <a:latin typeface="Verdana" pitchFamily="34" charset="0"/>
                <a:cs typeface="Arial" pitchFamily="34" charset="0"/>
              </a:defRPr>
            </a:lvl4pPr>
            <a:lvl5pPr marL="2057400" indent="-228600" eaLnBrk="0" hangingPunct="0">
              <a:defRPr b="1">
                <a:solidFill>
                  <a:schemeClr val="tx1"/>
                </a:solidFill>
                <a:latin typeface="Verdana" pitchFamily="34" charset="0"/>
                <a:cs typeface="Arial" pitchFamily="34" charset="0"/>
              </a:defRPr>
            </a:lvl5pPr>
            <a:lvl6pPr marL="2514600" indent="-228600" eaLnBrk="0" fontAlgn="base" hangingPunct="0">
              <a:spcBef>
                <a:spcPct val="0"/>
              </a:spcBef>
              <a:spcAft>
                <a:spcPct val="0"/>
              </a:spcAft>
              <a:defRPr b="1">
                <a:solidFill>
                  <a:schemeClr val="tx1"/>
                </a:solidFill>
                <a:latin typeface="Verdana" pitchFamily="34" charset="0"/>
                <a:cs typeface="Arial" pitchFamily="34" charset="0"/>
              </a:defRPr>
            </a:lvl6pPr>
            <a:lvl7pPr marL="2971800" indent="-228600" eaLnBrk="0" fontAlgn="base" hangingPunct="0">
              <a:spcBef>
                <a:spcPct val="0"/>
              </a:spcBef>
              <a:spcAft>
                <a:spcPct val="0"/>
              </a:spcAft>
              <a:defRPr b="1">
                <a:solidFill>
                  <a:schemeClr val="tx1"/>
                </a:solidFill>
                <a:latin typeface="Verdana" pitchFamily="34" charset="0"/>
                <a:cs typeface="Arial" pitchFamily="34" charset="0"/>
              </a:defRPr>
            </a:lvl7pPr>
            <a:lvl8pPr marL="3429000" indent="-228600" eaLnBrk="0" fontAlgn="base" hangingPunct="0">
              <a:spcBef>
                <a:spcPct val="0"/>
              </a:spcBef>
              <a:spcAft>
                <a:spcPct val="0"/>
              </a:spcAft>
              <a:defRPr b="1">
                <a:solidFill>
                  <a:schemeClr val="tx1"/>
                </a:solidFill>
                <a:latin typeface="Verdana" pitchFamily="34" charset="0"/>
                <a:cs typeface="Arial" pitchFamily="34" charset="0"/>
              </a:defRPr>
            </a:lvl8pPr>
            <a:lvl9pPr marL="3886200" indent="-228600" eaLnBrk="0" fontAlgn="base" hangingPunct="0">
              <a:spcBef>
                <a:spcPct val="0"/>
              </a:spcBef>
              <a:spcAft>
                <a:spcPct val="0"/>
              </a:spcAft>
              <a:defRPr b="1">
                <a:solidFill>
                  <a:schemeClr val="tx1"/>
                </a:solidFill>
                <a:latin typeface="Verdana" pitchFamily="34" charset="0"/>
                <a:cs typeface="Arial" pitchFamily="34" charset="0"/>
              </a:defRPr>
            </a:lvl9pPr>
          </a:lstStyle>
          <a:p>
            <a:pPr eaLnBrk="1" hangingPunct="1"/>
            <a:r>
              <a:rPr lang="en-US" altLang="en-US" dirty="0" err="1">
                <a:solidFill>
                  <a:schemeClr val="bg1"/>
                </a:solidFill>
              </a:rPr>
              <a:t>MyClassB</a:t>
            </a:r>
            <a:endParaRPr lang="en-GB" altLang="en-US" dirty="0">
              <a:solidFill>
                <a:schemeClr val="bg1"/>
              </a:solidFill>
            </a:endParaRPr>
          </a:p>
        </p:txBody>
      </p:sp>
      <p:pic>
        <p:nvPicPr>
          <p:cNvPr id="15371" name="Picture 2" descr="E:\Projects\ContentDev\MSL PNG Library\Document_Writing01.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86941" y="3808413"/>
            <a:ext cx="799385" cy="963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72" name="Rectangle 27"/>
          <p:cNvSpPr>
            <a:spLocks noChangeArrowheads="1"/>
          </p:cNvSpPr>
          <p:nvPr/>
        </p:nvSpPr>
        <p:spPr bwMode="auto">
          <a:xfrm>
            <a:off x="4944191" y="4032250"/>
            <a:ext cx="175400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Verdana" pitchFamily="34" charset="0"/>
                <a:cs typeface="Arial" pitchFamily="34" charset="0"/>
              </a:defRPr>
            </a:lvl1pPr>
            <a:lvl2pPr marL="742950" indent="-285750" eaLnBrk="0" hangingPunct="0">
              <a:defRPr b="1">
                <a:solidFill>
                  <a:schemeClr val="tx1"/>
                </a:solidFill>
                <a:latin typeface="Verdana" pitchFamily="34" charset="0"/>
                <a:cs typeface="Arial" pitchFamily="34" charset="0"/>
              </a:defRPr>
            </a:lvl2pPr>
            <a:lvl3pPr marL="1143000" indent="-228600" eaLnBrk="0" hangingPunct="0">
              <a:defRPr b="1">
                <a:solidFill>
                  <a:schemeClr val="tx1"/>
                </a:solidFill>
                <a:latin typeface="Verdana" pitchFamily="34" charset="0"/>
                <a:cs typeface="Arial" pitchFamily="34" charset="0"/>
              </a:defRPr>
            </a:lvl3pPr>
            <a:lvl4pPr marL="1600200" indent="-228600" eaLnBrk="0" hangingPunct="0">
              <a:defRPr b="1">
                <a:solidFill>
                  <a:schemeClr val="tx1"/>
                </a:solidFill>
                <a:latin typeface="Verdana" pitchFamily="34" charset="0"/>
                <a:cs typeface="Arial" pitchFamily="34" charset="0"/>
              </a:defRPr>
            </a:lvl4pPr>
            <a:lvl5pPr marL="2057400" indent="-228600" eaLnBrk="0" hangingPunct="0">
              <a:defRPr b="1">
                <a:solidFill>
                  <a:schemeClr val="tx1"/>
                </a:solidFill>
                <a:latin typeface="Verdana" pitchFamily="34" charset="0"/>
                <a:cs typeface="Arial" pitchFamily="34" charset="0"/>
              </a:defRPr>
            </a:lvl5pPr>
            <a:lvl6pPr marL="2514600" indent="-228600" eaLnBrk="0" fontAlgn="base" hangingPunct="0">
              <a:spcBef>
                <a:spcPct val="0"/>
              </a:spcBef>
              <a:spcAft>
                <a:spcPct val="0"/>
              </a:spcAft>
              <a:defRPr b="1">
                <a:solidFill>
                  <a:schemeClr val="tx1"/>
                </a:solidFill>
                <a:latin typeface="Verdana" pitchFamily="34" charset="0"/>
                <a:cs typeface="Arial" pitchFamily="34" charset="0"/>
              </a:defRPr>
            </a:lvl6pPr>
            <a:lvl7pPr marL="2971800" indent="-228600" eaLnBrk="0" fontAlgn="base" hangingPunct="0">
              <a:spcBef>
                <a:spcPct val="0"/>
              </a:spcBef>
              <a:spcAft>
                <a:spcPct val="0"/>
              </a:spcAft>
              <a:defRPr b="1">
                <a:solidFill>
                  <a:schemeClr val="tx1"/>
                </a:solidFill>
                <a:latin typeface="Verdana" pitchFamily="34" charset="0"/>
                <a:cs typeface="Arial" pitchFamily="34" charset="0"/>
              </a:defRPr>
            </a:lvl7pPr>
            <a:lvl8pPr marL="3429000" indent="-228600" eaLnBrk="0" fontAlgn="base" hangingPunct="0">
              <a:spcBef>
                <a:spcPct val="0"/>
              </a:spcBef>
              <a:spcAft>
                <a:spcPct val="0"/>
              </a:spcAft>
              <a:defRPr b="1">
                <a:solidFill>
                  <a:schemeClr val="tx1"/>
                </a:solidFill>
                <a:latin typeface="Verdana" pitchFamily="34" charset="0"/>
                <a:cs typeface="Arial" pitchFamily="34" charset="0"/>
              </a:defRPr>
            </a:lvl8pPr>
            <a:lvl9pPr marL="3886200" indent="-228600" eaLnBrk="0" fontAlgn="base" hangingPunct="0">
              <a:spcBef>
                <a:spcPct val="0"/>
              </a:spcBef>
              <a:spcAft>
                <a:spcPct val="0"/>
              </a:spcAft>
              <a:defRPr b="1">
                <a:solidFill>
                  <a:schemeClr val="tx1"/>
                </a:solidFill>
                <a:latin typeface="Verdana" pitchFamily="34" charset="0"/>
                <a:cs typeface="Arial" pitchFamily="34" charset="0"/>
              </a:defRPr>
            </a:lvl9pPr>
          </a:lstStyle>
          <a:p>
            <a:pPr eaLnBrk="1" hangingPunct="1"/>
            <a:r>
              <a:rPr lang="en-US" altLang="en-US" dirty="0" err="1">
                <a:solidFill>
                  <a:schemeClr val="bg1"/>
                </a:solidFill>
              </a:rPr>
              <a:t>MyResource</a:t>
            </a:r>
            <a:endParaRPr lang="en-GB" altLang="en-US" dirty="0">
              <a:solidFill>
                <a:schemeClr val="bg1"/>
              </a:solidFill>
            </a:endParaRPr>
          </a:p>
        </p:txBody>
      </p:sp>
      <p:sp>
        <p:nvSpPr>
          <p:cNvPr id="15373" name="Rectangle 31"/>
          <p:cNvSpPr>
            <a:spLocks noChangeArrowheads="1"/>
          </p:cNvSpPr>
          <p:nvPr/>
        </p:nvSpPr>
        <p:spPr bwMode="auto">
          <a:xfrm>
            <a:off x="5081351" y="4972050"/>
            <a:ext cx="150874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Verdana" pitchFamily="34" charset="0"/>
                <a:cs typeface="Arial" pitchFamily="34" charset="0"/>
              </a:defRPr>
            </a:lvl1pPr>
            <a:lvl2pPr marL="742950" indent="-285750" eaLnBrk="0" hangingPunct="0">
              <a:defRPr b="1">
                <a:solidFill>
                  <a:schemeClr val="tx1"/>
                </a:solidFill>
                <a:latin typeface="Verdana" pitchFamily="34" charset="0"/>
                <a:cs typeface="Arial" pitchFamily="34" charset="0"/>
              </a:defRPr>
            </a:lvl2pPr>
            <a:lvl3pPr marL="1143000" indent="-228600" eaLnBrk="0" hangingPunct="0">
              <a:defRPr b="1">
                <a:solidFill>
                  <a:schemeClr val="tx1"/>
                </a:solidFill>
                <a:latin typeface="Verdana" pitchFamily="34" charset="0"/>
                <a:cs typeface="Arial" pitchFamily="34" charset="0"/>
              </a:defRPr>
            </a:lvl3pPr>
            <a:lvl4pPr marL="1600200" indent="-228600" eaLnBrk="0" hangingPunct="0">
              <a:defRPr b="1">
                <a:solidFill>
                  <a:schemeClr val="tx1"/>
                </a:solidFill>
                <a:latin typeface="Verdana" pitchFamily="34" charset="0"/>
                <a:cs typeface="Arial" pitchFamily="34" charset="0"/>
              </a:defRPr>
            </a:lvl4pPr>
            <a:lvl5pPr marL="2057400" indent="-228600" eaLnBrk="0" hangingPunct="0">
              <a:defRPr b="1">
                <a:solidFill>
                  <a:schemeClr val="tx1"/>
                </a:solidFill>
                <a:latin typeface="Verdana" pitchFamily="34" charset="0"/>
                <a:cs typeface="Arial" pitchFamily="34" charset="0"/>
              </a:defRPr>
            </a:lvl5pPr>
            <a:lvl6pPr marL="2514600" indent="-228600" eaLnBrk="0" fontAlgn="base" hangingPunct="0">
              <a:spcBef>
                <a:spcPct val="0"/>
              </a:spcBef>
              <a:spcAft>
                <a:spcPct val="0"/>
              </a:spcAft>
              <a:defRPr b="1">
                <a:solidFill>
                  <a:schemeClr val="tx1"/>
                </a:solidFill>
                <a:latin typeface="Verdana" pitchFamily="34" charset="0"/>
                <a:cs typeface="Arial" pitchFamily="34" charset="0"/>
              </a:defRPr>
            </a:lvl6pPr>
            <a:lvl7pPr marL="2971800" indent="-228600" eaLnBrk="0" fontAlgn="base" hangingPunct="0">
              <a:spcBef>
                <a:spcPct val="0"/>
              </a:spcBef>
              <a:spcAft>
                <a:spcPct val="0"/>
              </a:spcAft>
              <a:defRPr b="1">
                <a:solidFill>
                  <a:schemeClr val="tx1"/>
                </a:solidFill>
                <a:latin typeface="Verdana" pitchFamily="34" charset="0"/>
                <a:cs typeface="Arial" pitchFamily="34" charset="0"/>
              </a:defRPr>
            </a:lvl7pPr>
            <a:lvl8pPr marL="3429000" indent="-228600" eaLnBrk="0" fontAlgn="base" hangingPunct="0">
              <a:spcBef>
                <a:spcPct val="0"/>
              </a:spcBef>
              <a:spcAft>
                <a:spcPct val="0"/>
              </a:spcAft>
              <a:defRPr b="1">
                <a:solidFill>
                  <a:schemeClr val="tx1"/>
                </a:solidFill>
                <a:latin typeface="Verdana" pitchFamily="34" charset="0"/>
                <a:cs typeface="Arial" pitchFamily="34" charset="0"/>
              </a:defRPr>
            </a:lvl8pPr>
            <a:lvl9pPr marL="3886200" indent="-228600" eaLnBrk="0" fontAlgn="base" hangingPunct="0">
              <a:spcBef>
                <a:spcPct val="0"/>
              </a:spcBef>
              <a:spcAft>
                <a:spcPct val="0"/>
              </a:spcAft>
              <a:defRPr b="1">
                <a:solidFill>
                  <a:schemeClr val="tx1"/>
                </a:solidFill>
                <a:latin typeface="Verdana" pitchFamily="34" charset="0"/>
                <a:cs typeface="Arial" pitchFamily="34" charset="0"/>
              </a:defRPr>
            </a:lvl9pPr>
          </a:lstStyle>
          <a:p>
            <a:pPr eaLnBrk="1" hangingPunct="1"/>
            <a:r>
              <a:rPr lang="en-US" altLang="en-US" sz="1600" i="1" dirty="0">
                <a:solidFill>
                  <a:schemeClr val="bg1"/>
                </a:solidFill>
              </a:rPr>
              <a:t>V 1.1.254.1</a:t>
            </a:r>
            <a:endParaRPr lang="en-GB" altLang="en-US" sz="1600" i="1" dirty="0">
              <a:solidFill>
                <a:schemeClr val="bg1"/>
              </a:solidFill>
            </a:endParaRPr>
          </a:p>
        </p:txBody>
      </p:sp>
      <p:pic>
        <p:nvPicPr>
          <p:cNvPr id="15374" name="Picture 4" descr="E:\Projects\ContentDev\MSL PNG Library\arrow11.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2903343">
            <a:off x="5403811" y="5483504"/>
            <a:ext cx="1101725" cy="3836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75" name="Rectangle 32"/>
          <p:cNvSpPr>
            <a:spLocks noChangeArrowheads="1"/>
          </p:cNvSpPr>
          <p:nvPr/>
        </p:nvSpPr>
        <p:spPr bwMode="auto">
          <a:xfrm>
            <a:off x="6495813" y="5800725"/>
            <a:ext cx="5848587"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Verdana" pitchFamily="34" charset="0"/>
                <a:cs typeface="Arial" pitchFamily="34" charset="0"/>
              </a:defRPr>
            </a:lvl1pPr>
            <a:lvl2pPr marL="742950" indent="-285750" eaLnBrk="0" hangingPunct="0">
              <a:defRPr b="1">
                <a:solidFill>
                  <a:schemeClr val="tx1"/>
                </a:solidFill>
                <a:latin typeface="Verdana" pitchFamily="34" charset="0"/>
                <a:cs typeface="Arial" pitchFamily="34" charset="0"/>
              </a:defRPr>
            </a:lvl2pPr>
            <a:lvl3pPr marL="1143000" indent="-228600" eaLnBrk="0" hangingPunct="0">
              <a:defRPr b="1">
                <a:solidFill>
                  <a:schemeClr val="tx1"/>
                </a:solidFill>
                <a:latin typeface="Verdana" pitchFamily="34" charset="0"/>
                <a:cs typeface="Arial" pitchFamily="34" charset="0"/>
              </a:defRPr>
            </a:lvl3pPr>
            <a:lvl4pPr marL="1600200" indent="-228600" eaLnBrk="0" hangingPunct="0">
              <a:defRPr b="1">
                <a:solidFill>
                  <a:schemeClr val="tx1"/>
                </a:solidFill>
                <a:latin typeface="Verdana" pitchFamily="34" charset="0"/>
                <a:cs typeface="Arial" pitchFamily="34" charset="0"/>
              </a:defRPr>
            </a:lvl4pPr>
            <a:lvl5pPr marL="2057400" indent="-228600" eaLnBrk="0" hangingPunct="0">
              <a:defRPr b="1">
                <a:solidFill>
                  <a:schemeClr val="tx1"/>
                </a:solidFill>
                <a:latin typeface="Verdana" pitchFamily="34" charset="0"/>
                <a:cs typeface="Arial" pitchFamily="34" charset="0"/>
              </a:defRPr>
            </a:lvl5pPr>
            <a:lvl6pPr marL="2514600" indent="-228600" eaLnBrk="0" fontAlgn="base" hangingPunct="0">
              <a:spcBef>
                <a:spcPct val="0"/>
              </a:spcBef>
              <a:spcAft>
                <a:spcPct val="0"/>
              </a:spcAft>
              <a:defRPr b="1">
                <a:solidFill>
                  <a:schemeClr val="tx1"/>
                </a:solidFill>
                <a:latin typeface="Verdana" pitchFamily="34" charset="0"/>
                <a:cs typeface="Arial" pitchFamily="34" charset="0"/>
              </a:defRPr>
            </a:lvl6pPr>
            <a:lvl7pPr marL="2971800" indent="-228600" eaLnBrk="0" fontAlgn="base" hangingPunct="0">
              <a:spcBef>
                <a:spcPct val="0"/>
              </a:spcBef>
              <a:spcAft>
                <a:spcPct val="0"/>
              </a:spcAft>
              <a:defRPr b="1">
                <a:solidFill>
                  <a:schemeClr val="tx1"/>
                </a:solidFill>
                <a:latin typeface="Verdana" pitchFamily="34" charset="0"/>
                <a:cs typeface="Arial" pitchFamily="34" charset="0"/>
              </a:defRPr>
            </a:lvl7pPr>
            <a:lvl8pPr marL="3429000" indent="-228600" eaLnBrk="0" fontAlgn="base" hangingPunct="0">
              <a:spcBef>
                <a:spcPct val="0"/>
              </a:spcBef>
              <a:spcAft>
                <a:spcPct val="0"/>
              </a:spcAft>
              <a:defRPr b="1">
                <a:solidFill>
                  <a:schemeClr val="tx1"/>
                </a:solidFill>
                <a:latin typeface="Verdana" pitchFamily="34" charset="0"/>
                <a:cs typeface="Arial" pitchFamily="34" charset="0"/>
              </a:defRPr>
            </a:lvl8pPr>
            <a:lvl9pPr marL="3886200" indent="-228600" eaLnBrk="0" fontAlgn="base" hangingPunct="0">
              <a:spcBef>
                <a:spcPct val="0"/>
              </a:spcBef>
              <a:spcAft>
                <a:spcPct val="0"/>
              </a:spcAft>
              <a:defRPr b="1">
                <a:solidFill>
                  <a:schemeClr val="tx1"/>
                </a:solidFill>
                <a:latin typeface="Verdana" pitchFamily="34" charset="0"/>
                <a:cs typeface="Arial" pitchFamily="34" charset="0"/>
              </a:defRPr>
            </a:lvl9pPr>
          </a:lstStyle>
          <a:p>
            <a:pPr eaLnBrk="1" hangingPunct="1"/>
            <a:r>
              <a:rPr lang="en-US" altLang="en-US" b="0"/>
              <a:t>Assembly version </a:t>
            </a:r>
          </a:p>
          <a:p>
            <a:pPr eaLnBrk="1" hangingPunct="1"/>
            <a:r>
              <a:rPr lang="en-US" altLang="en-US" sz="1600" b="0" i="1"/>
              <a:t>&lt;major&gt;.&lt;minor&gt;.&lt;build&gt;.&lt;revision&gt;</a:t>
            </a:r>
            <a:endParaRPr lang="en-GB" altLang="en-US" sz="1600" b="0" i="1"/>
          </a:p>
        </p:txBody>
      </p:sp>
      <p:pic>
        <p:nvPicPr>
          <p:cNvPr id="15376" name="Picture 5" descr="E:\Projects\ContentDev\MSL PNG Library\Security_Secured.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988732" y="2019300"/>
            <a:ext cx="747950" cy="88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77" name="Rectangle 33"/>
          <p:cNvSpPr>
            <a:spLocks noChangeArrowheads="1"/>
          </p:cNvSpPr>
          <p:nvPr/>
        </p:nvSpPr>
        <p:spPr bwMode="auto">
          <a:xfrm>
            <a:off x="8758953" y="3298825"/>
            <a:ext cx="334541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Verdana" pitchFamily="34" charset="0"/>
                <a:cs typeface="Arial" pitchFamily="34" charset="0"/>
              </a:defRPr>
            </a:lvl1pPr>
            <a:lvl2pPr marL="742950" indent="-285750" eaLnBrk="0" hangingPunct="0">
              <a:defRPr b="1">
                <a:solidFill>
                  <a:schemeClr val="tx1"/>
                </a:solidFill>
                <a:latin typeface="Verdana" pitchFamily="34" charset="0"/>
                <a:cs typeface="Arial" pitchFamily="34" charset="0"/>
              </a:defRPr>
            </a:lvl2pPr>
            <a:lvl3pPr marL="1143000" indent="-228600" eaLnBrk="0" hangingPunct="0">
              <a:defRPr b="1">
                <a:solidFill>
                  <a:schemeClr val="tx1"/>
                </a:solidFill>
                <a:latin typeface="Verdana" pitchFamily="34" charset="0"/>
                <a:cs typeface="Arial" pitchFamily="34" charset="0"/>
              </a:defRPr>
            </a:lvl3pPr>
            <a:lvl4pPr marL="1600200" indent="-228600" eaLnBrk="0" hangingPunct="0">
              <a:defRPr b="1">
                <a:solidFill>
                  <a:schemeClr val="tx1"/>
                </a:solidFill>
                <a:latin typeface="Verdana" pitchFamily="34" charset="0"/>
                <a:cs typeface="Arial" pitchFamily="34" charset="0"/>
              </a:defRPr>
            </a:lvl4pPr>
            <a:lvl5pPr marL="2057400" indent="-228600" eaLnBrk="0" hangingPunct="0">
              <a:defRPr b="1">
                <a:solidFill>
                  <a:schemeClr val="tx1"/>
                </a:solidFill>
                <a:latin typeface="Verdana" pitchFamily="34" charset="0"/>
                <a:cs typeface="Arial" pitchFamily="34" charset="0"/>
              </a:defRPr>
            </a:lvl5pPr>
            <a:lvl6pPr marL="2514600" indent="-228600" eaLnBrk="0" fontAlgn="base" hangingPunct="0">
              <a:spcBef>
                <a:spcPct val="0"/>
              </a:spcBef>
              <a:spcAft>
                <a:spcPct val="0"/>
              </a:spcAft>
              <a:defRPr b="1">
                <a:solidFill>
                  <a:schemeClr val="tx1"/>
                </a:solidFill>
                <a:latin typeface="Verdana" pitchFamily="34" charset="0"/>
                <a:cs typeface="Arial" pitchFamily="34" charset="0"/>
              </a:defRPr>
            </a:lvl6pPr>
            <a:lvl7pPr marL="2971800" indent="-228600" eaLnBrk="0" fontAlgn="base" hangingPunct="0">
              <a:spcBef>
                <a:spcPct val="0"/>
              </a:spcBef>
              <a:spcAft>
                <a:spcPct val="0"/>
              </a:spcAft>
              <a:defRPr b="1">
                <a:solidFill>
                  <a:schemeClr val="tx1"/>
                </a:solidFill>
                <a:latin typeface="Verdana" pitchFamily="34" charset="0"/>
                <a:cs typeface="Arial" pitchFamily="34" charset="0"/>
              </a:defRPr>
            </a:lvl7pPr>
            <a:lvl8pPr marL="3429000" indent="-228600" eaLnBrk="0" fontAlgn="base" hangingPunct="0">
              <a:spcBef>
                <a:spcPct val="0"/>
              </a:spcBef>
              <a:spcAft>
                <a:spcPct val="0"/>
              </a:spcAft>
              <a:defRPr b="1">
                <a:solidFill>
                  <a:schemeClr val="tx1"/>
                </a:solidFill>
                <a:latin typeface="Verdana" pitchFamily="34" charset="0"/>
                <a:cs typeface="Arial" pitchFamily="34" charset="0"/>
              </a:defRPr>
            </a:lvl8pPr>
            <a:lvl9pPr marL="3886200" indent="-228600" eaLnBrk="0" fontAlgn="base" hangingPunct="0">
              <a:spcBef>
                <a:spcPct val="0"/>
              </a:spcBef>
              <a:spcAft>
                <a:spcPct val="0"/>
              </a:spcAft>
              <a:defRPr b="1">
                <a:solidFill>
                  <a:schemeClr val="tx1"/>
                </a:solidFill>
                <a:latin typeface="Verdana" pitchFamily="34" charset="0"/>
                <a:cs typeface="Arial" pitchFamily="34" charset="0"/>
              </a:defRPr>
            </a:lvl9pPr>
          </a:lstStyle>
          <a:p>
            <a:pPr eaLnBrk="1" hangingPunct="1"/>
            <a:r>
              <a:rPr lang="en-US" altLang="en-US" b="0" dirty="0"/>
              <a:t>Assembly signed with a digital certificate</a:t>
            </a:r>
            <a:endParaRPr lang="en-GB" altLang="en-US" sz="1600" b="0" i="1" dirty="0"/>
          </a:p>
        </p:txBody>
      </p:sp>
      <p:pic>
        <p:nvPicPr>
          <p:cNvPr id="15378" name="Picture 4" descr="E:\Projects\ContentDev\MSL PNG Library\arrow11.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2903343">
            <a:off x="7718386" y="3057804"/>
            <a:ext cx="1101725" cy="3836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79" name="TextBox 1"/>
          <p:cNvSpPr txBox="1">
            <a:spLocks noChangeArrowheads="1"/>
          </p:cNvSpPr>
          <p:nvPr/>
        </p:nvSpPr>
        <p:spPr bwMode="auto">
          <a:xfrm>
            <a:off x="275744" y="1428369"/>
            <a:ext cx="110909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b="1">
                <a:solidFill>
                  <a:schemeClr val="tx1"/>
                </a:solidFill>
                <a:latin typeface="Verdana" pitchFamily="34" charset="0"/>
                <a:cs typeface="Arial" pitchFamily="34" charset="0"/>
              </a:defRPr>
            </a:lvl1pPr>
            <a:lvl2pPr marL="742950" indent="-285750" eaLnBrk="0" hangingPunct="0">
              <a:defRPr b="1">
                <a:solidFill>
                  <a:schemeClr val="tx1"/>
                </a:solidFill>
                <a:latin typeface="Verdana" pitchFamily="34" charset="0"/>
                <a:cs typeface="Arial" pitchFamily="34" charset="0"/>
              </a:defRPr>
            </a:lvl2pPr>
            <a:lvl3pPr eaLnBrk="0" hangingPunct="0">
              <a:defRPr b="1">
                <a:solidFill>
                  <a:schemeClr val="tx1"/>
                </a:solidFill>
                <a:latin typeface="Verdana" pitchFamily="34" charset="0"/>
                <a:cs typeface="Arial" pitchFamily="34" charset="0"/>
              </a:defRPr>
            </a:lvl3pPr>
            <a:lvl4pPr marL="1600200" indent="-228600" eaLnBrk="0" hangingPunct="0">
              <a:defRPr b="1">
                <a:solidFill>
                  <a:schemeClr val="tx1"/>
                </a:solidFill>
                <a:latin typeface="Verdana" pitchFamily="34" charset="0"/>
                <a:cs typeface="Arial" pitchFamily="34" charset="0"/>
              </a:defRPr>
            </a:lvl4pPr>
            <a:lvl5pPr marL="2057400" indent="-228600" eaLnBrk="0" hangingPunct="0">
              <a:defRPr b="1">
                <a:solidFill>
                  <a:schemeClr val="tx1"/>
                </a:solidFill>
                <a:latin typeface="Verdana" pitchFamily="34" charset="0"/>
                <a:cs typeface="Arial" pitchFamily="34" charset="0"/>
              </a:defRPr>
            </a:lvl5pPr>
            <a:lvl6pPr marL="2514600" indent="-228600" eaLnBrk="0" fontAlgn="base" hangingPunct="0">
              <a:spcBef>
                <a:spcPct val="0"/>
              </a:spcBef>
              <a:spcAft>
                <a:spcPct val="0"/>
              </a:spcAft>
              <a:defRPr b="1">
                <a:solidFill>
                  <a:schemeClr val="tx1"/>
                </a:solidFill>
                <a:latin typeface="Verdana" pitchFamily="34" charset="0"/>
                <a:cs typeface="Arial" pitchFamily="34" charset="0"/>
              </a:defRPr>
            </a:lvl6pPr>
            <a:lvl7pPr marL="2971800" indent="-228600" eaLnBrk="0" fontAlgn="base" hangingPunct="0">
              <a:spcBef>
                <a:spcPct val="0"/>
              </a:spcBef>
              <a:spcAft>
                <a:spcPct val="0"/>
              </a:spcAft>
              <a:defRPr b="1">
                <a:solidFill>
                  <a:schemeClr val="tx1"/>
                </a:solidFill>
                <a:latin typeface="Verdana" pitchFamily="34" charset="0"/>
                <a:cs typeface="Arial" pitchFamily="34" charset="0"/>
              </a:defRPr>
            </a:lvl7pPr>
            <a:lvl8pPr marL="3429000" indent="-228600" eaLnBrk="0" fontAlgn="base" hangingPunct="0">
              <a:spcBef>
                <a:spcPct val="0"/>
              </a:spcBef>
              <a:spcAft>
                <a:spcPct val="0"/>
              </a:spcAft>
              <a:defRPr b="1">
                <a:solidFill>
                  <a:schemeClr val="tx1"/>
                </a:solidFill>
                <a:latin typeface="Verdana" pitchFamily="34" charset="0"/>
                <a:cs typeface="Arial" pitchFamily="34" charset="0"/>
              </a:defRPr>
            </a:lvl8pPr>
            <a:lvl9pPr marL="3886200" indent="-228600" eaLnBrk="0" fontAlgn="base" hangingPunct="0">
              <a:spcBef>
                <a:spcPct val="0"/>
              </a:spcBef>
              <a:spcAft>
                <a:spcPct val="0"/>
              </a:spcAft>
              <a:defRPr b="1">
                <a:solidFill>
                  <a:schemeClr val="tx1"/>
                </a:solidFill>
                <a:latin typeface="Verdana" pitchFamily="34" charset="0"/>
                <a:cs typeface="Arial" pitchFamily="34" charset="0"/>
              </a:defRPr>
            </a:lvl9pPr>
          </a:lstStyle>
          <a:p>
            <a:pPr lvl="2" eaLnBrk="1" hangingPunct="1">
              <a:spcBef>
                <a:spcPct val="20000"/>
              </a:spcBef>
              <a:buSzPct val="140000"/>
            </a:pPr>
            <a:r>
              <a:rPr lang="en-US" altLang="en-US" sz="2400" b="0" dirty="0" smtClean="0">
                <a:latin typeface="+mn-lt"/>
              </a:rPr>
              <a:t>Assembly </a:t>
            </a:r>
            <a:r>
              <a:rPr lang="en-US" altLang="en-US" sz="2400" b="0" dirty="0">
                <a:latin typeface="+mn-lt"/>
              </a:rPr>
              <a:t>is a single deployable unit that contains all the </a:t>
            </a:r>
            <a:r>
              <a:rPr lang="en-US" altLang="en-US" sz="2400" b="0" dirty="0" smtClean="0">
                <a:latin typeface="+mn-lt"/>
              </a:rPr>
              <a:t>information about </a:t>
            </a:r>
            <a:r>
              <a:rPr lang="en-US" altLang="en-US" sz="2400" b="0" dirty="0">
                <a:latin typeface="+mn-lt"/>
              </a:rPr>
              <a:t>the implementation of classes, structures, and interfaces</a:t>
            </a:r>
            <a:r>
              <a:rPr lang="en-US" altLang="en-US" b="0" dirty="0">
                <a:latin typeface="+mn-lt"/>
              </a:rPr>
              <a:t>. </a:t>
            </a:r>
          </a:p>
        </p:txBody>
      </p:sp>
    </p:spTree>
    <p:extLst>
      <p:ext uri="{BB962C8B-B14F-4D97-AF65-F5344CB8AC3E}">
        <p14:creationId xmlns:p14="http://schemas.microsoft.com/office/powerpoint/2010/main" val="2418560322"/>
      </p:ext>
    </p:extLst>
  </p:cSld>
  <p:clrMapOvr>
    <a:masterClrMapping/>
  </p:clrMapOvr>
  <p:timing>
    <p:tnLst>
      <p:par>
        <p:cTn id="1" dur="indefinite" restart="never" nodeType="tmRoot"/>
      </p:par>
    </p:tnLst>
  </p:timing>
</p:sld>
</file>

<file path=ppt/theme/theme1.xml><?xml version="1.0" encoding="utf-8"?>
<a:theme xmlns:a="http://schemas.openxmlformats.org/drawingml/2006/main" name="Build_Template_16x9">
  <a:themeElements>
    <a:clrScheme name="Build - Dark Blue">
      <a:dk1>
        <a:srgbClr val="000000"/>
      </a:dk1>
      <a:lt1>
        <a:srgbClr val="FFFFFF"/>
      </a:lt1>
      <a:dk2>
        <a:srgbClr val="00188F"/>
      </a:dk2>
      <a:lt2>
        <a:srgbClr val="FFFFFF"/>
      </a:lt2>
      <a:accent1>
        <a:srgbClr val="00BCF2"/>
      </a:accent1>
      <a:accent2>
        <a:srgbClr val="9B4F96"/>
      </a:accent2>
      <a:accent3>
        <a:srgbClr val="E81123"/>
      </a:accent3>
      <a:accent4>
        <a:srgbClr val="00D8CC"/>
      </a:accent4>
      <a:accent5>
        <a:srgbClr val="7FBA00"/>
      </a:accent5>
      <a:accent6>
        <a:srgbClr val="FF8C00"/>
      </a:accent6>
      <a:hlink>
        <a:srgbClr val="00BCF2"/>
      </a:hlink>
      <a:folHlink>
        <a:srgbClr val="00BCF2"/>
      </a:folHlink>
    </a:clrScheme>
    <a:fontScheme name="Custom 2">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E34A28"/>
        </a:solidFill>
        <a:ln>
          <a:noFill/>
          <a:headEnd type="none" w="med" len="med"/>
          <a:tailEnd type="none" w="med" len="med"/>
        </a:ln>
        <a:effectLst/>
      </a:spPr>
      <a:bodyPr lIns="91440" tIns="91440" rIns="34294" bIns="34294" anchor="t" anchorCtr="0"/>
      <a:lstStyle>
        <a:defPPr defTabSz="932406">
          <a:defRPr sz="1600" spc="-102"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none" rtlCol="0">
        <a:spAutoFit/>
      </a:bodyPr>
      <a:lstStyle>
        <a:defPPr>
          <a:defRPr sz="2400" dirty="0" smtClean="0">
            <a:gradFill>
              <a:gsLst>
                <a:gs pos="0">
                  <a:schemeClr val="tx1"/>
                </a:gs>
                <a:gs pos="100000">
                  <a:schemeClr val="tx1"/>
                </a:gs>
              </a:gsLst>
              <a:lin ang="5400000" scaled="0"/>
            </a:gra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2E506D9C0288448950D5641B486D044" ma:contentTypeVersion="0" ma:contentTypeDescription="Create a new document." ma:contentTypeScope="" ma:versionID="d30f30c4119a4cc08797ccd714b03db9">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D2785B4B-D58B-4002-B1EE-C3371E2EDEEC}"/>
</file>

<file path=customXml/itemProps2.xml><?xml version="1.0" encoding="utf-8"?>
<ds:datastoreItem xmlns:ds="http://schemas.openxmlformats.org/officeDocument/2006/customXml" ds:itemID="{E3E6245A-2E05-450E-B20D-EA0DFFD63760}"/>
</file>

<file path=customXml/itemProps3.xml><?xml version="1.0" encoding="utf-8"?>
<ds:datastoreItem xmlns:ds="http://schemas.openxmlformats.org/officeDocument/2006/customXml" ds:itemID="{4CF10F2D-2757-4D7D-AF57-357AF7260E5F}"/>
</file>

<file path=docProps/app.xml><?xml version="1.0" encoding="utf-8"?>
<Properties xmlns="http://schemas.openxmlformats.org/officeDocument/2006/extended-properties" xmlns:vt="http://schemas.openxmlformats.org/officeDocument/2006/docPropsVTypes">
  <Template/>
  <TotalTime>624</TotalTime>
  <Words>3084</Words>
  <Application>Microsoft Office PowerPoint</Application>
  <PresentationFormat>Custom</PresentationFormat>
  <Paragraphs>473</Paragraphs>
  <Slides>41</Slides>
  <Notes>11</Notes>
  <HiddenSlides>0</HiddenSlides>
  <MMClips>0</MMClips>
  <ScaleCrop>false</ScaleCrop>
  <HeadingPairs>
    <vt:vector size="4" baseType="variant">
      <vt:variant>
        <vt:lpstr>Theme</vt:lpstr>
      </vt:variant>
      <vt:variant>
        <vt:i4>1</vt:i4>
      </vt:variant>
      <vt:variant>
        <vt:lpstr>Slide Titles</vt:lpstr>
      </vt:variant>
      <vt:variant>
        <vt:i4>41</vt:i4>
      </vt:variant>
    </vt:vector>
  </HeadingPairs>
  <TitlesOfParts>
    <vt:vector size="42" baseType="lpstr">
      <vt:lpstr>Build_Template_16x9</vt:lpstr>
      <vt:lpstr>Rationale</vt:lpstr>
      <vt:lpstr>Topics</vt:lpstr>
      <vt:lpstr>What is .Net Framework</vt:lpstr>
      <vt:lpstr>Components of .Net Architecture</vt:lpstr>
      <vt:lpstr>PowerPoint Presentation</vt:lpstr>
      <vt:lpstr>Execution Model</vt:lpstr>
      <vt:lpstr>Compilation and Execution</vt:lpstr>
      <vt:lpstr>How the Common Language Runtime Loads, Compiles, and Runs Assemblies</vt:lpstr>
      <vt:lpstr>What Is an Assembly? </vt:lpstr>
      <vt:lpstr>Compiling MSIL to Native Code </vt:lpstr>
      <vt:lpstr>Types of JIT compilers</vt:lpstr>
      <vt:lpstr>Framework Class Library-FCL</vt:lpstr>
      <vt:lpstr>FCL</vt:lpstr>
      <vt:lpstr>Anatomy of .Net Applications</vt:lpstr>
      <vt:lpstr>Just a Minute</vt:lpstr>
      <vt:lpstr>Just a Minute</vt:lpstr>
      <vt:lpstr>Advantages of .NET Frameworks</vt:lpstr>
      <vt:lpstr>Evolution of .Net Framework</vt:lpstr>
      <vt:lpstr>What's New in the .NET Framework Version 3.0</vt:lpstr>
      <vt:lpstr>What's New in the .NET Framework Version 3.5 </vt:lpstr>
      <vt:lpstr>What's New in the .NET Framework Version 4.0 </vt:lpstr>
      <vt:lpstr>What's New in the .NET Framework Version 4.5 </vt:lpstr>
      <vt:lpstr>Languages</vt:lpstr>
      <vt:lpstr>Just a Minute</vt:lpstr>
      <vt:lpstr>Just a Minute</vt:lpstr>
      <vt:lpstr>Key Features of Visual Studio 2012</vt:lpstr>
      <vt:lpstr>Templates in Visual Studio 2012</vt:lpstr>
      <vt:lpstr>Windows in Visual Studio 2012</vt:lpstr>
      <vt:lpstr>The Structure of Visual Studio Projects and Solutions</vt:lpstr>
      <vt:lpstr>Creating a .NET Framework Application</vt:lpstr>
      <vt:lpstr>Building and Running a .NET Framework Application</vt:lpstr>
      <vt:lpstr>First Program-Hello World</vt:lpstr>
      <vt:lpstr>First Program-Hello World</vt:lpstr>
      <vt:lpstr>First Program-Hello World</vt:lpstr>
      <vt:lpstr>First Program-Hello World</vt:lpstr>
      <vt:lpstr>First Program-Hello World</vt:lpstr>
      <vt:lpstr>Disassembling a .NET Framework Assembly</vt:lpstr>
      <vt:lpstr>Demonstration:</vt:lpstr>
      <vt:lpstr>Just a Minute</vt:lpstr>
      <vt:lpstr>Just a Minute</vt:lpstr>
      <vt:lpstr>Summary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Dinoop Unnikrishnan</dc:creator>
  <cp:lastModifiedBy>Dinoop Unnikrishnan</cp:lastModifiedBy>
  <cp:revision>87</cp:revision>
  <dcterms:created xsi:type="dcterms:W3CDTF">2015-03-19T06:19:49Z</dcterms:created>
  <dcterms:modified xsi:type="dcterms:W3CDTF">2015-06-18T10:03:55Z</dcterms:modified>
  <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0x01010022E506D9C0288448950D5641B486D044</vt:lpwstr>
  </property>
</Properties>
</file>