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1"/>
  </p:notesMasterIdLst>
  <p:handoutMasterIdLst>
    <p:handoutMasterId r:id="rId22"/>
  </p:handout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720263" cy="6480175"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188" y="-96"/>
      </p:cViewPr>
      <p:guideLst>
        <p:guide orient="horz" pos="2041"/>
        <p:guide pos="3061"/>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1400"/>
            </a:pPr>
            <a:endParaRPr lang="en-IN" sz="1400" b="0" i="0" u="none" strike="noStrike" kern="1200">
              <a:ln>
                <a:noFill/>
              </a:ln>
              <a:latin typeface="Arial" pitchFamily="18"/>
              <a:ea typeface="Microsoft YaHei" pitchFamily="2"/>
              <a:cs typeface="Mangal"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r" rtl="0" hangingPunct="0">
              <a:lnSpc>
                <a:spcPct val="100000"/>
              </a:lnSpc>
              <a:spcBef>
                <a:spcPts val="0"/>
              </a:spcBef>
              <a:spcAft>
                <a:spcPts val="0"/>
              </a:spcAft>
              <a:buNone/>
              <a:tabLst/>
              <a:defRPr sz="1400"/>
            </a:pPr>
            <a:endParaRPr lang="en-IN" sz="1400" b="0" i="0" u="none" strike="noStrike" kern="1200">
              <a:ln>
                <a:noFill/>
              </a:ln>
              <a:latin typeface="Arial" pitchFamily="18"/>
              <a:ea typeface="Microsoft YaHei" pitchFamily="2"/>
              <a:cs typeface="Mangal"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1400"/>
            </a:pPr>
            <a:endParaRPr lang="en-IN" sz="1400" b="0" i="0" u="none" strike="noStrike" kern="1200">
              <a:ln>
                <a:noFill/>
              </a:ln>
              <a:latin typeface="Arial" pitchFamily="18"/>
              <a:ea typeface="Microsoft YaHei" pitchFamily="2"/>
              <a:cs typeface="Mangal"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r" rtl="0" hangingPunct="0">
              <a:lnSpc>
                <a:spcPct val="100000"/>
              </a:lnSpc>
              <a:spcBef>
                <a:spcPts val="0"/>
              </a:spcBef>
              <a:spcAft>
                <a:spcPts val="0"/>
              </a:spcAft>
              <a:buNone/>
              <a:tabLst/>
              <a:defRPr sz="1400"/>
            </a:pPr>
            <a:fld id="{A2DFE151-8010-4641-AF6D-D2B5EC9A79BC}" type="slidenum">
              <a:t>‹#›</a:t>
            </a:fld>
            <a:endParaRPr lang="en-IN" sz="1400" b="0" i="0" u="none" strike="noStrike" kern="1200">
              <a:ln>
                <a:noFill/>
              </a:ln>
              <a:latin typeface="Arial" pitchFamily="18"/>
              <a:ea typeface="Microsoft YaHei" pitchFamily="2"/>
              <a:cs typeface="Mangal" pitchFamily="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IN"/>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nchorCtr="0"/>
          <a:lstStyle>
            <a:lvl1pPr lvl="0" rtl="0" hangingPunct="0">
              <a:buNone/>
              <a:tabLst/>
              <a:defRPr lang="en-IN" sz="1400" kern="1200">
                <a:latin typeface="Times New Roman" pitchFamily="18"/>
                <a:ea typeface="Lucida Sans Unicode" pitchFamily="2"/>
                <a:cs typeface="Tahoma" pitchFamily="2"/>
              </a:defRPr>
            </a:lvl1pPr>
          </a:lstStyle>
          <a:p>
            <a:pPr lvl="0"/>
            <a:endParaRPr lang="en-IN"/>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nchorCtr="0"/>
          <a:lstStyle>
            <a:lvl1pPr lvl="0" algn="r" rtl="0" hangingPunct="0">
              <a:buNone/>
              <a:tabLst/>
              <a:defRPr lang="en-IN" sz="1400" kern="1200">
                <a:latin typeface="Times New Roman" pitchFamily="18"/>
                <a:ea typeface="Lucida Sans Unicode" pitchFamily="2"/>
                <a:cs typeface="Tahoma" pitchFamily="2"/>
              </a:defRPr>
            </a:lvl1pPr>
          </a:lstStyle>
          <a:p>
            <a:pPr lvl="0"/>
            <a:endParaRPr lang="en-IN"/>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nchorCtr="0"/>
          <a:lstStyle>
            <a:lvl1pPr lvl="0" rtl="0" hangingPunct="0">
              <a:buNone/>
              <a:tabLst/>
              <a:defRPr lang="en-IN" sz="1400" kern="1200">
                <a:latin typeface="Times New Roman" pitchFamily="18"/>
                <a:ea typeface="Lucida Sans Unicode" pitchFamily="2"/>
                <a:cs typeface="Tahoma" pitchFamily="2"/>
              </a:defRPr>
            </a:lvl1pPr>
          </a:lstStyle>
          <a:p>
            <a:pPr lvl="0"/>
            <a:endParaRPr lang="en-IN"/>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lstStyle>
            <a:lvl1pPr lvl="0" algn="r" rtl="0" hangingPunct="0">
              <a:buNone/>
              <a:tabLst/>
              <a:defRPr lang="en-IN" sz="1400" kern="1200">
                <a:latin typeface="Times New Roman" pitchFamily="18"/>
                <a:ea typeface="Lucida Sans Unicode" pitchFamily="2"/>
                <a:cs typeface="Tahoma" pitchFamily="2"/>
              </a:defRPr>
            </a:lvl1pPr>
          </a:lstStyle>
          <a:p>
            <a:pPr lvl="0"/>
            <a:fld id="{01515DE0-6AA3-4EF3-B89B-B60898A2BCDB}" type="slidenum">
              <a:t>‹#›</a:t>
            </a:fld>
            <a:endParaRPr lang="en-IN"/>
          </a:p>
        </p:txBody>
      </p:sp>
    </p:spTree>
  </p:cSld>
  <p:clrMap bg1="lt1" tx1="dk1" bg2="lt2" tx2="dk2" accent1="accent1" accent2="accent2" accent3="accent3" accent4="accent4" accent5="accent5" accent6="accent6" hlink="hlink" folHlink="folHlink"/>
  <p:notesStyle>
    <a:lvl1pPr marL="216000" marR="0" indent="-216000" rtl="0" hangingPunct="0">
      <a:tabLst/>
      <a:defRPr lang="en-IN" sz="2000" b="0" i="0" u="none" strike="noStrike" kern="1200">
        <a:ln>
          <a:noFill/>
        </a:ln>
        <a:latin typeface="Arial" pitchFamily="18"/>
        <a:ea typeface="Microsoft YaHei"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773113" y="812800"/>
            <a:ext cx="601186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773113" y="812800"/>
            <a:ext cx="601186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773113" y="812800"/>
            <a:ext cx="601186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773113" y="812800"/>
            <a:ext cx="601186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773113" y="812800"/>
            <a:ext cx="601186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773113" y="812800"/>
            <a:ext cx="601186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773113" y="812800"/>
            <a:ext cx="601186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773113" y="812800"/>
            <a:ext cx="601186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773113" y="812800"/>
            <a:ext cx="601186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773113" y="812800"/>
            <a:ext cx="601186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773113" y="812800"/>
            <a:ext cx="601186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773113" y="812800"/>
            <a:ext cx="601186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773113" y="812800"/>
            <a:ext cx="601186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773113" y="812800"/>
            <a:ext cx="601186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773113" y="812800"/>
            <a:ext cx="601186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773113" y="812800"/>
            <a:ext cx="601186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773113" y="812800"/>
            <a:ext cx="601186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8663" y="2012950"/>
            <a:ext cx="8262937" cy="1389063"/>
          </a:xfrm>
        </p:spPr>
        <p:txBody>
          <a:bodyPr/>
          <a:lstStyle/>
          <a:p>
            <a:r>
              <a:rPr lang="en-US" smtClean="0"/>
              <a:t>Click to edit Master title style</a:t>
            </a:r>
            <a:endParaRPr lang="en-IN"/>
          </a:p>
        </p:txBody>
      </p:sp>
      <p:sp>
        <p:nvSpPr>
          <p:cNvPr id="3" name="Subtitle 2"/>
          <p:cNvSpPr>
            <a:spLocks noGrp="1"/>
          </p:cNvSpPr>
          <p:nvPr>
            <p:ph type="subTitle" idx="1"/>
          </p:nvPr>
        </p:nvSpPr>
        <p:spPr>
          <a:xfrm>
            <a:off x="1457325" y="3671888"/>
            <a:ext cx="6805613" cy="165576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05C71556-BBAF-48A4-ADF8-7D62546E1E9D}" type="slidenum">
              <a:t>‹#›</a:t>
            </a:fld>
            <a:endParaRPr lang="en-I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391E8F95-42BA-4242-9ED1-3110F489246D}" type="slidenum">
              <a:t>‹#›</a:t>
            </a:fld>
            <a:endParaRPr lang="en-I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46913" y="258763"/>
            <a:ext cx="2185987" cy="55340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85775" y="258763"/>
            <a:ext cx="6408738" cy="55340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35153888-47A4-42B2-A3D8-FAF0972A58BB}" type="slidenum">
              <a:t>‹#›</a:t>
            </a:fld>
            <a:endParaRPr lang="en-I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8663" y="2012950"/>
            <a:ext cx="8262937" cy="1389063"/>
          </a:xfrm>
        </p:spPr>
        <p:txBody>
          <a:bodyPr/>
          <a:lstStyle/>
          <a:p>
            <a:r>
              <a:rPr lang="en-US" smtClean="0"/>
              <a:t>Click to edit Master title style</a:t>
            </a:r>
            <a:endParaRPr lang="en-IN"/>
          </a:p>
        </p:txBody>
      </p:sp>
      <p:sp>
        <p:nvSpPr>
          <p:cNvPr id="3" name="Subtitle 2"/>
          <p:cNvSpPr>
            <a:spLocks noGrp="1"/>
          </p:cNvSpPr>
          <p:nvPr>
            <p:ph type="subTitle" idx="1"/>
          </p:nvPr>
        </p:nvSpPr>
        <p:spPr>
          <a:xfrm>
            <a:off x="1457325" y="3671888"/>
            <a:ext cx="6805613" cy="165576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FB4914ED-37EE-4974-91E5-B03195FC8B4F}" type="slidenum">
              <a:t>‹#›</a:t>
            </a:fld>
            <a:endParaRPr lang="en-I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D86AF228-7FDB-4826-9C9C-1D4EDC345152}" type="slidenum">
              <a:t>‹#›</a:t>
            </a:fld>
            <a:endParaRPr lang="en-IN"/>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8350" y="4164013"/>
            <a:ext cx="8261350" cy="1287462"/>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68350" y="2746375"/>
            <a:ext cx="8261350" cy="14176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520073BF-821B-41F2-A99E-80EDA7003B27}" type="slidenum">
              <a:t>‹#›</a:t>
            </a:fld>
            <a:endParaRPr lang="en-IN"/>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85775" y="1516063"/>
            <a:ext cx="4297363" cy="3884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935538" y="1516063"/>
            <a:ext cx="4297362" cy="3884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E974E2ED-CFAB-4B4C-9BA4-B469255C9406}" type="slidenum">
              <a:t>‹#›</a:t>
            </a:fld>
            <a:endParaRPr lang="en-IN"/>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85775" y="258763"/>
            <a:ext cx="8748713" cy="1081087"/>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85775" y="1450975"/>
            <a:ext cx="4295775"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85775" y="2055813"/>
            <a:ext cx="4295775"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937125" y="1450975"/>
            <a:ext cx="4297363"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37125" y="2055813"/>
            <a:ext cx="4297363"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pPr lvl="0"/>
            <a:endParaRPr lang="en-IN"/>
          </a:p>
        </p:txBody>
      </p:sp>
      <p:sp>
        <p:nvSpPr>
          <p:cNvPr id="8" name="Footer Placeholder 7"/>
          <p:cNvSpPr>
            <a:spLocks noGrp="1"/>
          </p:cNvSpPr>
          <p:nvPr>
            <p:ph type="ftr" sz="quarter" idx="11"/>
          </p:nvPr>
        </p:nvSpPr>
        <p:spPr/>
        <p:txBody>
          <a:bodyPr/>
          <a:lstStyle/>
          <a:p>
            <a:pPr lvl="0"/>
            <a:endParaRPr lang="en-IN"/>
          </a:p>
        </p:txBody>
      </p:sp>
      <p:sp>
        <p:nvSpPr>
          <p:cNvPr id="9" name="Slide Number Placeholder 8"/>
          <p:cNvSpPr>
            <a:spLocks noGrp="1"/>
          </p:cNvSpPr>
          <p:nvPr>
            <p:ph type="sldNum" sz="quarter" idx="12"/>
          </p:nvPr>
        </p:nvSpPr>
        <p:spPr/>
        <p:txBody>
          <a:bodyPr/>
          <a:lstStyle/>
          <a:p>
            <a:pPr lvl="0"/>
            <a:fld id="{ED6FCBB8-38FE-4313-907A-4D857086D294}" type="slidenum">
              <a:t>‹#›</a:t>
            </a:fld>
            <a:endParaRPr lang="en-IN"/>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lvl="0"/>
            <a:endParaRPr lang="en-IN"/>
          </a:p>
        </p:txBody>
      </p:sp>
      <p:sp>
        <p:nvSpPr>
          <p:cNvPr id="4" name="Footer Placeholder 3"/>
          <p:cNvSpPr>
            <a:spLocks noGrp="1"/>
          </p:cNvSpPr>
          <p:nvPr>
            <p:ph type="ftr" sz="quarter" idx="11"/>
          </p:nvPr>
        </p:nvSpPr>
        <p:spPr/>
        <p:txBody>
          <a:bodyPr/>
          <a:lstStyle/>
          <a:p>
            <a:pPr lvl="0"/>
            <a:endParaRPr lang="en-IN"/>
          </a:p>
        </p:txBody>
      </p:sp>
      <p:sp>
        <p:nvSpPr>
          <p:cNvPr id="5" name="Slide Number Placeholder 4"/>
          <p:cNvSpPr>
            <a:spLocks noGrp="1"/>
          </p:cNvSpPr>
          <p:nvPr>
            <p:ph type="sldNum" sz="quarter" idx="12"/>
          </p:nvPr>
        </p:nvSpPr>
        <p:spPr/>
        <p:txBody>
          <a:bodyPr/>
          <a:lstStyle/>
          <a:p>
            <a:pPr lvl="0"/>
            <a:fld id="{9C662671-51CC-4DC1-9514-A55D827498FD}" type="slidenum">
              <a:t>‹#›</a:t>
            </a:fld>
            <a:endParaRPr lang="en-IN"/>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IN"/>
          </a:p>
        </p:txBody>
      </p:sp>
      <p:sp>
        <p:nvSpPr>
          <p:cNvPr id="3" name="Footer Placeholder 2"/>
          <p:cNvSpPr>
            <a:spLocks noGrp="1"/>
          </p:cNvSpPr>
          <p:nvPr>
            <p:ph type="ftr" sz="quarter" idx="11"/>
          </p:nvPr>
        </p:nvSpPr>
        <p:spPr/>
        <p:txBody>
          <a:bodyPr/>
          <a:lstStyle/>
          <a:p>
            <a:pPr lvl="0"/>
            <a:endParaRPr lang="en-IN"/>
          </a:p>
        </p:txBody>
      </p:sp>
      <p:sp>
        <p:nvSpPr>
          <p:cNvPr id="4" name="Slide Number Placeholder 3"/>
          <p:cNvSpPr>
            <a:spLocks noGrp="1"/>
          </p:cNvSpPr>
          <p:nvPr>
            <p:ph type="sldNum" sz="quarter" idx="12"/>
          </p:nvPr>
        </p:nvSpPr>
        <p:spPr/>
        <p:txBody>
          <a:bodyPr/>
          <a:lstStyle/>
          <a:p>
            <a:pPr lvl="0"/>
            <a:fld id="{0A70C32F-6FA3-4A3F-8953-E345241E1B45}" type="slidenum">
              <a:t>‹#›</a:t>
            </a:fld>
            <a:endParaRPr lang="en-IN"/>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5775" y="258763"/>
            <a:ext cx="3198813" cy="1096962"/>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800475" y="258763"/>
            <a:ext cx="5434013"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85775" y="1355725"/>
            <a:ext cx="3198813"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3527C6E0-D7FA-4588-9A1B-5BED259EF10E}" type="slidenum">
              <a:t>‹#›</a:t>
            </a:fld>
            <a:endParaRPr lang="en-I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EE6D2714-6AA8-45B5-B841-241CFDDAC897}" type="slidenum">
              <a:t>‹#›</a:t>
            </a:fld>
            <a:endParaRPr lang="en-IN"/>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5000" y="4535488"/>
            <a:ext cx="5832475" cy="536575"/>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905000" y="579438"/>
            <a:ext cx="58324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905000" y="5072063"/>
            <a:ext cx="58324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55899E0E-1CAD-45B4-9F8A-065486422C49}" type="slidenum">
              <a:t>‹#›</a:t>
            </a:fld>
            <a:endParaRPr lang="en-IN"/>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926C3507-03AA-4DD8-8A54-133D2F9EAFC3}" type="slidenum">
              <a:t>‹#›</a:t>
            </a:fld>
            <a:endParaRPr lang="en-IN"/>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46913" y="288925"/>
            <a:ext cx="2185987" cy="511175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85775" y="288925"/>
            <a:ext cx="6408738" cy="5111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697E3970-6F66-4782-9C94-2F1C4938C078}" type="slidenum">
              <a:t>‹#›</a:t>
            </a:fld>
            <a:endParaRPr lang="en-IN"/>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8663" y="2012950"/>
            <a:ext cx="8262937" cy="1389063"/>
          </a:xfrm>
        </p:spPr>
        <p:txBody>
          <a:bodyPr/>
          <a:lstStyle/>
          <a:p>
            <a:r>
              <a:rPr lang="en-US" smtClean="0"/>
              <a:t>Click to edit Master title style</a:t>
            </a:r>
            <a:endParaRPr lang="en-IN"/>
          </a:p>
        </p:txBody>
      </p:sp>
      <p:sp>
        <p:nvSpPr>
          <p:cNvPr id="3" name="Subtitle 2"/>
          <p:cNvSpPr>
            <a:spLocks noGrp="1"/>
          </p:cNvSpPr>
          <p:nvPr>
            <p:ph type="subTitle" idx="1"/>
          </p:nvPr>
        </p:nvSpPr>
        <p:spPr>
          <a:xfrm>
            <a:off x="1457325" y="3671888"/>
            <a:ext cx="6805613" cy="165576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7574BE2F-44F1-42FB-B68E-A3133C468423}" type="slidenum">
              <a:t>‹#›</a:t>
            </a:fld>
            <a:endParaRPr lang="en-IN"/>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244E5D98-4AC5-40C9-BF23-5E78DD83F543}" type="slidenum">
              <a:t>‹#›</a:t>
            </a:fld>
            <a:endParaRPr lang="en-IN"/>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8350" y="4164013"/>
            <a:ext cx="8261350" cy="1287462"/>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68350" y="2746375"/>
            <a:ext cx="8261350" cy="14176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D942B6F6-8EBD-4320-A4FE-DC90D59DAF37}" type="slidenum">
              <a:t>‹#›</a:t>
            </a:fld>
            <a:endParaRPr lang="en-IN"/>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93738" y="1670050"/>
            <a:ext cx="4192587" cy="3267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5038725" y="1670050"/>
            <a:ext cx="4194175" cy="3267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BC0115D7-E242-494D-B8BF-E81774FE4E15}" type="slidenum">
              <a:t>‹#›</a:t>
            </a:fld>
            <a:endParaRPr lang="en-IN"/>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85775" y="258763"/>
            <a:ext cx="8748713" cy="1081087"/>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85775" y="1450975"/>
            <a:ext cx="4295775"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85775" y="2055813"/>
            <a:ext cx="4295775"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937125" y="1450975"/>
            <a:ext cx="4297363"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37125" y="2055813"/>
            <a:ext cx="4297363"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pPr lvl="0"/>
            <a:endParaRPr lang="en-IN"/>
          </a:p>
        </p:txBody>
      </p:sp>
      <p:sp>
        <p:nvSpPr>
          <p:cNvPr id="8" name="Footer Placeholder 7"/>
          <p:cNvSpPr>
            <a:spLocks noGrp="1"/>
          </p:cNvSpPr>
          <p:nvPr>
            <p:ph type="ftr" sz="quarter" idx="11"/>
          </p:nvPr>
        </p:nvSpPr>
        <p:spPr/>
        <p:txBody>
          <a:bodyPr/>
          <a:lstStyle/>
          <a:p>
            <a:pPr lvl="0"/>
            <a:endParaRPr lang="en-IN"/>
          </a:p>
        </p:txBody>
      </p:sp>
      <p:sp>
        <p:nvSpPr>
          <p:cNvPr id="9" name="Slide Number Placeholder 8"/>
          <p:cNvSpPr>
            <a:spLocks noGrp="1"/>
          </p:cNvSpPr>
          <p:nvPr>
            <p:ph type="sldNum" sz="quarter" idx="12"/>
          </p:nvPr>
        </p:nvSpPr>
        <p:spPr/>
        <p:txBody>
          <a:bodyPr/>
          <a:lstStyle/>
          <a:p>
            <a:pPr lvl="0"/>
            <a:fld id="{74F4C047-6A0E-4468-8270-E5AE6B92DBA0}" type="slidenum">
              <a:t>‹#›</a:t>
            </a:fld>
            <a:endParaRPr lang="en-IN"/>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lvl="0"/>
            <a:endParaRPr lang="en-IN"/>
          </a:p>
        </p:txBody>
      </p:sp>
      <p:sp>
        <p:nvSpPr>
          <p:cNvPr id="4" name="Footer Placeholder 3"/>
          <p:cNvSpPr>
            <a:spLocks noGrp="1"/>
          </p:cNvSpPr>
          <p:nvPr>
            <p:ph type="ftr" sz="quarter" idx="11"/>
          </p:nvPr>
        </p:nvSpPr>
        <p:spPr/>
        <p:txBody>
          <a:bodyPr/>
          <a:lstStyle/>
          <a:p>
            <a:pPr lvl="0"/>
            <a:endParaRPr lang="en-IN"/>
          </a:p>
        </p:txBody>
      </p:sp>
      <p:sp>
        <p:nvSpPr>
          <p:cNvPr id="5" name="Slide Number Placeholder 4"/>
          <p:cNvSpPr>
            <a:spLocks noGrp="1"/>
          </p:cNvSpPr>
          <p:nvPr>
            <p:ph type="sldNum" sz="quarter" idx="12"/>
          </p:nvPr>
        </p:nvSpPr>
        <p:spPr/>
        <p:txBody>
          <a:bodyPr/>
          <a:lstStyle/>
          <a:p>
            <a:pPr lvl="0"/>
            <a:fld id="{AD8A0636-2E5F-460D-99E9-0253555AE31F}" type="slidenum">
              <a:t>‹#›</a:t>
            </a:fld>
            <a:endParaRPr lang="en-IN"/>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IN"/>
          </a:p>
        </p:txBody>
      </p:sp>
      <p:sp>
        <p:nvSpPr>
          <p:cNvPr id="3" name="Footer Placeholder 2"/>
          <p:cNvSpPr>
            <a:spLocks noGrp="1"/>
          </p:cNvSpPr>
          <p:nvPr>
            <p:ph type="ftr" sz="quarter" idx="11"/>
          </p:nvPr>
        </p:nvSpPr>
        <p:spPr/>
        <p:txBody>
          <a:bodyPr/>
          <a:lstStyle/>
          <a:p>
            <a:pPr lvl="0"/>
            <a:endParaRPr lang="en-IN"/>
          </a:p>
        </p:txBody>
      </p:sp>
      <p:sp>
        <p:nvSpPr>
          <p:cNvPr id="4" name="Slide Number Placeholder 3"/>
          <p:cNvSpPr>
            <a:spLocks noGrp="1"/>
          </p:cNvSpPr>
          <p:nvPr>
            <p:ph type="sldNum" sz="quarter" idx="12"/>
          </p:nvPr>
        </p:nvSpPr>
        <p:spPr/>
        <p:txBody>
          <a:bodyPr/>
          <a:lstStyle/>
          <a:p>
            <a:pPr lvl="0"/>
            <a:fld id="{B509AC4D-C45D-4427-8A9D-10FA27DC823A}" type="slidenum">
              <a:t>‹#›</a:t>
            </a:fld>
            <a:endParaRPr lang="en-IN"/>
          </a:p>
        </p:txBody>
      </p:sp>
    </p:spTree>
  </p:cSld>
  <p:clrMapOvr>
    <a:masterClrMapping/>
  </p:clrMapOvr>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8350" y="4164013"/>
            <a:ext cx="8261350" cy="1287462"/>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68350" y="2746375"/>
            <a:ext cx="8261350" cy="14176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40E09B84-B30E-424B-AFFB-A8B2EC298363}" type="slidenum">
              <a:t>‹#›</a:t>
            </a:fld>
            <a:endParaRPr lang="en-IN"/>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5775" y="258763"/>
            <a:ext cx="3198813" cy="1096962"/>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800475" y="258763"/>
            <a:ext cx="5434013"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85775" y="1355725"/>
            <a:ext cx="3198813"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83CFA95D-258B-4AA0-A920-0206A8B6C96A}" type="slidenum">
              <a:t>‹#›</a:t>
            </a:fld>
            <a:endParaRPr lang="en-IN"/>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5000" y="4535488"/>
            <a:ext cx="5832475" cy="536575"/>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905000" y="579438"/>
            <a:ext cx="58324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905000" y="5072063"/>
            <a:ext cx="58324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BB8E3FD4-B2B1-4700-ADAA-C414379E831D}" type="slidenum">
              <a:t>‹#›</a:t>
            </a:fld>
            <a:endParaRPr lang="en-IN"/>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BA9F2B54-DEE4-40F7-A6D8-8FF5EBD52AD4}" type="slidenum">
              <a:t>‹#›</a:t>
            </a:fld>
            <a:endParaRPr lang="en-IN"/>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99300" y="585788"/>
            <a:ext cx="2133600" cy="4351337"/>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93738" y="585788"/>
            <a:ext cx="6253162" cy="43513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15E002DD-66DD-4658-B3D6-F0B545D3CED1}" type="slidenum">
              <a:t>‹#›</a:t>
            </a:fld>
            <a:endParaRPr lang="en-I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85775" y="1516063"/>
            <a:ext cx="4297363" cy="4276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935538" y="1516063"/>
            <a:ext cx="4297362" cy="4276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55717785-9C11-4491-ACC6-B035F83E54D2}" type="slidenum">
              <a:t>‹#›</a:t>
            </a:fld>
            <a:endParaRPr lang="en-I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85775" y="258763"/>
            <a:ext cx="8748713" cy="1081087"/>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85775" y="1450975"/>
            <a:ext cx="4295775"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85775" y="2055813"/>
            <a:ext cx="4295775"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937125" y="1450975"/>
            <a:ext cx="4297363"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37125" y="2055813"/>
            <a:ext cx="4297363"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pPr lvl="0"/>
            <a:endParaRPr lang="en-IN"/>
          </a:p>
        </p:txBody>
      </p:sp>
      <p:sp>
        <p:nvSpPr>
          <p:cNvPr id="8" name="Footer Placeholder 7"/>
          <p:cNvSpPr>
            <a:spLocks noGrp="1"/>
          </p:cNvSpPr>
          <p:nvPr>
            <p:ph type="ftr" sz="quarter" idx="11"/>
          </p:nvPr>
        </p:nvSpPr>
        <p:spPr/>
        <p:txBody>
          <a:bodyPr/>
          <a:lstStyle/>
          <a:p>
            <a:pPr lvl="0"/>
            <a:endParaRPr lang="en-IN"/>
          </a:p>
        </p:txBody>
      </p:sp>
      <p:sp>
        <p:nvSpPr>
          <p:cNvPr id="9" name="Slide Number Placeholder 8"/>
          <p:cNvSpPr>
            <a:spLocks noGrp="1"/>
          </p:cNvSpPr>
          <p:nvPr>
            <p:ph type="sldNum" sz="quarter" idx="12"/>
          </p:nvPr>
        </p:nvSpPr>
        <p:spPr/>
        <p:txBody>
          <a:bodyPr/>
          <a:lstStyle/>
          <a:p>
            <a:pPr lvl="0"/>
            <a:fld id="{AEA9CE72-419A-4389-AD55-44F396A7B369}" type="slidenum">
              <a:t>‹#›</a:t>
            </a:fld>
            <a:endParaRPr lang="en-I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lvl="0"/>
            <a:endParaRPr lang="en-IN"/>
          </a:p>
        </p:txBody>
      </p:sp>
      <p:sp>
        <p:nvSpPr>
          <p:cNvPr id="4" name="Footer Placeholder 3"/>
          <p:cNvSpPr>
            <a:spLocks noGrp="1"/>
          </p:cNvSpPr>
          <p:nvPr>
            <p:ph type="ftr" sz="quarter" idx="11"/>
          </p:nvPr>
        </p:nvSpPr>
        <p:spPr/>
        <p:txBody>
          <a:bodyPr/>
          <a:lstStyle/>
          <a:p>
            <a:pPr lvl="0"/>
            <a:endParaRPr lang="en-IN"/>
          </a:p>
        </p:txBody>
      </p:sp>
      <p:sp>
        <p:nvSpPr>
          <p:cNvPr id="5" name="Slide Number Placeholder 4"/>
          <p:cNvSpPr>
            <a:spLocks noGrp="1"/>
          </p:cNvSpPr>
          <p:nvPr>
            <p:ph type="sldNum" sz="quarter" idx="12"/>
          </p:nvPr>
        </p:nvSpPr>
        <p:spPr/>
        <p:txBody>
          <a:bodyPr/>
          <a:lstStyle/>
          <a:p>
            <a:pPr lvl="0"/>
            <a:fld id="{A639995A-FC41-4B8D-B0D5-72838873C780}" type="slidenum">
              <a:t>‹#›</a:t>
            </a:fld>
            <a:endParaRPr lang="en-I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IN"/>
          </a:p>
        </p:txBody>
      </p:sp>
      <p:sp>
        <p:nvSpPr>
          <p:cNvPr id="3" name="Footer Placeholder 2"/>
          <p:cNvSpPr>
            <a:spLocks noGrp="1"/>
          </p:cNvSpPr>
          <p:nvPr>
            <p:ph type="ftr" sz="quarter" idx="11"/>
          </p:nvPr>
        </p:nvSpPr>
        <p:spPr/>
        <p:txBody>
          <a:bodyPr/>
          <a:lstStyle/>
          <a:p>
            <a:pPr lvl="0"/>
            <a:endParaRPr lang="en-IN"/>
          </a:p>
        </p:txBody>
      </p:sp>
      <p:sp>
        <p:nvSpPr>
          <p:cNvPr id="4" name="Slide Number Placeholder 3"/>
          <p:cNvSpPr>
            <a:spLocks noGrp="1"/>
          </p:cNvSpPr>
          <p:nvPr>
            <p:ph type="sldNum" sz="quarter" idx="12"/>
          </p:nvPr>
        </p:nvSpPr>
        <p:spPr/>
        <p:txBody>
          <a:bodyPr/>
          <a:lstStyle/>
          <a:p>
            <a:pPr lvl="0"/>
            <a:fld id="{1D37DE91-AA0E-413D-90AA-3A3ECBF49DC8}" type="slidenum">
              <a:t>‹#›</a:t>
            </a:fld>
            <a:endParaRPr lang="en-I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5775" y="258763"/>
            <a:ext cx="3198813" cy="1096962"/>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800475" y="258763"/>
            <a:ext cx="5434013"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85775" y="1355725"/>
            <a:ext cx="3198813"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79856AC1-C5A2-4B65-AD13-4E327E28E103}" type="slidenum">
              <a:t>‹#›</a:t>
            </a:fld>
            <a:endParaRPr lang="en-I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5000" y="4535488"/>
            <a:ext cx="5832475" cy="536575"/>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905000" y="579438"/>
            <a:ext cx="58324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905000" y="5072063"/>
            <a:ext cx="58324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933EA0A5-4592-4692-A2D8-7013BB9A16FD}" type="slidenum">
              <a:t>‹#›</a:t>
            </a:fld>
            <a:endParaRPr lang="en-I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Pictures/100000000000032000000258EC8EC29B.png" TargetMode="Externa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Pictures/1000000000000320000002585C39BAEF.png"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486000" y="258120"/>
            <a:ext cx="8747640" cy="108180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a:p>
        </p:txBody>
      </p:sp>
      <p:sp>
        <p:nvSpPr>
          <p:cNvPr id="3" name="Text Placeholder 2"/>
          <p:cNvSpPr txBox="1">
            <a:spLocks noGrp="1"/>
          </p:cNvSpPr>
          <p:nvPr>
            <p:ph type="body" idx="1"/>
          </p:nvPr>
        </p:nvSpPr>
        <p:spPr>
          <a:xfrm>
            <a:off x="486000" y="1516320"/>
            <a:ext cx="8747640" cy="4276440"/>
          </a:xfrm>
          <a:prstGeom prst="rect">
            <a:avLst/>
          </a:prstGeom>
          <a:noFill/>
          <a:ln>
            <a:noFill/>
          </a:ln>
        </p:spPr>
        <p:txBody>
          <a:bodyPr lIns="0" tIns="0" rIns="0" bIns="0"/>
          <a:lstStyle>
            <a:defPPr marL="432000" marR="0" lvl="0" indent="-324000">
              <a:spcBef>
                <a:spcPts val="0"/>
              </a:spcBef>
              <a:spcAft>
                <a:spcPts val="1213"/>
              </a:spcAft>
              <a:buSzPct val="45000"/>
              <a:buFont typeface="StarSymbol"/>
              <a:buNone/>
              <a:defRPr lang="en-IN" sz="2740" b="0" i="0" u="none" strike="noStrike" kern="1200">
                <a:ln>
                  <a:noFill/>
                </a:ln>
                <a:latin typeface="Arial" pitchFamily="18"/>
                <a:ea typeface="Microsoft YaHei" pitchFamily="2"/>
                <a:cs typeface="Mangal" pitchFamily="2"/>
              </a:defRPr>
            </a:defPPr>
            <a:lvl1pPr marL="432000" marR="0" lvl="0" indent="-324000">
              <a:spcBef>
                <a:spcPts val="0"/>
              </a:spcBef>
              <a:spcAft>
                <a:spcPts val="1213"/>
              </a:spcAft>
              <a:buSzPct val="45000"/>
              <a:buFont typeface="StarSymbol"/>
              <a:buChar char="●"/>
              <a:defRPr lang="en-IN" sz="2740" b="0" i="0" u="none" strike="noStrike" kern="1200">
                <a:ln>
                  <a:noFill/>
                </a:ln>
                <a:latin typeface="Arial" pitchFamily="18"/>
                <a:ea typeface="Microsoft YaHei" pitchFamily="2"/>
                <a:cs typeface="Mangal" pitchFamily="2"/>
              </a:defRPr>
            </a:lvl1pPr>
            <a:lvl2pPr marL="864000" marR="0" lvl="1" indent="-324000">
              <a:spcBef>
                <a:spcPts val="0"/>
              </a:spcBef>
              <a:spcAft>
                <a:spcPts val="969"/>
              </a:spcAft>
              <a:buSzPct val="75000"/>
              <a:buFont typeface="StarSymbol"/>
              <a:buChar char="–"/>
              <a:defRPr lang="en-IN" sz="2400" b="0" i="0" u="none" strike="noStrike" kern="1200">
                <a:ln>
                  <a:noFill/>
                </a:ln>
                <a:latin typeface="Arial" pitchFamily="18"/>
                <a:ea typeface="Microsoft YaHei" pitchFamily="2"/>
                <a:cs typeface="Mangal" pitchFamily="2"/>
              </a:defRPr>
            </a:lvl2pPr>
            <a:lvl3pPr marL="1295999" marR="0" lvl="2" indent="-288000">
              <a:spcBef>
                <a:spcPts val="0"/>
              </a:spcBef>
              <a:spcAft>
                <a:spcPts val="729"/>
              </a:spcAft>
              <a:buSzPct val="45000"/>
              <a:buFont typeface="StarSymbol"/>
              <a:buChar char="●"/>
              <a:defRPr lang="en-IN" sz="2060" b="0" i="0" u="none" strike="noStrike" kern="1200">
                <a:ln>
                  <a:noFill/>
                </a:ln>
                <a:latin typeface="Arial" pitchFamily="18"/>
                <a:ea typeface="Microsoft YaHei" pitchFamily="2"/>
                <a:cs typeface="Mangal" pitchFamily="2"/>
              </a:defRPr>
            </a:lvl3pPr>
            <a:lvl4pPr marL="1728000" marR="0" lvl="3" indent="-216000">
              <a:spcBef>
                <a:spcPts val="0"/>
              </a:spcBef>
              <a:spcAft>
                <a:spcPts val="485"/>
              </a:spcAft>
              <a:buSzPct val="75000"/>
              <a:buFont typeface="StarSymbol"/>
              <a:buChar char="–"/>
              <a:defRPr lang="en-IN" sz="1710" b="0" i="0" u="none" strike="noStrike" kern="1200">
                <a:ln>
                  <a:noFill/>
                </a:ln>
                <a:latin typeface="Arial" pitchFamily="18"/>
                <a:ea typeface="Microsoft YaHei" pitchFamily="2"/>
                <a:cs typeface="Mangal" pitchFamily="2"/>
              </a:defRPr>
            </a:lvl4pPr>
            <a:lvl5pPr marL="2160000" marR="0" lvl="4" indent="-216000">
              <a:spcBef>
                <a:spcPts val="0"/>
              </a:spcBef>
              <a:spcAft>
                <a:spcPts val="241"/>
              </a:spcAft>
              <a:buSzPct val="45000"/>
              <a:buFont typeface="StarSymbol"/>
              <a:buChar char="●"/>
              <a:defRPr lang="en-IN" sz="1710" b="0" i="0" u="none" strike="noStrike" kern="1200">
                <a:ln>
                  <a:noFill/>
                </a:ln>
                <a:latin typeface="Arial" pitchFamily="18"/>
                <a:ea typeface="Microsoft YaHei" pitchFamily="2"/>
                <a:cs typeface="Mangal" pitchFamily="2"/>
              </a:defRPr>
            </a:lvl5pPr>
            <a:lvl6pPr marL="2592000" marR="0" lvl="5" indent="-216000">
              <a:spcBef>
                <a:spcPts val="0"/>
              </a:spcBef>
              <a:spcAft>
                <a:spcPts val="241"/>
              </a:spcAft>
              <a:buSzPct val="45000"/>
              <a:buFont typeface="StarSymbol"/>
              <a:buChar char="●"/>
              <a:defRPr lang="en-IN" sz="1710" b="0" i="0" u="none" strike="noStrike" kern="1200">
                <a:ln>
                  <a:noFill/>
                </a:ln>
                <a:latin typeface="Arial" pitchFamily="18"/>
                <a:ea typeface="Microsoft YaHei" pitchFamily="2"/>
                <a:cs typeface="Mangal" pitchFamily="2"/>
              </a:defRPr>
            </a:lvl6pPr>
            <a:lvl7pPr marL="3024000" marR="0" lvl="6" indent="-216000">
              <a:spcBef>
                <a:spcPts val="0"/>
              </a:spcBef>
              <a:spcAft>
                <a:spcPts val="241"/>
              </a:spcAft>
              <a:buSzPct val="45000"/>
              <a:buFont typeface="StarSymbol"/>
              <a:buChar char="●"/>
              <a:defRPr lang="en-IN" sz="1710" b="0" i="0" u="none" strike="noStrike" kern="1200">
                <a:ln>
                  <a:noFill/>
                </a:ln>
                <a:latin typeface="Arial" pitchFamily="18"/>
                <a:ea typeface="Microsoft YaHei" pitchFamily="2"/>
                <a:cs typeface="Mangal" pitchFamily="2"/>
              </a:defRPr>
            </a:lvl7pPr>
            <a:lvl8pPr marL="3456000" marR="0" lvl="7" indent="-216000">
              <a:spcBef>
                <a:spcPts val="0"/>
              </a:spcBef>
              <a:spcAft>
                <a:spcPts val="241"/>
              </a:spcAft>
              <a:buSzPct val="45000"/>
              <a:buFont typeface="StarSymbol"/>
              <a:buChar char="●"/>
              <a:defRPr lang="en-IN" sz="1710" b="0" i="0" u="none" strike="noStrike" kern="1200">
                <a:ln>
                  <a:noFill/>
                </a:ln>
                <a:latin typeface="Arial" pitchFamily="18"/>
                <a:ea typeface="Microsoft YaHei" pitchFamily="2"/>
                <a:cs typeface="Mangal" pitchFamily="2"/>
              </a:defRPr>
            </a:lvl8pPr>
            <a:lvl9pPr marL="3887999" marR="0" lvl="8" indent="-216000">
              <a:spcBef>
                <a:spcPts val="0"/>
              </a:spcBef>
              <a:spcAft>
                <a:spcPts val="241"/>
              </a:spcAft>
              <a:buSzPct val="45000"/>
              <a:buFont typeface="StarSymbol"/>
              <a:buChar char="●"/>
              <a:defRPr lang="en-IN" sz="1710" b="0" i="0" u="none" strike="noStrike" kern="1200">
                <a:ln>
                  <a:noFill/>
                </a:ln>
                <a:latin typeface="Arial" pitchFamily="18"/>
                <a:ea typeface="Microsoft YaHei" pitchFamily="2"/>
                <a:cs typeface="Mangal" pitchFamily="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txBox="1">
            <a:spLocks noGrp="1"/>
          </p:cNvSpPr>
          <p:nvPr>
            <p:ph type="dt" sz="half" idx="2"/>
          </p:nvPr>
        </p:nvSpPr>
        <p:spPr>
          <a:xfrm>
            <a:off x="486000" y="5903280"/>
            <a:ext cx="2264400" cy="446759"/>
          </a:xfrm>
          <a:prstGeom prst="rect">
            <a:avLst/>
          </a:prstGeom>
          <a:noFill/>
          <a:ln>
            <a:noFill/>
          </a:ln>
        </p:spPr>
        <p:txBody>
          <a:bodyPr lIns="0" tIns="0" rIns="0" bIns="0" anchorCtr="0"/>
          <a:lstStyle>
            <a:lvl1pPr lvl="0" rtl="0" hangingPunct="0">
              <a:buNone/>
              <a:tabLst/>
              <a:defRPr lang="en-IN" sz="1400" kern="1200">
                <a:latin typeface="Times New Roman" pitchFamily="18"/>
                <a:ea typeface="Lucida Sans Unicode" pitchFamily="2"/>
                <a:cs typeface="Tahoma" pitchFamily="2"/>
              </a:defRPr>
            </a:lvl1pPr>
          </a:lstStyle>
          <a:p>
            <a:pPr lvl="0"/>
            <a:endParaRPr lang="en-IN"/>
          </a:p>
        </p:txBody>
      </p:sp>
      <p:sp>
        <p:nvSpPr>
          <p:cNvPr id="5" name="Footer Placeholder 4"/>
          <p:cNvSpPr txBox="1">
            <a:spLocks noGrp="1"/>
          </p:cNvSpPr>
          <p:nvPr>
            <p:ph type="ftr" sz="quarter" idx="3"/>
          </p:nvPr>
        </p:nvSpPr>
        <p:spPr>
          <a:xfrm>
            <a:off x="3324239" y="5903280"/>
            <a:ext cx="3080880" cy="446759"/>
          </a:xfrm>
          <a:prstGeom prst="rect">
            <a:avLst/>
          </a:prstGeom>
          <a:noFill/>
          <a:ln>
            <a:noFill/>
          </a:ln>
        </p:spPr>
        <p:txBody>
          <a:bodyPr lIns="0" tIns="0" rIns="0" bIns="0" anchorCtr="0"/>
          <a:lstStyle>
            <a:lvl1pPr lvl="0" algn="ctr" rtl="0" hangingPunct="0">
              <a:buNone/>
              <a:tabLst/>
              <a:defRPr lang="en-IN" sz="1400" kern="1200">
                <a:latin typeface="Times New Roman" pitchFamily="18"/>
                <a:ea typeface="Lucida Sans Unicode" pitchFamily="2"/>
                <a:cs typeface="Tahoma" pitchFamily="2"/>
              </a:defRPr>
            </a:lvl1pPr>
          </a:lstStyle>
          <a:p>
            <a:pPr lvl="0"/>
            <a:endParaRPr lang="en-IN"/>
          </a:p>
        </p:txBody>
      </p:sp>
      <p:sp>
        <p:nvSpPr>
          <p:cNvPr id="6" name="Slide Number Placeholder 5"/>
          <p:cNvSpPr txBox="1">
            <a:spLocks noGrp="1"/>
          </p:cNvSpPr>
          <p:nvPr>
            <p:ph type="sldNum" sz="quarter" idx="4"/>
          </p:nvPr>
        </p:nvSpPr>
        <p:spPr>
          <a:xfrm>
            <a:off x="6969240" y="5903280"/>
            <a:ext cx="2264400" cy="446759"/>
          </a:xfrm>
          <a:prstGeom prst="rect">
            <a:avLst/>
          </a:prstGeom>
          <a:noFill/>
          <a:ln>
            <a:noFill/>
          </a:ln>
        </p:spPr>
        <p:txBody>
          <a:bodyPr lIns="0" tIns="0" rIns="0" bIns="0" anchorCtr="0"/>
          <a:lstStyle>
            <a:lvl1pPr lvl="0" algn="r" rtl="0" hangingPunct="0">
              <a:buNone/>
              <a:tabLst/>
              <a:defRPr lang="en-IN" sz="1400" kern="1200">
                <a:latin typeface="Times New Roman" pitchFamily="18"/>
                <a:ea typeface="Lucida Sans Unicode" pitchFamily="2"/>
                <a:cs typeface="Tahoma" pitchFamily="2"/>
              </a:defRPr>
            </a:lvl1pPr>
          </a:lstStyle>
          <a:p>
            <a:pPr lvl="0"/>
            <a:fld id="{B1E00FD6-4B04-44E7-9692-DA2B26853A5B}" type="slidenum">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rtl="0" hangingPunct="0">
        <a:tabLst/>
        <a:defRPr lang="en-IN" sz="3770" b="0" i="0" u="none" strike="noStrike" kern="1200">
          <a:ln>
            <a:noFill/>
          </a:ln>
          <a:latin typeface="Arial" pitchFamily="18"/>
          <a:ea typeface="Microsoft YaHei" pitchFamily="2"/>
          <a:cs typeface="Mangal" pitchFamily="2"/>
        </a:defRPr>
      </a:lvl1pPr>
    </p:titleStyle>
    <p:bodyStyle>
      <a:lvl1pPr marL="0" marR="0" indent="0" rtl="0" hangingPunct="0">
        <a:spcBef>
          <a:spcPts val="0"/>
        </a:spcBef>
        <a:spcAft>
          <a:spcPts val="1213"/>
        </a:spcAft>
        <a:tabLst/>
        <a:defRPr lang="en-IN" sz="2740" b="0" i="0" u="none" strike="noStrike" kern="1200">
          <a:ln>
            <a:noFill/>
          </a:ln>
          <a:latin typeface="Arial" pitchFamily="18"/>
          <a:ea typeface="Microsoft YaHei" pitchFamily="2"/>
          <a:cs typeface="Mangal" pitchFamily="2"/>
        </a:defRPr>
      </a:lvl1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r:link="rId14" cstate="print"/>
          <a:stretch>
            <a:fillRect/>
          </a:stretch>
        </a:blip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486000" y="289080"/>
            <a:ext cx="8747640" cy="108180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a:p>
        </p:txBody>
      </p:sp>
      <p:sp>
        <p:nvSpPr>
          <p:cNvPr id="3" name="Text Placeholder 2"/>
          <p:cNvSpPr txBox="1">
            <a:spLocks noGrp="1"/>
          </p:cNvSpPr>
          <p:nvPr>
            <p:ph type="body" idx="1"/>
          </p:nvPr>
        </p:nvSpPr>
        <p:spPr>
          <a:xfrm>
            <a:off x="486000" y="1516320"/>
            <a:ext cx="8747640" cy="3883679"/>
          </a:xfrm>
          <a:prstGeom prst="rect">
            <a:avLst/>
          </a:prstGeom>
          <a:noFill/>
          <a:ln>
            <a:noFill/>
          </a:ln>
        </p:spPr>
        <p:txBody>
          <a:bodyPr lIns="0" tIns="0" rIns="0" bIns="0"/>
          <a:lstStyle>
            <a:defPPr marL="432000" marR="0" lvl="0" indent="-324000">
              <a:spcBef>
                <a:spcPts val="0"/>
              </a:spcBef>
              <a:spcAft>
                <a:spcPts val="1213"/>
              </a:spcAft>
              <a:buClr>
                <a:srgbClr val="000080"/>
              </a:buClr>
              <a:buSzPct val="45000"/>
              <a:buFont typeface="StarSymbol"/>
              <a:buNone/>
              <a:defRPr lang="en-IN" sz="2740" b="0" i="0" u="none" strike="noStrike">
                <a:ln>
                  <a:noFill/>
                </a:ln>
                <a:latin typeface="Thorndale" pitchFamily="18"/>
                <a:ea typeface="Andale Sans UI" pitchFamily="2"/>
                <a:cs typeface="Tahoma" pitchFamily="2"/>
              </a:defRPr>
            </a:defPPr>
            <a:lvl1pPr marL="432000" marR="0" lvl="0" indent="-324000">
              <a:spcBef>
                <a:spcPts val="0"/>
              </a:spcBef>
              <a:spcAft>
                <a:spcPts val="1213"/>
              </a:spcAft>
              <a:buClr>
                <a:srgbClr val="000080"/>
              </a:buClr>
              <a:buSzPct val="45000"/>
              <a:buFont typeface="StarSymbol"/>
              <a:buChar char="●"/>
              <a:defRPr lang="en-IN" sz="2740" b="0" i="0" u="none" strike="noStrike">
                <a:ln>
                  <a:noFill/>
                </a:ln>
                <a:latin typeface="Thorndale" pitchFamily="18"/>
                <a:ea typeface="Andale Sans UI" pitchFamily="2"/>
                <a:cs typeface="Tahoma" pitchFamily="2"/>
              </a:defRPr>
            </a:lvl1pPr>
            <a:lvl2pPr marL="864000" marR="0" lvl="1" indent="-288000">
              <a:spcBef>
                <a:spcPts val="0"/>
              </a:spcBef>
              <a:spcAft>
                <a:spcPts val="969"/>
              </a:spcAft>
              <a:buClr>
                <a:srgbClr val="000080"/>
              </a:buClr>
              <a:buSzPct val="75000"/>
              <a:buFont typeface="StarSymbol"/>
              <a:buChar char="–"/>
              <a:defRPr lang="en-IN" sz="2400" b="0" i="0" u="none" strike="noStrike">
                <a:ln>
                  <a:noFill/>
                </a:ln>
                <a:latin typeface="Thorndale" pitchFamily="18"/>
                <a:ea typeface="Andale Sans UI" pitchFamily="2"/>
                <a:cs typeface="Tahoma" pitchFamily="2"/>
              </a:defRPr>
            </a:lvl2pPr>
            <a:lvl3pPr marL="1296000" marR="0" lvl="2" indent="-216000">
              <a:spcBef>
                <a:spcPts val="0"/>
              </a:spcBef>
              <a:spcAft>
                <a:spcPts val="729"/>
              </a:spcAft>
              <a:buClr>
                <a:srgbClr val="000080"/>
              </a:buClr>
              <a:buSzPct val="45000"/>
              <a:buFont typeface="StarSymbol"/>
              <a:buChar char="●"/>
              <a:defRPr lang="en-IN" sz="2060" b="0" i="0" u="none" strike="noStrike">
                <a:ln>
                  <a:noFill/>
                </a:ln>
                <a:latin typeface="Thorndale" pitchFamily="18"/>
                <a:ea typeface="Andale Sans UI" pitchFamily="2"/>
                <a:cs typeface="Tahoma" pitchFamily="2"/>
              </a:defRPr>
            </a:lvl3pPr>
            <a:lvl4pPr marL="1728000" marR="0" lvl="3" indent="-216000">
              <a:spcBef>
                <a:spcPts val="0"/>
              </a:spcBef>
              <a:spcAft>
                <a:spcPts val="485"/>
              </a:spcAft>
              <a:buClr>
                <a:srgbClr val="000080"/>
              </a:buClr>
              <a:buSzPct val="75000"/>
              <a:buFont typeface="StarSymbol"/>
              <a:buChar char="–"/>
              <a:defRPr lang="en-IN" sz="1720" b="0" i="0" u="none" strike="noStrike">
                <a:ln>
                  <a:noFill/>
                </a:ln>
                <a:latin typeface="Thorndale" pitchFamily="18"/>
                <a:ea typeface="Andale Sans UI" pitchFamily="2"/>
                <a:cs typeface="Tahoma" pitchFamily="2"/>
              </a:defRPr>
            </a:lvl4pPr>
            <a:lvl5pPr marL="2160000" marR="0" lvl="4" indent="-216000">
              <a:spcBef>
                <a:spcPts val="0"/>
              </a:spcBef>
              <a:spcAft>
                <a:spcPts val="241"/>
              </a:spcAft>
              <a:buClr>
                <a:srgbClr val="000080"/>
              </a:buClr>
              <a:buSzPct val="45000"/>
              <a:buFont typeface="StarSymbol"/>
              <a:buChar char="●"/>
              <a:defRPr lang="en-IN" sz="1720" b="0" i="0" u="none" strike="noStrike">
                <a:ln>
                  <a:noFill/>
                </a:ln>
                <a:latin typeface="Thorndale" pitchFamily="18"/>
                <a:ea typeface="Andale Sans UI" pitchFamily="2"/>
                <a:cs typeface="Tahoma" pitchFamily="2"/>
              </a:defRPr>
            </a:lvl5pPr>
            <a:lvl6pPr marL="2592000" marR="0" lvl="5" indent="-216000">
              <a:spcBef>
                <a:spcPts val="0"/>
              </a:spcBef>
              <a:spcAft>
                <a:spcPts val="241"/>
              </a:spcAft>
              <a:buClr>
                <a:srgbClr val="000080"/>
              </a:buClr>
              <a:buSzPct val="45000"/>
              <a:buFont typeface="StarSymbol"/>
              <a:buChar char="●"/>
              <a:defRPr lang="en-IN" sz="1720" b="0" i="0" u="none" strike="noStrike">
                <a:ln>
                  <a:noFill/>
                </a:ln>
                <a:latin typeface="Thorndale" pitchFamily="18"/>
                <a:ea typeface="Andale Sans UI" pitchFamily="2"/>
                <a:cs typeface="Tahoma" pitchFamily="2"/>
              </a:defRPr>
            </a:lvl6pPr>
            <a:lvl7pPr marL="3024000" marR="0" lvl="6" indent="-216000">
              <a:spcBef>
                <a:spcPts val="0"/>
              </a:spcBef>
              <a:spcAft>
                <a:spcPts val="241"/>
              </a:spcAft>
              <a:buClr>
                <a:srgbClr val="000080"/>
              </a:buClr>
              <a:buSzPct val="45000"/>
              <a:buFont typeface="StarSymbol"/>
              <a:buChar char="●"/>
              <a:defRPr lang="en-IN" sz="1720" b="0" i="0" u="none" strike="noStrike">
                <a:ln>
                  <a:noFill/>
                </a:ln>
                <a:latin typeface="Thorndale" pitchFamily="18"/>
                <a:ea typeface="Andale Sans UI" pitchFamily="2"/>
                <a:cs typeface="Tahoma" pitchFamily="2"/>
              </a:defRPr>
            </a:lvl7pPr>
            <a:lvl8pPr marL="3456000" marR="0" lvl="7" indent="-216000">
              <a:spcBef>
                <a:spcPts val="0"/>
              </a:spcBef>
              <a:spcAft>
                <a:spcPts val="241"/>
              </a:spcAft>
              <a:buClr>
                <a:srgbClr val="000080"/>
              </a:buClr>
              <a:buSzPct val="45000"/>
              <a:buFont typeface="StarSymbol"/>
              <a:buChar char="●"/>
              <a:defRPr lang="en-IN" sz="1720" b="0" i="0" u="none" strike="noStrike">
                <a:ln>
                  <a:noFill/>
                </a:ln>
                <a:latin typeface="Thorndale" pitchFamily="18"/>
                <a:ea typeface="Andale Sans UI" pitchFamily="2"/>
                <a:cs typeface="Tahoma" pitchFamily="2"/>
              </a:defRPr>
            </a:lvl8pPr>
            <a:lvl9pPr marL="3887999" marR="0" lvl="8" indent="-216000">
              <a:spcBef>
                <a:spcPts val="0"/>
              </a:spcBef>
              <a:spcAft>
                <a:spcPts val="241"/>
              </a:spcAft>
              <a:buClr>
                <a:srgbClr val="000080"/>
              </a:buClr>
              <a:buSzPct val="45000"/>
              <a:buFont typeface="StarSymbol"/>
              <a:buChar char="●"/>
              <a:defRPr lang="en-IN" sz="1720" b="0" i="0" u="none" strike="noStrike">
                <a:ln>
                  <a:noFill/>
                </a:ln>
                <a:latin typeface="Thorndale" pitchFamily="18"/>
                <a:ea typeface="Andale Sans UI" pitchFamily="2"/>
                <a:cs typeface="Tahoma" pitchFamily="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txBox="1">
            <a:spLocks noGrp="1"/>
          </p:cNvSpPr>
          <p:nvPr>
            <p:ph type="dt" sz="half" idx="2"/>
          </p:nvPr>
        </p:nvSpPr>
        <p:spPr>
          <a:xfrm>
            <a:off x="486000" y="5717880"/>
            <a:ext cx="2264400" cy="446759"/>
          </a:xfrm>
          <a:prstGeom prst="rect">
            <a:avLst/>
          </a:prstGeom>
          <a:noFill/>
          <a:ln>
            <a:noFill/>
          </a:ln>
        </p:spPr>
        <p:txBody>
          <a:bodyPr lIns="0" tIns="0" rIns="0" bIns="0"/>
          <a:lstStyle>
            <a:lvl1pPr marL="0" marR="0" lvl="0" indent="0" rtl="0" hangingPunct="0">
              <a:buNone/>
              <a:tabLst/>
              <a:defRPr lang="en-IN" sz="1400">
                <a:latin typeface="Times New Roman" pitchFamily="18"/>
                <a:ea typeface="Lucida Sans Unicode" pitchFamily="2"/>
                <a:cs typeface="Tahoma" pitchFamily="2"/>
              </a:defRPr>
            </a:lvl1pPr>
          </a:lstStyle>
          <a:p>
            <a:pPr lvl="0"/>
            <a:endParaRPr lang="en-IN"/>
          </a:p>
        </p:txBody>
      </p:sp>
      <p:sp>
        <p:nvSpPr>
          <p:cNvPr id="5" name="Footer Placeholder 4"/>
          <p:cNvSpPr txBox="1">
            <a:spLocks noGrp="1"/>
          </p:cNvSpPr>
          <p:nvPr>
            <p:ph type="ftr" sz="quarter" idx="3"/>
          </p:nvPr>
        </p:nvSpPr>
        <p:spPr>
          <a:xfrm>
            <a:off x="3324239" y="5717880"/>
            <a:ext cx="3080880" cy="446759"/>
          </a:xfrm>
          <a:prstGeom prst="rect">
            <a:avLst/>
          </a:prstGeom>
          <a:noFill/>
          <a:ln>
            <a:noFill/>
          </a:ln>
        </p:spPr>
        <p:txBody>
          <a:bodyPr lIns="0" tIns="0" rIns="0" bIns="0"/>
          <a:lstStyle>
            <a:lvl1pPr marL="0" marR="0" lvl="0" indent="0" algn="ctr" rtl="0" hangingPunct="0">
              <a:buNone/>
              <a:tabLst/>
              <a:defRPr lang="en-IN" sz="1400">
                <a:latin typeface="Times New Roman" pitchFamily="18"/>
                <a:ea typeface="Lucida Sans Unicode" pitchFamily="2"/>
                <a:cs typeface="Tahoma" pitchFamily="2"/>
              </a:defRPr>
            </a:lvl1pPr>
          </a:lstStyle>
          <a:p>
            <a:pPr lvl="0"/>
            <a:endParaRPr lang="en-IN"/>
          </a:p>
        </p:txBody>
      </p:sp>
      <p:sp>
        <p:nvSpPr>
          <p:cNvPr id="6" name="Slide Number Placeholder 5"/>
          <p:cNvSpPr txBox="1">
            <a:spLocks noGrp="1"/>
          </p:cNvSpPr>
          <p:nvPr>
            <p:ph type="sldNum" sz="quarter" idx="4"/>
          </p:nvPr>
        </p:nvSpPr>
        <p:spPr>
          <a:xfrm>
            <a:off x="6969240" y="5717880"/>
            <a:ext cx="2264400" cy="446759"/>
          </a:xfrm>
          <a:prstGeom prst="rect">
            <a:avLst/>
          </a:prstGeom>
          <a:noFill/>
          <a:ln>
            <a:noFill/>
          </a:ln>
        </p:spPr>
        <p:txBody>
          <a:bodyPr lIns="0" tIns="0" rIns="0" bIns="0"/>
          <a:lstStyle>
            <a:lvl1pPr marL="0" marR="0" lvl="0" indent="0" algn="r" rtl="0" hangingPunct="0">
              <a:buNone/>
              <a:tabLst/>
              <a:defRPr lang="en-IN" sz="1400">
                <a:latin typeface="Times New Roman" pitchFamily="18"/>
                <a:ea typeface="Lucida Sans Unicode" pitchFamily="2"/>
                <a:cs typeface="Tahoma" pitchFamily="2"/>
              </a:defRPr>
            </a:lvl1pPr>
          </a:lstStyle>
          <a:p>
            <a:pPr lvl="0"/>
            <a:fld id="{8FC2CC35-62BE-490C-AF01-82E02D2A62F9}" type="slidenum">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ctr" rtl="0" hangingPunct="0">
        <a:tabLst/>
        <a:defRPr lang="en-IN" sz="3770" b="0" i="0" u="none" strike="noStrike">
          <a:ln>
            <a:noFill/>
          </a:ln>
          <a:solidFill>
            <a:srgbClr val="000080"/>
          </a:solidFill>
          <a:latin typeface="Thorndale" pitchFamily="18"/>
          <a:cs typeface="Tahoma" pitchFamily="2"/>
        </a:defRPr>
      </a:lvl1pPr>
    </p:titleStyle>
    <p:bodyStyle>
      <a:lvl1pPr marL="0" marR="0" indent="0" rtl="0" hangingPunct="0">
        <a:spcBef>
          <a:spcPts val="0"/>
        </a:spcBef>
        <a:spcAft>
          <a:spcPts val="1213"/>
        </a:spcAft>
        <a:tabLst/>
        <a:defRPr lang="en-IN" sz="2740" b="0" i="0" u="none" strike="noStrike">
          <a:ln>
            <a:noFill/>
          </a:ln>
          <a:latin typeface="Thorndale" pitchFamily="18"/>
          <a:cs typeface="Tahoma" pitchFamily="2"/>
        </a:defRPr>
      </a:lvl1pPr>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3" r:link="rId14" cstate="print"/>
          <a:stretch>
            <a:fillRect/>
          </a:stretch>
        </a:blip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694080" y="586080"/>
            <a:ext cx="8157960" cy="877319"/>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a:p>
        </p:txBody>
      </p:sp>
      <p:sp>
        <p:nvSpPr>
          <p:cNvPr id="3" name="Text Placeholder 2"/>
          <p:cNvSpPr txBox="1">
            <a:spLocks noGrp="1"/>
          </p:cNvSpPr>
          <p:nvPr>
            <p:ph type="body" idx="1"/>
          </p:nvPr>
        </p:nvSpPr>
        <p:spPr>
          <a:xfrm>
            <a:off x="694080" y="1670400"/>
            <a:ext cx="8539200" cy="3266640"/>
          </a:xfrm>
          <a:prstGeom prst="rect">
            <a:avLst/>
          </a:prstGeom>
          <a:noFill/>
          <a:ln>
            <a:noFill/>
          </a:ln>
        </p:spPr>
        <p:txBody>
          <a:bodyPr lIns="0" tIns="0" rIns="0" bIns="0"/>
          <a:lstStyle>
            <a:defPPr marL="432000" marR="0" lvl="0" indent="-324000">
              <a:spcBef>
                <a:spcPts val="0"/>
              </a:spcBef>
              <a:spcAft>
                <a:spcPts val="1213"/>
              </a:spcAft>
              <a:buSzPct val="45000"/>
              <a:buFont typeface="StarSymbol"/>
              <a:buNone/>
              <a:defRPr lang="en-IN" sz="2740" b="0" i="0" u="none" strike="noStrike">
                <a:ln>
                  <a:noFill/>
                </a:ln>
                <a:latin typeface="Albany" pitchFamily="18"/>
                <a:ea typeface="Andale Sans UI" pitchFamily="2"/>
                <a:cs typeface="Tahoma" pitchFamily="2"/>
              </a:defRPr>
            </a:defPPr>
            <a:lvl1pPr marL="432000" marR="0" lvl="0" indent="-324000">
              <a:spcBef>
                <a:spcPts val="0"/>
              </a:spcBef>
              <a:spcAft>
                <a:spcPts val="1213"/>
              </a:spcAft>
              <a:buSzPct val="45000"/>
              <a:buFont typeface="StarSymbol"/>
              <a:buChar char="●"/>
              <a:defRPr lang="en-IN" sz="2740" b="0" i="0" u="none" strike="noStrike">
                <a:ln>
                  <a:noFill/>
                </a:ln>
                <a:latin typeface="Albany" pitchFamily="18"/>
                <a:ea typeface="Andale Sans UI" pitchFamily="2"/>
                <a:cs typeface="Tahoma" pitchFamily="2"/>
              </a:defRPr>
            </a:lvl1pPr>
            <a:lvl2pPr marL="864000" marR="0" lvl="1" indent="-288000">
              <a:spcBef>
                <a:spcPts val="0"/>
              </a:spcBef>
              <a:spcAft>
                <a:spcPts val="969"/>
              </a:spcAft>
              <a:buSzPct val="75000"/>
              <a:buFont typeface="StarSymbol"/>
              <a:buChar char="–"/>
              <a:defRPr lang="en-IN" sz="2400" b="0" i="0" u="none" strike="noStrike">
                <a:ln>
                  <a:noFill/>
                </a:ln>
                <a:latin typeface="Albany" pitchFamily="18"/>
                <a:ea typeface="Andale Sans UI" pitchFamily="2"/>
                <a:cs typeface="Tahoma" pitchFamily="2"/>
              </a:defRPr>
            </a:lvl2pPr>
            <a:lvl3pPr marL="1296000" marR="0" lvl="2" indent="-216000">
              <a:spcBef>
                <a:spcPts val="0"/>
              </a:spcBef>
              <a:spcAft>
                <a:spcPts val="729"/>
              </a:spcAft>
              <a:buSzPct val="45000"/>
              <a:buFont typeface="StarSymbol"/>
              <a:buChar char="●"/>
              <a:defRPr lang="en-IN" sz="2060" b="0" i="0" u="none" strike="noStrike">
                <a:ln>
                  <a:noFill/>
                </a:ln>
                <a:latin typeface="Albany" pitchFamily="18"/>
                <a:ea typeface="Andale Sans UI" pitchFamily="2"/>
                <a:cs typeface="Tahoma" pitchFamily="2"/>
              </a:defRPr>
            </a:lvl3pPr>
            <a:lvl4pPr marL="1728000" marR="0" lvl="3" indent="-216000">
              <a:spcBef>
                <a:spcPts val="0"/>
              </a:spcBef>
              <a:spcAft>
                <a:spcPts val="485"/>
              </a:spcAft>
              <a:buSzPct val="75000"/>
              <a:buFont typeface="StarSymbol"/>
              <a:buChar char="–"/>
              <a:defRPr lang="en-IN" sz="1720" b="0" i="0" u="none" strike="noStrike">
                <a:ln>
                  <a:noFill/>
                </a:ln>
                <a:latin typeface="Albany" pitchFamily="18"/>
                <a:ea typeface="Andale Sans UI" pitchFamily="2"/>
                <a:cs typeface="Tahoma" pitchFamily="2"/>
              </a:defRPr>
            </a:lvl4pPr>
            <a:lvl5pPr marL="2160000" marR="0" lvl="4"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5pPr>
            <a:lvl6pPr marL="2592000" marR="0" lvl="5"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6pPr>
            <a:lvl7pPr marL="3024000" marR="0" lvl="6"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7pPr>
            <a:lvl8pPr marL="3456000" marR="0" lvl="7"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8pPr>
            <a:lvl9pPr marL="3887999" marR="0" lvl="8"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txBox="1">
            <a:spLocks noGrp="1"/>
          </p:cNvSpPr>
          <p:nvPr>
            <p:ph type="dt" sz="half" idx="2"/>
          </p:nvPr>
        </p:nvSpPr>
        <p:spPr>
          <a:xfrm>
            <a:off x="520560" y="5415840"/>
            <a:ext cx="2264400" cy="446759"/>
          </a:xfrm>
          <a:prstGeom prst="rect">
            <a:avLst/>
          </a:prstGeom>
          <a:noFill/>
          <a:ln>
            <a:noFill/>
          </a:ln>
        </p:spPr>
        <p:txBody>
          <a:bodyPr lIns="0" tIns="0" rIns="0" bIns="0"/>
          <a:lstStyle>
            <a:lvl1pPr marL="0" marR="0" lvl="0" indent="0" rtl="0" hangingPunct="0">
              <a:buNone/>
              <a:tabLst/>
              <a:defRPr lang="en-IN" sz="1400">
                <a:latin typeface="Times New Roman" pitchFamily="18"/>
                <a:ea typeface="Lucida Sans Unicode" pitchFamily="2"/>
                <a:cs typeface="Tahoma" pitchFamily="2"/>
              </a:defRPr>
            </a:lvl1pPr>
          </a:lstStyle>
          <a:p>
            <a:pPr lvl="0"/>
            <a:endParaRPr lang="en-IN"/>
          </a:p>
        </p:txBody>
      </p:sp>
      <p:sp>
        <p:nvSpPr>
          <p:cNvPr id="5" name="Footer Placeholder 4"/>
          <p:cNvSpPr txBox="1">
            <a:spLocks noGrp="1"/>
          </p:cNvSpPr>
          <p:nvPr>
            <p:ph type="ftr" sz="quarter" idx="3"/>
          </p:nvPr>
        </p:nvSpPr>
        <p:spPr>
          <a:xfrm>
            <a:off x="3150360" y="5440320"/>
            <a:ext cx="3080880" cy="446759"/>
          </a:xfrm>
          <a:prstGeom prst="rect">
            <a:avLst/>
          </a:prstGeom>
          <a:noFill/>
          <a:ln>
            <a:noFill/>
          </a:ln>
        </p:spPr>
        <p:txBody>
          <a:bodyPr lIns="0" tIns="0" rIns="0" bIns="0"/>
          <a:lstStyle>
            <a:lvl1pPr marL="0" marR="0" lvl="0" indent="0" algn="ctr" rtl="0" hangingPunct="0">
              <a:buNone/>
              <a:tabLst/>
              <a:defRPr lang="en-IN" sz="1400">
                <a:latin typeface="Times New Roman" pitchFamily="18"/>
                <a:ea typeface="Lucida Sans Unicode" pitchFamily="2"/>
                <a:cs typeface="Tahoma" pitchFamily="2"/>
              </a:defRPr>
            </a:lvl1pPr>
          </a:lstStyle>
          <a:p>
            <a:pPr lvl="0"/>
            <a:endParaRPr lang="en-IN"/>
          </a:p>
        </p:txBody>
      </p:sp>
      <p:sp>
        <p:nvSpPr>
          <p:cNvPr id="6" name="Slide Number Placeholder 5"/>
          <p:cNvSpPr txBox="1">
            <a:spLocks noGrp="1"/>
          </p:cNvSpPr>
          <p:nvPr>
            <p:ph type="sldNum" sz="quarter" idx="4"/>
          </p:nvPr>
        </p:nvSpPr>
        <p:spPr>
          <a:xfrm>
            <a:off x="6587279" y="5440320"/>
            <a:ext cx="2264400" cy="446759"/>
          </a:xfrm>
          <a:prstGeom prst="rect">
            <a:avLst/>
          </a:prstGeom>
          <a:noFill/>
          <a:ln>
            <a:noFill/>
          </a:ln>
        </p:spPr>
        <p:txBody>
          <a:bodyPr lIns="0" tIns="0" rIns="0" bIns="0"/>
          <a:lstStyle>
            <a:lvl1pPr marL="0" marR="0" lvl="0" indent="0" algn="r" rtl="0" hangingPunct="0">
              <a:buNone/>
              <a:tabLst/>
              <a:defRPr lang="en-IN" sz="1400">
                <a:latin typeface="Times New Roman" pitchFamily="18"/>
                <a:ea typeface="Lucida Sans Unicode" pitchFamily="2"/>
                <a:cs typeface="Tahoma" pitchFamily="2"/>
              </a:defRPr>
            </a:lvl1pPr>
          </a:lstStyle>
          <a:p>
            <a:pPr lvl="0"/>
            <a:fld id="{69093E5B-B01A-4AA3-8B01-24DA1BEDD4DE}" type="slidenum">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ctr" rtl="0" hangingPunct="0">
        <a:tabLst/>
        <a:defRPr lang="en-IN" sz="3770" b="0" i="0" u="none" strike="noStrike">
          <a:ln>
            <a:noFill/>
          </a:ln>
          <a:latin typeface="Albany" pitchFamily="18"/>
          <a:cs typeface="Tahoma" pitchFamily="2"/>
        </a:defRPr>
      </a:lvl1pPr>
    </p:titleStyle>
    <p:bodyStyle>
      <a:lvl1pPr marL="0" marR="0" indent="0" rtl="0" hangingPunct="0">
        <a:spcBef>
          <a:spcPts val="0"/>
        </a:spcBef>
        <a:spcAft>
          <a:spcPts val="1213"/>
        </a:spcAft>
        <a:tabLst/>
        <a:defRPr lang="en-IN" sz="2740" b="0" i="0" u="none" strike="noStrike">
          <a:ln>
            <a:noFill/>
          </a:ln>
          <a:latin typeface="Albany" pitchFamily="18"/>
          <a:cs typeface="Tahoma" pitchFamily="2"/>
        </a:defRPr>
      </a:lvl1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94080" y="444581"/>
            <a:ext cx="8157960" cy="116031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dirty="0" smtClean="0"/>
              <a:t>Sentiment Analysis using Apache Spark and Java</a:t>
            </a:r>
            <a:endParaRPr lang="en-IN" dirty="0"/>
          </a:p>
        </p:txBody>
      </p:sp>
      <p:sp>
        <p:nvSpPr>
          <p:cNvPr id="3" name="Subtitle 2"/>
          <p:cNvSpPr txBox="1">
            <a:spLocks noGrp="1"/>
          </p:cNvSpPr>
          <p:nvPr>
            <p:ph type="subTitle" idx="4294967295"/>
          </p:nvPr>
        </p:nvSpPr>
        <p:spPr/>
        <p:txBody>
          <a:bodyPr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216000" algn="ctr">
              <a:buNone/>
            </a:pPr>
            <a:r>
              <a:rPr lang="en-IN"/>
              <a:t>By</a:t>
            </a:r>
          </a:p>
          <a:p>
            <a:pPr marL="0" lvl="0" indent="-216000" algn="ctr">
              <a:buNone/>
            </a:pPr>
            <a:r>
              <a:rPr lang="en-IN"/>
              <a:t>Rohith.V	</a:t>
            </a:r>
          </a:p>
          <a:p>
            <a:pPr marL="0" lvl="0" indent="-216000" algn="ctr">
              <a:buNone/>
            </a:pPr>
            <a:r>
              <a:rPr lang="en-IN"/>
              <a:t>RA1411003010245</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a:t>Example</a:t>
            </a:r>
          </a:p>
        </p:txBody>
      </p:sp>
      <p:sp>
        <p:nvSpPr>
          <p:cNvPr id="3" name="Text Placeholder 2"/>
          <p:cNvSpPr txBox="1">
            <a:spLocks noGrp="1"/>
          </p:cNvSpPr>
          <p:nvPr>
            <p:ph type="body" idx="4294967295"/>
          </p:nvPr>
        </p:nvSpPr>
        <p:spPr/>
        <p:txBody>
          <a:bodyPr/>
          <a:lstStyle>
            <a:defPPr marL="432000" marR="0" lvl="0" indent="-324000">
              <a:spcBef>
                <a:spcPts val="0"/>
              </a:spcBef>
              <a:spcAft>
                <a:spcPts val="1213"/>
              </a:spcAft>
              <a:buSzPct val="45000"/>
              <a:buFont typeface="StarSymbol"/>
              <a:buNone/>
              <a:defRPr lang="en-IN" sz="2740" b="0" i="0" u="none" strike="noStrike">
                <a:ln>
                  <a:noFill/>
                </a:ln>
                <a:latin typeface="Albany" pitchFamily="18"/>
                <a:ea typeface="Andale Sans UI" pitchFamily="2"/>
                <a:cs typeface="Tahoma" pitchFamily="2"/>
              </a:defRPr>
            </a:defPPr>
            <a:lvl1pPr marL="432000" marR="0" lvl="0" indent="-324000">
              <a:spcBef>
                <a:spcPts val="0"/>
              </a:spcBef>
              <a:spcAft>
                <a:spcPts val="1213"/>
              </a:spcAft>
              <a:buSzPct val="45000"/>
              <a:buFont typeface="StarSymbol"/>
              <a:buChar char="●"/>
              <a:defRPr lang="en-IN" sz="2740" b="0" i="0" u="none" strike="noStrike">
                <a:ln>
                  <a:noFill/>
                </a:ln>
                <a:latin typeface="Albany" pitchFamily="18"/>
                <a:ea typeface="Andale Sans UI" pitchFamily="2"/>
                <a:cs typeface="Tahoma" pitchFamily="2"/>
              </a:defRPr>
            </a:lvl1pPr>
            <a:lvl2pPr marL="864000" marR="0" lvl="1" indent="-288000">
              <a:spcBef>
                <a:spcPts val="0"/>
              </a:spcBef>
              <a:spcAft>
                <a:spcPts val="969"/>
              </a:spcAft>
              <a:buSzPct val="75000"/>
              <a:buFont typeface="StarSymbol"/>
              <a:buChar char="–"/>
              <a:defRPr lang="en-IN" sz="2400" b="0" i="0" u="none" strike="noStrike">
                <a:ln>
                  <a:noFill/>
                </a:ln>
                <a:latin typeface="Albany" pitchFamily="18"/>
                <a:ea typeface="Andale Sans UI" pitchFamily="2"/>
                <a:cs typeface="Tahoma" pitchFamily="2"/>
              </a:defRPr>
            </a:lvl2pPr>
            <a:lvl3pPr marL="1296000" marR="0" lvl="2" indent="-216000">
              <a:spcBef>
                <a:spcPts val="0"/>
              </a:spcBef>
              <a:spcAft>
                <a:spcPts val="729"/>
              </a:spcAft>
              <a:buSzPct val="45000"/>
              <a:buFont typeface="StarSymbol"/>
              <a:buChar char="●"/>
              <a:defRPr lang="en-IN" sz="2060" b="0" i="0" u="none" strike="noStrike">
                <a:ln>
                  <a:noFill/>
                </a:ln>
                <a:latin typeface="Albany" pitchFamily="18"/>
                <a:ea typeface="Andale Sans UI" pitchFamily="2"/>
                <a:cs typeface="Tahoma" pitchFamily="2"/>
              </a:defRPr>
            </a:lvl3pPr>
            <a:lvl4pPr marL="1728000" marR="0" lvl="3" indent="-216000">
              <a:spcBef>
                <a:spcPts val="0"/>
              </a:spcBef>
              <a:spcAft>
                <a:spcPts val="485"/>
              </a:spcAft>
              <a:buSzPct val="75000"/>
              <a:buFont typeface="StarSymbol"/>
              <a:buChar char="–"/>
              <a:defRPr lang="en-IN" sz="1720" b="0" i="0" u="none" strike="noStrike">
                <a:ln>
                  <a:noFill/>
                </a:ln>
                <a:latin typeface="Albany" pitchFamily="18"/>
                <a:ea typeface="Andale Sans UI" pitchFamily="2"/>
                <a:cs typeface="Tahoma" pitchFamily="2"/>
              </a:defRPr>
            </a:lvl4pPr>
            <a:lvl5pPr marL="2160000" marR="0" lvl="4"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5pPr>
            <a:lvl6pPr marL="2592000" marR="0" lvl="5"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6pPr>
            <a:lvl7pPr marL="3024000" marR="0" lvl="6"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7pPr>
            <a:lvl8pPr marL="3456000" marR="0" lvl="7"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8pPr>
            <a:lvl9pPr marL="3887999" marR="0" lvl="8"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9pPr>
          </a:lstStyle>
          <a:p>
            <a:pPr lvl="0">
              <a:spcBef>
                <a:spcPts val="499"/>
              </a:spcBef>
              <a:spcAft>
                <a:spcPts val="499"/>
              </a:spcAft>
              <a:buNone/>
            </a:pPr>
            <a:endParaRPr lang="en-IN" sz="1400" b="1">
              <a:latin typeface="Times New Roman" pitchFamily="18"/>
              <a:cs typeface="Times New Roman" pitchFamily="18"/>
            </a:endParaRPr>
          </a:p>
          <a:p>
            <a:pPr lvl="0">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en-IN" sz="1000">
                <a:latin typeface="Courier New" pitchFamily="49"/>
                <a:cs typeface="Courier New" pitchFamily="49"/>
              </a:rPr>
              <a:t>$('div').on('tap', function(event){</a:t>
            </a:r>
          </a:p>
          <a:p>
            <a:pPr lvl="0">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en-IN" sz="1000">
                <a:latin typeface="Courier New" pitchFamily="49"/>
                <a:cs typeface="Courier New" pitchFamily="49"/>
              </a:rPr>
              <a:t>  alert('element tapped ');</a:t>
            </a:r>
          </a:p>
          <a:p>
            <a:pPr lvl="0">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en-IN" sz="1000">
                <a:latin typeface="Courier New" pitchFamily="49"/>
                <a:cs typeface="Courier New" pitchFamily="49"/>
              </a:rPr>
              <a:t>});</a:t>
            </a:r>
          </a:p>
          <a:p>
            <a:pPr lvl="0">
              <a:spcBef>
                <a:spcPts val="499"/>
              </a:spcBef>
              <a:spcAft>
                <a:spcPts val="499"/>
              </a:spcAft>
              <a:buNone/>
            </a:pPr>
            <a:endParaRPr lang="en-IN" sz="1200">
              <a:latin typeface="Times New Roman" pitchFamily="18"/>
              <a:cs typeface="Times New Roman" pitchFamily="18"/>
            </a:endParaRPr>
          </a:p>
          <a:p>
            <a:pPr lvl="0">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en-IN" sz="1000">
                <a:latin typeface="Courier New" pitchFamily="49"/>
                <a:cs typeface="Courier New" pitchFamily="49"/>
              </a:rPr>
              <a:t>$(window).load(function() { // better to use $(document).ready(function(){</a:t>
            </a:r>
          </a:p>
          <a:p>
            <a:pPr lvl="0">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en-IN" sz="1000">
                <a:latin typeface="Courier New" pitchFamily="49"/>
                <a:cs typeface="Courier New" pitchFamily="49"/>
              </a:rPr>
              <a:t>    $('.List li').on('click touchstart', function() {</a:t>
            </a:r>
          </a:p>
          <a:p>
            <a:pPr lvl="0">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en-IN" sz="1000">
                <a:latin typeface="Courier New" pitchFamily="49"/>
                <a:cs typeface="Courier New" pitchFamily="49"/>
              </a:rPr>
              <a:t>        $('.Div').slideDown('500');</a:t>
            </a:r>
          </a:p>
          <a:p>
            <a:pPr lvl="0">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en-IN" sz="1000">
                <a:latin typeface="Courier New" pitchFamily="49"/>
                <a:cs typeface="Courier New" pitchFamily="49"/>
              </a:rPr>
              <a:t>    });</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a:t>PouchDB</a:t>
            </a:r>
          </a:p>
        </p:txBody>
      </p:sp>
      <p:sp>
        <p:nvSpPr>
          <p:cNvPr id="3" name="Text Placeholder 2"/>
          <p:cNvSpPr txBox="1">
            <a:spLocks noGrp="1"/>
          </p:cNvSpPr>
          <p:nvPr>
            <p:ph type="body" idx="4294967295"/>
          </p:nvPr>
        </p:nvSpPr>
        <p:spPr/>
        <p:txBody>
          <a:bodyPr/>
          <a:lstStyle>
            <a:defPPr marL="432000" marR="0" lvl="0" indent="-324000">
              <a:spcBef>
                <a:spcPts val="0"/>
              </a:spcBef>
              <a:spcAft>
                <a:spcPts val="1213"/>
              </a:spcAft>
              <a:buSzPct val="45000"/>
              <a:buFont typeface="StarSymbol"/>
              <a:buNone/>
              <a:defRPr lang="en-IN" sz="2740" b="0" i="0" u="none" strike="noStrike">
                <a:ln>
                  <a:noFill/>
                </a:ln>
                <a:latin typeface="Albany" pitchFamily="18"/>
                <a:ea typeface="Andale Sans UI" pitchFamily="2"/>
                <a:cs typeface="Tahoma" pitchFamily="2"/>
              </a:defRPr>
            </a:defPPr>
            <a:lvl1pPr marL="432000" marR="0" lvl="0" indent="-324000">
              <a:spcBef>
                <a:spcPts val="0"/>
              </a:spcBef>
              <a:spcAft>
                <a:spcPts val="1213"/>
              </a:spcAft>
              <a:buSzPct val="45000"/>
              <a:buFont typeface="StarSymbol"/>
              <a:buChar char="●"/>
              <a:defRPr lang="en-IN" sz="2740" b="0" i="0" u="none" strike="noStrike">
                <a:ln>
                  <a:noFill/>
                </a:ln>
                <a:latin typeface="Albany" pitchFamily="18"/>
                <a:ea typeface="Andale Sans UI" pitchFamily="2"/>
                <a:cs typeface="Tahoma" pitchFamily="2"/>
              </a:defRPr>
            </a:lvl1pPr>
            <a:lvl2pPr marL="864000" marR="0" lvl="1" indent="-288000">
              <a:spcBef>
                <a:spcPts val="0"/>
              </a:spcBef>
              <a:spcAft>
                <a:spcPts val="969"/>
              </a:spcAft>
              <a:buSzPct val="75000"/>
              <a:buFont typeface="StarSymbol"/>
              <a:buChar char="–"/>
              <a:defRPr lang="en-IN" sz="2400" b="0" i="0" u="none" strike="noStrike">
                <a:ln>
                  <a:noFill/>
                </a:ln>
                <a:latin typeface="Albany" pitchFamily="18"/>
                <a:ea typeface="Andale Sans UI" pitchFamily="2"/>
                <a:cs typeface="Tahoma" pitchFamily="2"/>
              </a:defRPr>
            </a:lvl2pPr>
            <a:lvl3pPr marL="1296000" marR="0" lvl="2" indent="-216000">
              <a:spcBef>
                <a:spcPts val="0"/>
              </a:spcBef>
              <a:spcAft>
                <a:spcPts val="729"/>
              </a:spcAft>
              <a:buSzPct val="45000"/>
              <a:buFont typeface="StarSymbol"/>
              <a:buChar char="●"/>
              <a:defRPr lang="en-IN" sz="2060" b="0" i="0" u="none" strike="noStrike">
                <a:ln>
                  <a:noFill/>
                </a:ln>
                <a:latin typeface="Albany" pitchFamily="18"/>
                <a:ea typeface="Andale Sans UI" pitchFamily="2"/>
                <a:cs typeface="Tahoma" pitchFamily="2"/>
              </a:defRPr>
            </a:lvl3pPr>
            <a:lvl4pPr marL="1728000" marR="0" lvl="3" indent="-216000">
              <a:spcBef>
                <a:spcPts val="0"/>
              </a:spcBef>
              <a:spcAft>
                <a:spcPts val="485"/>
              </a:spcAft>
              <a:buSzPct val="75000"/>
              <a:buFont typeface="StarSymbol"/>
              <a:buChar char="–"/>
              <a:defRPr lang="en-IN" sz="1720" b="0" i="0" u="none" strike="noStrike">
                <a:ln>
                  <a:noFill/>
                </a:ln>
                <a:latin typeface="Albany" pitchFamily="18"/>
                <a:ea typeface="Andale Sans UI" pitchFamily="2"/>
                <a:cs typeface="Tahoma" pitchFamily="2"/>
              </a:defRPr>
            </a:lvl4pPr>
            <a:lvl5pPr marL="2160000" marR="0" lvl="4"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5pPr>
            <a:lvl6pPr marL="2592000" marR="0" lvl="5"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6pPr>
            <a:lvl7pPr marL="3024000" marR="0" lvl="6"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7pPr>
            <a:lvl8pPr marL="3456000" marR="0" lvl="7"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8pPr>
            <a:lvl9pPr marL="3887999" marR="0" lvl="8"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9pPr>
          </a:lstStyle>
          <a:p>
            <a:pPr marL="228600" lvl="0" indent="0">
              <a:buNone/>
            </a:pPr>
            <a:r>
              <a:rPr lang="en-IN" sz="1400">
                <a:latin typeface="Times New Roman" pitchFamily="18"/>
                <a:cs typeface="Times New Roman" pitchFamily="18"/>
              </a:rPr>
              <a:t>PouchDB is an </a:t>
            </a:r>
            <a:r>
              <a:rPr lang="en-IN" sz="1400" b="1">
                <a:latin typeface="Times New Roman" pitchFamily="18"/>
                <a:cs typeface="Times New Roman" pitchFamily="18"/>
              </a:rPr>
              <a:t>in-browser database</a:t>
            </a:r>
            <a:r>
              <a:rPr lang="en-IN" sz="1400">
                <a:latin typeface="Times New Roman" pitchFamily="18"/>
                <a:cs typeface="Times New Roman" pitchFamily="18"/>
              </a:rPr>
              <a:t> that allows applications to save data locally, so that users can enjoy all the features of an app even when they're offline. Plus, the data is synchronized between clients, so users can stay up-to-date wherever they go.</a:t>
            </a:r>
          </a:p>
          <a:p>
            <a:pPr marL="228600" lvl="0" indent="0">
              <a:buNone/>
            </a:pPr>
            <a:r>
              <a:rPr lang="en-IN" sz="1400">
                <a:latin typeface="Times New Roman" pitchFamily="18"/>
                <a:cs typeface="Times New Roman" pitchFamily="18"/>
              </a:rPr>
              <a:t>PouchDB also runs in </a:t>
            </a:r>
            <a:r>
              <a:rPr lang="en-IN" sz="1400" b="1">
                <a:latin typeface="Times New Roman" pitchFamily="18"/>
                <a:cs typeface="Times New Roman" pitchFamily="18"/>
              </a:rPr>
              <a:t>Node.js</a:t>
            </a:r>
            <a:r>
              <a:rPr lang="en-IN" sz="1400">
                <a:latin typeface="Times New Roman" pitchFamily="18"/>
                <a:cs typeface="Times New Roman" pitchFamily="18"/>
              </a:rPr>
              <a:t> and can be used as a direct interface to </a:t>
            </a:r>
            <a:r>
              <a:rPr lang="en-IN" sz="1400" b="1">
                <a:latin typeface="Times New Roman" pitchFamily="18"/>
                <a:cs typeface="Times New Roman" pitchFamily="18"/>
              </a:rPr>
              <a:t>CouchDB</a:t>
            </a:r>
            <a:r>
              <a:rPr lang="en-IN" sz="1400">
                <a:latin typeface="Times New Roman" pitchFamily="18"/>
                <a:cs typeface="Times New Roman" pitchFamily="18"/>
              </a:rPr>
              <a:t>-compatible servers. The API works the same in every environment, so you can spend less time worrying about browser differences, and more time writing clean, consistent code.</a:t>
            </a:r>
          </a:p>
          <a:p>
            <a:pPr marL="228600" lvl="0" indent="0">
              <a:buNone/>
            </a:pPr>
            <a:r>
              <a:rPr lang="en-IN" sz="1400">
                <a:latin typeface="Times New Roman" pitchFamily="18"/>
                <a:cs typeface="Times New Roman" pitchFamily="18"/>
              </a:rPr>
              <a:t>PouchDB is a free open-source project, written in JavaScript and driven by our wonderful community. If you want to get involved, then check out the contributing guide.</a:t>
            </a:r>
          </a:p>
        </p:txBody>
      </p:sp>
      <p:pic>
        <p:nvPicPr>
          <p:cNvPr id="4" name=""/>
          <p:cNvPicPr>
            <a:picLocks noChangeAspect="1"/>
          </p:cNvPicPr>
          <p:nvPr/>
        </p:nvPicPr>
        <p:blipFill>
          <a:blip r:embed="rId3" cstate="print">
            <a:alphaModFix/>
            <a:lum/>
          </a:blip>
          <a:srcRect/>
          <a:stretch>
            <a:fillRect/>
          </a:stretch>
        </p:blipFill>
        <p:spPr>
          <a:xfrm>
            <a:off x="3073319" y="4949640"/>
            <a:ext cx="3298680" cy="1242359"/>
          </a:xfrm>
          <a:prstGeom prst="rect">
            <a:avLst/>
          </a:prstGeom>
          <a:noFill/>
          <a:ln>
            <a:noFill/>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a:t>JSON</a:t>
            </a:r>
          </a:p>
        </p:txBody>
      </p:sp>
      <p:sp>
        <p:nvSpPr>
          <p:cNvPr id="3" name="Text Placeholder 2"/>
          <p:cNvSpPr txBox="1">
            <a:spLocks noGrp="1"/>
          </p:cNvSpPr>
          <p:nvPr>
            <p:ph type="body" idx="4294967295"/>
          </p:nvPr>
        </p:nvSpPr>
        <p:spPr/>
        <p:txBody>
          <a:bodyPr/>
          <a:lstStyle>
            <a:defPPr marL="432000" marR="0" lvl="0" indent="-324000">
              <a:spcBef>
                <a:spcPts val="0"/>
              </a:spcBef>
              <a:spcAft>
                <a:spcPts val="1213"/>
              </a:spcAft>
              <a:buSzPct val="45000"/>
              <a:buFont typeface="StarSymbol"/>
              <a:buNone/>
              <a:defRPr lang="en-IN" sz="2740" b="0" i="0" u="none" strike="noStrike">
                <a:ln>
                  <a:noFill/>
                </a:ln>
                <a:latin typeface="Albany" pitchFamily="18"/>
                <a:ea typeface="Andale Sans UI" pitchFamily="2"/>
                <a:cs typeface="Tahoma" pitchFamily="2"/>
              </a:defRPr>
            </a:defPPr>
            <a:lvl1pPr marL="432000" marR="0" lvl="0" indent="-324000">
              <a:spcBef>
                <a:spcPts val="0"/>
              </a:spcBef>
              <a:spcAft>
                <a:spcPts val="1213"/>
              </a:spcAft>
              <a:buSzPct val="45000"/>
              <a:buFont typeface="StarSymbol"/>
              <a:buChar char="●"/>
              <a:defRPr lang="en-IN" sz="2740" b="0" i="0" u="none" strike="noStrike">
                <a:ln>
                  <a:noFill/>
                </a:ln>
                <a:latin typeface="Albany" pitchFamily="18"/>
                <a:ea typeface="Andale Sans UI" pitchFamily="2"/>
                <a:cs typeface="Tahoma" pitchFamily="2"/>
              </a:defRPr>
            </a:lvl1pPr>
            <a:lvl2pPr marL="864000" marR="0" lvl="1" indent="-288000">
              <a:spcBef>
                <a:spcPts val="0"/>
              </a:spcBef>
              <a:spcAft>
                <a:spcPts val="969"/>
              </a:spcAft>
              <a:buSzPct val="75000"/>
              <a:buFont typeface="StarSymbol"/>
              <a:buChar char="–"/>
              <a:defRPr lang="en-IN" sz="2400" b="0" i="0" u="none" strike="noStrike">
                <a:ln>
                  <a:noFill/>
                </a:ln>
                <a:latin typeface="Albany" pitchFamily="18"/>
                <a:ea typeface="Andale Sans UI" pitchFamily="2"/>
                <a:cs typeface="Tahoma" pitchFamily="2"/>
              </a:defRPr>
            </a:lvl2pPr>
            <a:lvl3pPr marL="1296000" marR="0" lvl="2" indent="-216000">
              <a:spcBef>
                <a:spcPts val="0"/>
              </a:spcBef>
              <a:spcAft>
                <a:spcPts val="729"/>
              </a:spcAft>
              <a:buSzPct val="45000"/>
              <a:buFont typeface="StarSymbol"/>
              <a:buChar char="●"/>
              <a:defRPr lang="en-IN" sz="2060" b="0" i="0" u="none" strike="noStrike">
                <a:ln>
                  <a:noFill/>
                </a:ln>
                <a:latin typeface="Albany" pitchFamily="18"/>
                <a:ea typeface="Andale Sans UI" pitchFamily="2"/>
                <a:cs typeface="Tahoma" pitchFamily="2"/>
              </a:defRPr>
            </a:lvl3pPr>
            <a:lvl4pPr marL="1728000" marR="0" lvl="3" indent="-216000">
              <a:spcBef>
                <a:spcPts val="0"/>
              </a:spcBef>
              <a:spcAft>
                <a:spcPts val="485"/>
              </a:spcAft>
              <a:buSzPct val="75000"/>
              <a:buFont typeface="StarSymbol"/>
              <a:buChar char="–"/>
              <a:defRPr lang="en-IN" sz="1720" b="0" i="0" u="none" strike="noStrike">
                <a:ln>
                  <a:noFill/>
                </a:ln>
                <a:latin typeface="Albany" pitchFamily="18"/>
                <a:ea typeface="Andale Sans UI" pitchFamily="2"/>
                <a:cs typeface="Tahoma" pitchFamily="2"/>
              </a:defRPr>
            </a:lvl4pPr>
            <a:lvl5pPr marL="2160000" marR="0" lvl="4"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5pPr>
            <a:lvl6pPr marL="2592000" marR="0" lvl="5"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6pPr>
            <a:lvl7pPr marL="3024000" marR="0" lvl="6"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7pPr>
            <a:lvl8pPr marL="3456000" marR="0" lvl="7"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8pPr>
            <a:lvl9pPr marL="3887999" marR="0" lvl="8"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9pPr>
          </a:lstStyle>
          <a:p>
            <a:pPr marL="228600" lvl="0" indent="0">
              <a:buNone/>
            </a:pPr>
            <a:r>
              <a:rPr lang="en-US" sz="1400" b="1">
                <a:latin typeface="Times New Roman" pitchFamily="18"/>
                <a:cs typeface="Times New Roman" pitchFamily="18"/>
              </a:rPr>
              <a:t>JSON </a:t>
            </a:r>
            <a:r>
              <a:rPr lang="en-US" sz="1400">
                <a:latin typeface="Times New Roman" pitchFamily="18"/>
                <a:cs typeface="Times New Roman" pitchFamily="18"/>
              </a:rPr>
              <a:t> (</a:t>
            </a:r>
            <a:r>
              <a:rPr lang="en-US" sz="1400" b="1">
                <a:latin typeface="Times New Roman" pitchFamily="18"/>
                <a:cs typeface="Times New Roman" pitchFamily="18"/>
              </a:rPr>
              <a:t>JavaScript Object Notation</a:t>
            </a:r>
            <a:r>
              <a:rPr lang="en-US" sz="1400">
                <a:latin typeface="Times New Roman" pitchFamily="18"/>
                <a:cs typeface="Times New Roman" pitchFamily="18"/>
              </a:rPr>
              <a:t>) is an open-standard format that uses human-readable text to transmit data objects consisting of attribute–value pairs. It is the most common data format used for asynchronous browser/server communication (AJAJ), largely replacing XML which is used by AJAX.</a:t>
            </a:r>
          </a:p>
          <a:p>
            <a:pPr marL="228600" lvl="0" indent="0">
              <a:buNone/>
            </a:pPr>
            <a:r>
              <a:rPr lang="en-US" sz="1400">
                <a:latin typeface="Times New Roman" pitchFamily="18"/>
                <a:cs typeface="Times New Roman" pitchFamily="18"/>
              </a:rPr>
              <a:t>JSON is a language-independent data format. It derives from JavaScript, but as of 2016, code to generate and parse JSON-format data is available in many programming languages. The official Internet media type for JSON is application/json. The JSON filename extension is .json.</a:t>
            </a:r>
          </a:p>
        </p:txBody>
      </p:sp>
      <p:pic>
        <p:nvPicPr>
          <p:cNvPr id="4" name=""/>
          <p:cNvPicPr>
            <a:picLocks noChangeAspect="1"/>
          </p:cNvPicPr>
          <p:nvPr/>
        </p:nvPicPr>
        <p:blipFill>
          <a:blip r:embed="rId3" cstate="print">
            <a:alphaModFix/>
            <a:lum/>
          </a:blip>
          <a:srcRect/>
          <a:stretch>
            <a:fillRect/>
          </a:stretch>
        </p:blipFill>
        <p:spPr>
          <a:xfrm>
            <a:off x="3816000" y="5040000"/>
            <a:ext cx="1728000" cy="1371959"/>
          </a:xfrm>
          <a:prstGeom prst="rect">
            <a:avLst/>
          </a:prstGeom>
          <a:noFill/>
          <a:ln>
            <a:noFill/>
          </a:ln>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a:t>Data types, Examples, Syntax</a:t>
            </a:r>
          </a:p>
        </p:txBody>
      </p:sp>
      <p:sp>
        <p:nvSpPr>
          <p:cNvPr id="3" name="Text Placeholder 2"/>
          <p:cNvSpPr txBox="1">
            <a:spLocks noGrp="1"/>
          </p:cNvSpPr>
          <p:nvPr>
            <p:ph type="body" idx="4294967295"/>
          </p:nvPr>
        </p:nvSpPr>
        <p:spPr>
          <a:xfrm>
            <a:off x="694080" y="1670400"/>
            <a:ext cx="8539200" cy="4536720"/>
          </a:xfrm>
        </p:spPr>
        <p:txBody>
          <a:bodyPr/>
          <a:lstStyle>
            <a:defPPr marL="432000" marR="0" lvl="0" indent="-324000">
              <a:spcBef>
                <a:spcPts val="0"/>
              </a:spcBef>
              <a:spcAft>
                <a:spcPts val="1213"/>
              </a:spcAft>
              <a:buSzPct val="45000"/>
              <a:buFont typeface="StarSymbol"/>
              <a:buNone/>
              <a:defRPr lang="en-IN" sz="2740" b="0" i="0" u="none" strike="noStrike">
                <a:ln>
                  <a:noFill/>
                </a:ln>
                <a:latin typeface="Albany" pitchFamily="18"/>
                <a:ea typeface="Andale Sans UI" pitchFamily="2"/>
                <a:cs typeface="Tahoma" pitchFamily="2"/>
              </a:defRPr>
            </a:defPPr>
            <a:lvl1pPr marL="432000" marR="0" lvl="0" indent="-324000">
              <a:spcBef>
                <a:spcPts val="0"/>
              </a:spcBef>
              <a:spcAft>
                <a:spcPts val="1213"/>
              </a:spcAft>
              <a:buSzPct val="45000"/>
              <a:buFont typeface="StarSymbol"/>
              <a:buChar char="●"/>
              <a:defRPr lang="en-IN" sz="2740" b="0" i="0" u="none" strike="noStrike">
                <a:ln>
                  <a:noFill/>
                </a:ln>
                <a:latin typeface="Albany" pitchFamily="18"/>
                <a:ea typeface="Andale Sans UI" pitchFamily="2"/>
                <a:cs typeface="Tahoma" pitchFamily="2"/>
              </a:defRPr>
            </a:lvl1pPr>
            <a:lvl2pPr marL="864000" marR="0" lvl="1" indent="-288000">
              <a:spcBef>
                <a:spcPts val="0"/>
              </a:spcBef>
              <a:spcAft>
                <a:spcPts val="969"/>
              </a:spcAft>
              <a:buSzPct val="75000"/>
              <a:buFont typeface="StarSymbol"/>
              <a:buChar char="–"/>
              <a:defRPr lang="en-IN" sz="2400" b="0" i="0" u="none" strike="noStrike">
                <a:ln>
                  <a:noFill/>
                </a:ln>
                <a:latin typeface="Albany" pitchFamily="18"/>
                <a:ea typeface="Andale Sans UI" pitchFamily="2"/>
                <a:cs typeface="Tahoma" pitchFamily="2"/>
              </a:defRPr>
            </a:lvl2pPr>
            <a:lvl3pPr marL="1296000" marR="0" lvl="2" indent="-216000">
              <a:spcBef>
                <a:spcPts val="0"/>
              </a:spcBef>
              <a:spcAft>
                <a:spcPts val="729"/>
              </a:spcAft>
              <a:buSzPct val="45000"/>
              <a:buFont typeface="StarSymbol"/>
              <a:buChar char="●"/>
              <a:defRPr lang="en-IN" sz="2060" b="0" i="0" u="none" strike="noStrike">
                <a:ln>
                  <a:noFill/>
                </a:ln>
                <a:latin typeface="Albany" pitchFamily="18"/>
                <a:ea typeface="Andale Sans UI" pitchFamily="2"/>
                <a:cs typeface="Tahoma" pitchFamily="2"/>
              </a:defRPr>
            </a:lvl3pPr>
            <a:lvl4pPr marL="1728000" marR="0" lvl="3" indent="-216000">
              <a:spcBef>
                <a:spcPts val="0"/>
              </a:spcBef>
              <a:spcAft>
                <a:spcPts val="485"/>
              </a:spcAft>
              <a:buSzPct val="75000"/>
              <a:buFont typeface="StarSymbol"/>
              <a:buChar char="–"/>
              <a:defRPr lang="en-IN" sz="1720" b="0" i="0" u="none" strike="noStrike">
                <a:ln>
                  <a:noFill/>
                </a:ln>
                <a:latin typeface="Albany" pitchFamily="18"/>
                <a:ea typeface="Andale Sans UI" pitchFamily="2"/>
                <a:cs typeface="Tahoma" pitchFamily="2"/>
              </a:defRPr>
            </a:lvl4pPr>
            <a:lvl5pPr marL="2160000" marR="0" lvl="4"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5pPr>
            <a:lvl6pPr marL="2592000" marR="0" lvl="5"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6pPr>
            <a:lvl7pPr marL="3024000" marR="0" lvl="6"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7pPr>
            <a:lvl8pPr marL="3456000" marR="0" lvl="7"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8pPr>
            <a:lvl9pPr marL="3887999" marR="0" lvl="8"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9pPr>
          </a:lstStyle>
          <a:p>
            <a:pPr marL="228600" lvl="0" indent="0"/>
            <a:r>
              <a:rPr lang="en-US" sz="1200">
                <a:latin typeface="Times New Roman" pitchFamily="18"/>
                <a:cs typeface="Times New Roman" pitchFamily="18"/>
              </a:rPr>
              <a:t>JSON's basic data types are:</a:t>
            </a:r>
          </a:p>
          <a:p>
            <a:pPr marL="457200" lvl="0" indent="-228600">
              <a:tabLst>
                <a:tab pos="914400" algn="l"/>
              </a:tabLst>
            </a:pPr>
            <a:r>
              <a:rPr lang="en-US" sz="1200">
                <a:latin typeface="Times New Roman" pitchFamily="18"/>
                <a:cs typeface="Times New Roman" pitchFamily="18"/>
              </a:rPr>
              <a:t>Number: a signed decimal number that may contain a fractional part and may use exponential E notation, but cannot include non-numbers like NaN. The format makes no distinction between integer and floating-point. JavaScript uses a double-precision floating-point format for all its numeric values, but other languages implementing JSON may encode numbers differently.</a:t>
            </a:r>
          </a:p>
          <a:p>
            <a:pPr marL="457200" lvl="0" indent="-228600">
              <a:tabLst>
                <a:tab pos="914400" algn="l"/>
              </a:tabLst>
            </a:pPr>
            <a:r>
              <a:rPr lang="en-US" sz="1200">
                <a:latin typeface="Times New Roman" pitchFamily="18"/>
                <a:cs typeface="Times New Roman" pitchFamily="18"/>
              </a:rPr>
              <a:t>String: a sequence of zero or more Unicode characters. Strings are delimited with double-quotation marks and support a backslash escaping syntax.</a:t>
            </a:r>
          </a:p>
          <a:p>
            <a:pPr marL="457200" lvl="0" indent="-228600">
              <a:tabLst>
                <a:tab pos="914400" algn="l"/>
              </a:tabLst>
            </a:pPr>
            <a:r>
              <a:rPr lang="en-US" sz="1200">
                <a:latin typeface="Times New Roman" pitchFamily="18"/>
                <a:cs typeface="Times New Roman" pitchFamily="18"/>
              </a:rPr>
              <a:t>Boolean: either of the values true or false</a:t>
            </a:r>
          </a:p>
          <a:p>
            <a:pPr marL="457200" lvl="0" indent="-228600">
              <a:tabLst>
                <a:tab pos="914400" algn="l"/>
              </a:tabLst>
            </a:pPr>
            <a:r>
              <a:rPr lang="en-US" sz="1200">
                <a:latin typeface="Times New Roman" pitchFamily="18"/>
                <a:cs typeface="Times New Roman" pitchFamily="18"/>
              </a:rPr>
              <a:t>Array: an ordered list of zero or more values, each of which may be of any type. Arrays use square bracket notation with elements being comma-separated.</a:t>
            </a:r>
          </a:p>
          <a:p>
            <a:pPr marL="457200" lvl="0" indent="-228600">
              <a:tabLst>
                <a:tab pos="914400" algn="l"/>
              </a:tabLst>
            </a:pPr>
            <a:r>
              <a:rPr lang="en-US" sz="1200">
                <a:latin typeface="Times New Roman" pitchFamily="18"/>
                <a:cs typeface="Times New Roman" pitchFamily="18"/>
              </a:rPr>
              <a:t>Object: an unordered collection of name/value pairs where the names (also called keys) are strings. Since objects are intended to represent associative arrays, it is recommended, though not required,</a:t>
            </a:r>
            <a:r>
              <a:rPr lang="en-US" sz="1200" baseline="22000">
                <a:latin typeface="Times New Roman" pitchFamily="18"/>
                <a:cs typeface="Times New Roman" pitchFamily="18"/>
              </a:rPr>
              <a:t> </a:t>
            </a:r>
            <a:r>
              <a:rPr lang="en-US" sz="1200">
                <a:latin typeface="Times New Roman" pitchFamily="18"/>
                <a:cs typeface="Times New Roman" pitchFamily="18"/>
              </a:rPr>
              <a:t>that each key is unique within an object. Objects are delimited with curly brackets and use commas to separate each pair, while within each pair the colon ':' character separates the key or name from its value.</a:t>
            </a:r>
          </a:p>
          <a:p>
            <a:pPr marL="457200" lvl="0" indent="-228600">
              <a:tabLst>
                <a:tab pos="914400" algn="l"/>
              </a:tabLst>
            </a:pPr>
            <a:r>
              <a:rPr lang="en-US" sz="1200">
                <a:latin typeface="Times New Roman" pitchFamily="18"/>
                <a:cs typeface="Times New Roman" pitchFamily="18"/>
              </a:rPr>
              <a:t>null: An empty value, using the word null</a:t>
            </a:r>
          </a:p>
          <a:p>
            <a:pPr marL="228600" lvl="0" indent="0"/>
            <a:r>
              <a:rPr lang="en-US" sz="1200">
                <a:latin typeface="Times New Roman" pitchFamily="18"/>
                <a:cs typeface="Times New Roman" pitchFamily="18"/>
              </a:rPr>
              <a:t>Whitespace is allowed and ignored around or between syntactic elements (values and punctuation, but not within a string value). Four specific characters are considered whitespace for this purpose: space, horizontal tab, line feed, and carriage return. JSON does not provide any syntax for comments.</a:t>
            </a:r>
          </a:p>
          <a:p>
            <a:pPr marL="228600" lvl="0" indent="0"/>
            <a:endParaRPr lang="en-US" sz="1200">
              <a:latin typeface="Times New Roman" pitchFamily="18"/>
              <a:cs typeface="Times New Roman" pitchFamily="18"/>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a:t>Example</a:t>
            </a:r>
          </a:p>
        </p:txBody>
      </p:sp>
      <p:sp>
        <p:nvSpPr>
          <p:cNvPr id="3" name="Text Placeholder 2"/>
          <p:cNvSpPr txBox="1">
            <a:spLocks noGrp="1"/>
          </p:cNvSpPr>
          <p:nvPr>
            <p:ph type="body" idx="4294967295"/>
          </p:nvPr>
        </p:nvSpPr>
        <p:spPr>
          <a:xfrm>
            <a:off x="604800" y="1728000"/>
            <a:ext cx="8539200" cy="3625920"/>
          </a:xfrm>
        </p:spPr>
        <p:txBody>
          <a:bodyPr/>
          <a:lstStyle>
            <a:defPPr marL="432000" marR="0" lvl="0" indent="-324000">
              <a:spcBef>
                <a:spcPts val="0"/>
              </a:spcBef>
              <a:spcAft>
                <a:spcPts val="1213"/>
              </a:spcAft>
              <a:buSzPct val="45000"/>
              <a:buFont typeface="StarSymbol"/>
              <a:buNone/>
              <a:defRPr lang="en-IN" sz="2740" b="0" i="0" u="none" strike="noStrike">
                <a:ln>
                  <a:noFill/>
                </a:ln>
                <a:latin typeface="Albany" pitchFamily="18"/>
                <a:ea typeface="Andale Sans UI" pitchFamily="2"/>
                <a:cs typeface="Tahoma" pitchFamily="2"/>
              </a:defRPr>
            </a:defPPr>
            <a:lvl1pPr marL="432000" marR="0" lvl="0" indent="-324000">
              <a:spcBef>
                <a:spcPts val="0"/>
              </a:spcBef>
              <a:spcAft>
                <a:spcPts val="1213"/>
              </a:spcAft>
              <a:buSzPct val="45000"/>
              <a:buFont typeface="StarSymbol"/>
              <a:buChar char="●"/>
              <a:defRPr lang="en-IN" sz="2740" b="0" i="0" u="none" strike="noStrike">
                <a:ln>
                  <a:noFill/>
                </a:ln>
                <a:latin typeface="Albany" pitchFamily="18"/>
                <a:ea typeface="Andale Sans UI" pitchFamily="2"/>
                <a:cs typeface="Tahoma" pitchFamily="2"/>
              </a:defRPr>
            </a:lvl1pPr>
            <a:lvl2pPr marL="864000" marR="0" lvl="1" indent="-288000">
              <a:spcBef>
                <a:spcPts val="0"/>
              </a:spcBef>
              <a:spcAft>
                <a:spcPts val="969"/>
              </a:spcAft>
              <a:buSzPct val="75000"/>
              <a:buFont typeface="StarSymbol"/>
              <a:buChar char="–"/>
              <a:defRPr lang="en-IN" sz="2400" b="0" i="0" u="none" strike="noStrike">
                <a:ln>
                  <a:noFill/>
                </a:ln>
                <a:latin typeface="Albany" pitchFamily="18"/>
                <a:ea typeface="Andale Sans UI" pitchFamily="2"/>
                <a:cs typeface="Tahoma" pitchFamily="2"/>
              </a:defRPr>
            </a:lvl2pPr>
            <a:lvl3pPr marL="1296000" marR="0" lvl="2" indent="-216000">
              <a:spcBef>
                <a:spcPts val="0"/>
              </a:spcBef>
              <a:spcAft>
                <a:spcPts val="729"/>
              </a:spcAft>
              <a:buSzPct val="45000"/>
              <a:buFont typeface="StarSymbol"/>
              <a:buChar char="●"/>
              <a:defRPr lang="en-IN" sz="2060" b="0" i="0" u="none" strike="noStrike">
                <a:ln>
                  <a:noFill/>
                </a:ln>
                <a:latin typeface="Albany" pitchFamily="18"/>
                <a:ea typeface="Andale Sans UI" pitchFamily="2"/>
                <a:cs typeface="Tahoma" pitchFamily="2"/>
              </a:defRPr>
            </a:lvl3pPr>
            <a:lvl4pPr marL="1728000" marR="0" lvl="3" indent="-216000">
              <a:spcBef>
                <a:spcPts val="0"/>
              </a:spcBef>
              <a:spcAft>
                <a:spcPts val="485"/>
              </a:spcAft>
              <a:buSzPct val="75000"/>
              <a:buFont typeface="StarSymbol"/>
              <a:buChar char="–"/>
              <a:defRPr lang="en-IN" sz="1720" b="0" i="0" u="none" strike="noStrike">
                <a:ln>
                  <a:noFill/>
                </a:ln>
                <a:latin typeface="Albany" pitchFamily="18"/>
                <a:ea typeface="Andale Sans UI" pitchFamily="2"/>
                <a:cs typeface="Tahoma" pitchFamily="2"/>
              </a:defRPr>
            </a:lvl4pPr>
            <a:lvl5pPr marL="2160000" marR="0" lvl="4"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5pPr>
            <a:lvl6pPr marL="2592000" marR="0" lvl="5"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6pPr>
            <a:lvl7pPr marL="3024000" marR="0" lvl="6"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7pPr>
            <a:lvl8pPr marL="3456000" marR="0" lvl="7"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8pPr>
            <a:lvl9pPr marL="3887999" marR="0" lvl="8"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9pPr>
          </a:lstStyle>
          <a:p>
            <a:pPr lvl="0">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en-US" sz="1000">
                <a:latin typeface="Courier New" pitchFamily="49"/>
                <a:ea typeface="SimSun" pitchFamily="2"/>
                <a:cs typeface="Courier New" pitchFamily="49"/>
              </a:rPr>
              <a:t>{</a:t>
            </a:r>
          </a:p>
          <a:p>
            <a:pPr lvl="0">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en-US" sz="1000">
                <a:latin typeface="Courier New" pitchFamily="49"/>
                <a:ea typeface="SimSun" pitchFamily="2"/>
                <a:cs typeface="Courier New" pitchFamily="49"/>
              </a:rPr>
              <a:t>  "firstName": "John",</a:t>
            </a:r>
          </a:p>
          <a:p>
            <a:pPr lvl="0">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en-US" sz="1000">
                <a:latin typeface="Courier New" pitchFamily="49"/>
                <a:ea typeface="SimSun" pitchFamily="2"/>
                <a:cs typeface="Courier New" pitchFamily="49"/>
              </a:rPr>
              <a:t>  "lastName": "Smith",</a:t>
            </a:r>
          </a:p>
          <a:p>
            <a:pPr lvl="0">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en-US" sz="1000">
                <a:latin typeface="Courier New" pitchFamily="49"/>
                <a:ea typeface="SimSun" pitchFamily="2"/>
                <a:cs typeface="Courier New" pitchFamily="49"/>
              </a:rPr>
              <a:t>  "isAlive": true,</a:t>
            </a:r>
          </a:p>
          <a:p>
            <a:pPr lvl="0">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en-US" sz="1000">
                <a:latin typeface="Courier New" pitchFamily="49"/>
                <a:ea typeface="SimSun" pitchFamily="2"/>
                <a:cs typeface="Courier New" pitchFamily="49"/>
              </a:rPr>
              <a:t>  "age": 25,</a:t>
            </a:r>
          </a:p>
          <a:p>
            <a:pPr lvl="0">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en-US" sz="1000">
                <a:latin typeface="Courier New" pitchFamily="49"/>
                <a:ea typeface="SimSun" pitchFamily="2"/>
                <a:cs typeface="Courier New" pitchFamily="49"/>
              </a:rPr>
              <a:t>  "address": {</a:t>
            </a:r>
          </a:p>
          <a:p>
            <a:pPr lvl="0">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en-US" sz="1000">
                <a:latin typeface="Courier New" pitchFamily="49"/>
                <a:ea typeface="SimSun" pitchFamily="2"/>
                <a:cs typeface="Courier New" pitchFamily="49"/>
              </a:rPr>
              <a:t>    "streetAddress": "21 2nd Street",</a:t>
            </a:r>
          </a:p>
          <a:p>
            <a:pPr lvl="0">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en-US" sz="1000">
                <a:latin typeface="Courier New" pitchFamily="49"/>
                <a:ea typeface="SimSun" pitchFamily="2"/>
                <a:cs typeface="Courier New" pitchFamily="49"/>
              </a:rPr>
              <a:t>    "city": "New York",</a:t>
            </a:r>
          </a:p>
          <a:p>
            <a:pPr lvl="0">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en-US" sz="1000">
                <a:latin typeface="Courier New" pitchFamily="49"/>
                <a:ea typeface="SimSun" pitchFamily="2"/>
                <a:cs typeface="Courier New" pitchFamily="49"/>
              </a:rPr>
              <a:t>    "state": "NY",</a:t>
            </a:r>
          </a:p>
          <a:p>
            <a:pPr lvl="0">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en-US" sz="1000">
                <a:latin typeface="Courier New" pitchFamily="49"/>
                <a:ea typeface="SimSun" pitchFamily="2"/>
                <a:cs typeface="Courier New" pitchFamily="49"/>
              </a:rPr>
              <a:t>    "postalCode": "10021-3100"</a:t>
            </a:r>
          </a:p>
          <a:p>
            <a:pPr lvl="0">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en-US" sz="1000">
                <a:latin typeface="Courier New" pitchFamily="49"/>
                <a:ea typeface="SimSun" pitchFamily="2"/>
                <a:cs typeface="Courier New" pitchFamily="49"/>
              </a:rPr>
              <a:t>  },</a:t>
            </a:r>
          </a:p>
          <a:p>
            <a:pPr lvl="0">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en-US" sz="1000">
                <a:latin typeface="Courier New" pitchFamily="49"/>
                <a:ea typeface="SimSun" pitchFamily="2"/>
                <a:cs typeface="Courier New" pitchFamily="49"/>
              </a:rPr>
              <a:t>  "phoneNumbers": [</a:t>
            </a:r>
          </a:p>
          <a:p>
            <a:pPr lvl="0">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en-US" sz="1000">
                <a:latin typeface="Courier New" pitchFamily="49"/>
                <a:ea typeface="SimSun" pitchFamily="2"/>
                <a:cs typeface="Courier New" pitchFamily="49"/>
              </a:rPr>
              <a:t>    {</a:t>
            </a:r>
          </a:p>
          <a:p>
            <a:pPr lvl="0">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en-US" sz="1000">
                <a:latin typeface="Courier New" pitchFamily="49"/>
                <a:ea typeface="SimSun" pitchFamily="2"/>
                <a:cs typeface="Courier New" pitchFamily="49"/>
              </a:rPr>
              <a:t>      "type": "home",</a:t>
            </a:r>
          </a:p>
          <a:p>
            <a:pPr lvl="0">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en-US" sz="1000">
                <a:latin typeface="Courier New" pitchFamily="49"/>
                <a:ea typeface="SimSun" pitchFamily="2"/>
                <a:cs typeface="Courier New" pitchFamily="49"/>
              </a:rPr>
              <a:t>      "number": "212 555-1234"</a:t>
            </a:r>
          </a:p>
          <a:p>
            <a:pPr lvl="0">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en-US" sz="1000">
                <a:latin typeface="Courier New" pitchFamily="49"/>
                <a:ea typeface="SimSun" pitchFamily="2"/>
                <a:cs typeface="Courier New" pitchFamily="49"/>
              </a:rPr>
              <a:t>    },</a:t>
            </a:r>
          </a:p>
          <a:p>
            <a:pPr lvl="0">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en-US" sz="1000">
                <a:latin typeface="Courier New" pitchFamily="49"/>
                <a:ea typeface="SimSun" pitchFamily="2"/>
                <a:cs typeface="Courier New" pitchFamily="49"/>
              </a:rPr>
              <a:t>    {</a:t>
            </a:r>
          </a:p>
          <a:p>
            <a:pPr lvl="0">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en-US" sz="1000">
                <a:latin typeface="Courier New" pitchFamily="49"/>
                <a:ea typeface="SimSun" pitchFamily="2"/>
                <a:cs typeface="Courier New" pitchFamily="49"/>
              </a:rPr>
              <a:t>      "type": "office",</a:t>
            </a:r>
          </a:p>
          <a:p>
            <a:pPr lvl="0">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en-US" sz="1000">
                <a:latin typeface="Courier New" pitchFamily="49"/>
                <a:ea typeface="SimSun" pitchFamily="2"/>
                <a:cs typeface="Courier New" pitchFamily="49"/>
              </a:rPr>
              <a:t>      "number": "646 555-4567"</a:t>
            </a:r>
          </a:p>
          <a:p>
            <a:pPr lvl="0">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en-US" sz="1000">
                <a:latin typeface="Courier New" pitchFamily="49"/>
                <a:ea typeface="SimSun" pitchFamily="2"/>
                <a:cs typeface="Courier New" pitchFamily="49"/>
              </a:rPr>
              <a:t>    },</a:t>
            </a:r>
          </a:p>
          <a:p>
            <a:pPr lvl="0">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en-US" sz="1000">
                <a:latin typeface="Courier New" pitchFamily="49"/>
                <a:ea typeface="SimSun" pitchFamily="2"/>
                <a:cs typeface="Courier New" pitchFamily="49"/>
              </a:rPr>
              <a:t>    {</a:t>
            </a:r>
          </a:p>
          <a:p>
            <a:pPr lvl="0">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en-US" sz="1000">
                <a:latin typeface="Courier New" pitchFamily="49"/>
                <a:ea typeface="SimSun" pitchFamily="2"/>
                <a:cs typeface="Courier New" pitchFamily="49"/>
              </a:rPr>
              <a:t>      "type": "mobile",</a:t>
            </a:r>
          </a:p>
          <a:p>
            <a:pPr lvl="0">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en-US" sz="1000">
                <a:latin typeface="Courier New" pitchFamily="49"/>
                <a:ea typeface="SimSun" pitchFamily="2"/>
                <a:cs typeface="Courier New" pitchFamily="49"/>
              </a:rPr>
              <a:t>      "number": "123 456-7890"</a:t>
            </a:r>
          </a:p>
          <a:p>
            <a:pPr lvl="0">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en-US" sz="1000">
                <a:latin typeface="Courier New" pitchFamily="49"/>
                <a:ea typeface="SimSun" pitchFamily="2"/>
                <a:cs typeface="Courier New" pitchFamily="49"/>
              </a:rPr>
              <a:t>    }</a:t>
            </a:r>
          </a:p>
          <a:p>
            <a:pPr lvl="0">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en-US" sz="1000">
                <a:latin typeface="Courier New" pitchFamily="49"/>
                <a:ea typeface="SimSun" pitchFamily="2"/>
                <a:cs typeface="Courier New" pitchFamily="49"/>
              </a:rPr>
              <a:t>  ],</a:t>
            </a:r>
          </a:p>
          <a:p>
            <a:pPr lvl="0">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en-US" sz="1000">
                <a:latin typeface="Courier New" pitchFamily="49"/>
                <a:ea typeface="SimSun" pitchFamily="2"/>
                <a:cs typeface="Courier New" pitchFamily="49"/>
              </a:rPr>
              <a:t>  "children": [],</a:t>
            </a:r>
          </a:p>
          <a:p>
            <a:pPr lvl="0">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en-US" sz="1000">
                <a:latin typeface="Courier New" pitchFamily="49"/>
                <a:ea typeface="SimSun" pitchFamily="2"/>
                <a:cs typeface="Courier New" pitchFamily="49"/>
              </a:rPr>
              <a:t>  "spouse": null}</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a:t>PHP</a:t>
            </a:r>
          </a:p>
        </p:txBody>
      </p:sp>
      <p:sp>
        <p:nvSpPr>
          <p:cNvPr id="3" name="Text Placeholder 2"/>
          <p:cNvSpPr txBox="1">
            <a:spLocks noGrp="1"/>
          </p:cNvSpPr>
          <p:nvPr>
            <p:ph type="body" idx="4294967295"/>
          </p:nvPr>
        </p:nvSpPr>
        <p:spPr/>
        <p:txBody>
          <a:bodyPr/>
          <a:lstStyle>
            <a:defPPr marL="432000" marR="0" lvl="0" indent="-324000">
              <a:spcBef>
                <a:spcPts val="0"/>
              </a:spcBef>
              <a:spcAft>
                <a:spcPts val="1213"/>
              </a:spcAft>
              <a:buSzPct val="45000"/>
              <a:buFont typeface="StarSymbol"/>
              <a:buNone/>
              <a:defRPr lang="en-IN" sz="2740" b="0" i="0" u="none" strike="noStrike">
                <a:ln>
                  <a:noFill/>
                </a:ln>
                <a:latin typeface="Albany" pitchFamily="18"/>
                <a:ea typeface="Andale Sans UI" pitchFamily="2"/>
                <a:cs typeface="Tahoma" pitchFamily="2"/>
              </a:defRPr>
            </a:defPPr>
            <a:lvl1pPr marL="432000" marR="0" lvl="0" indent="-324000">
              <a:spcBef>
                <a:spcPts val="0"/>
              </a:spcBef>
              <a:spcAft>
                <a:spcPts val="1213"/>
              </a:spcAft>
              <a:buSzPct val="45000"/>
              <a:buFont typeface="StarSymbol"/>
              <a:buChar char="●"/>
              <a:defRPr lang="en-IN" sz="2740" b="0" i="0" u="none" strike="noStrike">
                <a:ln>
                  <a:noFill/>
                </a:ln>
                <a:latin typeface="Albany" pitchFamily="18"/>
                <a:ea typeface="Andale Sans UI" pitchFamily="2"/>
                <a:cs typeface="Tahoma" pitchFamily="2"/>
              </a:defRPr>
            </a:lvl1pPr>
            <a:lvl2pPr marL="864000" marR="0" lvl="1" indent="-288000">
              <a:spcBef>
                <a:spcPts val="0"/>
              </a:spcBef>
              <a:spcAft>
                <a:spcPts val="969"/>
              </a:spcAft>
              <a:buSzPct val="75000"/>
              <a:buFont typeface="StarSymbol"/>
              <a:buChar char="–"/>
              <a:defRPr lang="en-IN" sz="2400" b="0" i="0" u="none" strike="noStrike">
                <a:ln>
                  <a:noFill/>
                </a:ln>
                <a:latin typeface="Albany" pitchFamily="18"/>
                <a:ea typeface="Andale Sans UI" pitchFamily="2"/>
                <a:cs typeface="Tahoma" pitchFamily="2"/>
              </a:defRPr>
            </a:lvl2pPr>
            <a:lvl3pPr marL="1296000" marR="0" lvl="2" indent="-216000">
              <a:spcBef>
                <a:spcPts val="0"/>
              </a:spcBef>
              <a:spcAft>
                <a:spcPts val="729"/>
              </a:spcAft>
              <a:buSzPct val="45000"/>
              <a:buFont typeface="StarSymbol"/>
              <a:buChar char="●"/>
              <a:defRPr lang="en-IN" sz="2060" b="0" i="0" u="none" strike="noStrike">
                <a:ln>
                  <a:noFill/>
                </a:ln>
                <a:latin typeface="Albany" pitchFamily="18"/>
                <a:ea typeface="Andale Sans UI" pitchFamily="2"/>
                <a:cs typeface="Tahoma" pitchFamily="2"/>
              </a:defRPr>
            </a:lvl3pPr>
            <a:lvl4pPr marL="1728000" marR="0" lvl="3" indent="-216000">
              <a:spcBef>
                <a:spcPts val="0"/>
              </a:spcBef>
              <a:spcAft>
                <a:spcPts val="485"/>
              </a:spcAft>
              <a:buSzPct val="75000"/>
              <a:buFont typeface="StarSymbol"/>
              <a:buChar char="–"/>
              <a:defRPr lang="en-IN" sz="1720" b="0" i="0" u="none" strike="noStrike">
                <a:ln>
                  <a:noFill/>
                </a:ln>
                <a:latin typeface="Albany" pitchFamily="18"/>
                <a:ea typeface="Andale Sans UI" pitchFamily="2"/>
                <a:cs typeface="Tahoma" pitchFamily="2"/>
              </a:defRPr>
            </a:lvl4pPr>
            <a:lvl5pPr marL="2160000" marR="0" lvl="4"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5pPr>
            <a:lvl6pPr marL="2592000" marR="0" lvl="5"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6pPr>
            <a:lvl7pPr marL="3024000" marR="0" lvl="6"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7pPr>
            <a:lvl8pPr marL="3456000" marR="0" lvl="7"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8pPr>
            <a:lvl9pPr marL="3887999" marR="0" lvl="8"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9pPr>
          </a:lstStyle>
          <a:p>
            <a:pPr marL="228600" lvl="0" indent="0">
              <a:buNone/>
            </a:pPr>
            <a:r>
              <a:rPr lang="en-IN" sz="1400" b="1">
                <a:latin typeface="Times New Roman" pitchFamily="18"/>
                <a:cs typeface="Times New Roman" pitchFamily="18"/>
              </a:rPr>
              <a:t>PHP</a:t>
            </a:r>
            <a:r>
              <a:rPr lang="en-IN" sz="1400">
                <a:latin typeface="Times New Roman" pitchFamily="18"/>
                <a:cs typeface="Times New Roman" pitchFamily="18"/>
              </a:rPr>
              <a:t> is a server-side scripting language designed for web development but also used as a general-purpose programming language. Originally created by Rasmus Lerdorf in 1994, the PHP reference implementation is now produced by The PHP Group. PHP originally stood for </a:t>
            </a:r>
            <a:r>
              <a:rPr lang="en-IN" sz="1400" i="1">
                <a:latin typeface="Times New Roman" pitchFamily="18"/>
                <a:cs typeface="Times New Roman" pitchFamily="18"/>
              </a:rPr>
              <a:t>Personal Home Page</a:t>
            </a:r>
            <a:r>
              <a:rPr lang="en-IN" sz="1400">
                <a:latin typeface="Times New Roman" pitchFamily="18"/>
                <a:cs typeface="Times New Roman" pitchFamily="18"/>
              </a:rPr>
              <a:t>, but it now stands for the recursive backronym </a:t>
            </a:r>
            <a:r>
              <a:rPr lang="en-IN" sz="1400" i="1">
                <a:latin typeface="Times New Roman" pitchFamily="18"/>
                <a:cs typeface="Times New Roman" pitchFamily="18"/>
              </a:rPr>
              <a:t>PHP: Hypertext Preprocessor</a:t>
            </a:r>
            <a:r>
              <a:rPr lang="en-IN" sz="1400">
                <a:latin typeface="Times New Roman" pitchFamily="18"/>
                <a:cs typeface="Times New Roman" pitchFamily="18"/>
              </a:rPr>
              <a:t>.</a:t>
            </a:r>
          </a:p>
          <a:p>
            <a:pPr marL="228600" lvl="0" indent="0">
              <a:buNone/>
            </a:pPr>
            <a:r>
              <a:rPr lang="en-IN" sz="1400">
                <a:latin typeface="Times New Roman" pitchFamily="18"/>
                <a:cs typeface="Times New Roman" pitchFamily="18"/>
              </a:rPr>
              <a:t>PHP code may be embedded into HTML code, or it can be used in combination with various web template systems, web content management system and web frameworks. PHP code is usually processed by a PHP interpreter implemented as a module in the web server or as a Common Gateway Interface (CGI) executable. The web server combines the results of the interpreted and executed PHP code, which may be any type of data, including images, with the generated web page. PHP code may also be executed with a command-line interface (CLI) and can be used to implement standalone graphical applications.</a:t>
            </a:r>
          </a:p>
        </p:txBody>
      </p:sp>
      <p:pic>
        <p:nvPicPr>
          <p:cNvPr id="4" name=""/>
          <p:cNvPicPr>
            <a:picLocks noChangeAspect="1"/>
          </p:cNvPicPr>
          <p:nvPr/>
        </p:nvPicPr>
        <p:blipFill>
          <a:blip r:embed="rId3" cstate="print">
            <a:alphaModFix/>
            <a:lum/>
          </a:blip>
          <a:srcRect/>
          <a:stretch>
            <a:fillRect/>
          </a:stretch>
        </p:blipFill>
        <p:spPr>
          <a:xfrm>
            <a:off x="3384000" y="4320000"/>
            <a:ext cx="2527920" cy="1257480"/>
          </a:xfrm>
          <a:prstGeom prst="rect">
            <a:avLst/>
          </a:prstGeom>
          <a:noFill/>
          <a:ln>
            <a:noFill/>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a:t>WAMP Server</a:t>
            </a:r>
          </a:p>
        </p:txBody>
      </p:sp>
      <p:sp>
        <p:nvSpPr>
          <p:cNvPr id="3" name="Text Placeholder 2"/>
          <p:cNvSpPr txBox="1">
            <a:spLocks noGrp="1"/>
          </p:cNvSpPr>
          <p:nvPr>
            <p:ph type="body" idx="4294967295"/>
          </p:nvPr>
        </p:nvSpPr>
        <p:spPr>
          <a:xfrm>
            <a:off x="792000" y="2997360"/>
            <a:ext cx="8539200" cy="3266640"/>
          </a:xfrm>
        </p:spPr>
        <p:txBody>
          <a:bodyPr/>
          <a:lstStyle>
            <a:defPPr marL="432000" marR="0" lvl="0" indent="-324000">
              <a:spcBef>
                <a:spcPts val="0"/>
              </a:spcBef>
              <a:spcAft>
                <a:spcPts val="1213"/>
              </a:spcAft>
              <a:buSzPct val="45000"/>
              <a:buFont typeface="StarSymbol"/>
              <a:buNone/>
              <a:defRPr lang="en-IN" sz="2740" b="0" i="0" u="none" strike="noStrike">
                <a:ln>
                  <a:noFill/>
                </a:ln>
                <a:latin typeface="Albany" pitchFamily="18"/>
                <a:ea typeface="Andale Sans UI" pitchFamily="2"/>
                <a:cs typeface="Tahoma" pitchFamily="2"/>
              </a:defRPr>
            </a:defPPr>
            <a:lvl1pPr marL="432000" marR="0" lvl="0" indent="-324000">
              <a:spcBef>
                <a:spcPts val="0"/>
              </a:spcBef>
              <a:spcAft>
                <a:spcPts val="1213"/>
              </a:spcAft>
              <a:buSzPct val="45000"/>
              <a:buFont typeface="StarSymbol"/>
              <a:buChar char="●"/>
              <a:defRPr lang="en-IN" sz="2740" b="0" i="0" u="none" strike="noStrike">
                <a:ln>
                  <a:noFill/>
                </a:ln>
                <a:latin typeface="Albany" pitchFamily="18"/>
                <a:ea typeface="Andale Sans UI" pitchFamily="2"/>
                <a:cs typeface="Tahoma" pitchFamily="2"/>
              </a:defRPr>
            </a:lvl1pPr>
            <a:lvl2pPr marL="864000" marR="0" lvl="1" indent="-288000">
              <a:spcBef>
                <a:spcPts val="0"/>
              </a:spcBef>
              <a:spcAft>
                <a:spcPts val="969"/>
              </a:spcAft>
              <a:buSzPct val="75000"/>
              <a:buFont typeface="StarSymbol"/>
              <a:buChar char="–"/>
              <a:defRPr lang="en-IN" sz="2400" b="0" i="0" u="none" strike="noStrike">
                <a:ln>
                  <a:noFill/>
                </a:ln>
                <a:latin typeface="Albany" pitchFamily="18"/>
                <a:ea typeface="Andale Sans UI" pitchFamily="2"/>
                <a:cs typeface="Tahoma" pitchFamily="2"/>
              </a:defRPr>
            </a:lvl2pPr>
            <a:lvl3pPr marL="1296000" marR="0" lvl="2" indent="-216000">
              <a:spcBef>
                <a:spcPts val="0"/>
              </a:spcBef>
              <a:spcAft>
                <a:spcPts val="729"/>
              </a:spcAft>
              <a:buSzPct val="45000"/>
              <a:buFont typeface="StarSymbol"/>
              <a:buChar char="●"/>
              <a:defRPr lang="en-IN" sz="2060" b="0" i="0" u="none" strike="noStrike">
                <a:ln>
                  <a:noFill/>
                </a:ln>
                <a:latin typeface="Albany" pitchFamily="18"/>
                <a:ea typeface="Andale Sans UI" pitchFamily="2"/>
                <a:cs typeface="Tahoma" pitchFamily="2"/>
              </a:defRPr>
            </a:lvl3pPr>
            <a:lvl4pPr marL="1728000" marR="0" lvl="3" indent="-216000">
              <a:spcBef>
                <a:spcPts val="0"/>
              </a:spcBef>
              <a:spcAft>
                <a:spcPts val="485"/>
              </a:spcAft>
              <a:buSzPct val="75000"/>
              <a:buFont typeface="StarSymbol"/>
              <a:buChar char="–"/>
              <a:defRPr lang="en-IN" sz="1720" b="0" i="0" u="none" strike="noStrike">
                <a:ln>
                  <a:noFill/>
                </a:ln>
                <a:latin typeface="Albany" pitchFamily="18"/>
                <a:ea typeface="Andale Sans UI" pitchFamily="2"/>
                <a:cs typeface="Tahoma" pitchFamily="2"/>
              </a:defRPr>
            </a:lvl4pPr>
            <a:lvl5pPr marL="2160000" marR="0" lvl="4"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5pPr>
            <a:lvl6pPr marL="2592000" marR="0" lvl="5"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6pPr>
            <a:lvl7pPr marL="3024000" marR="0" lvl="6"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7pPr>
            <a:lvl8pPr marL="3456000" marR="0" lvl="7"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8pPr>
            <a:lvl9pPr marL="3887999" marR="0" lvl="8"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9pPr>
          </a:lstStyle>
          <a:p>
            <a:pPr marL="228600" lvl="0" indent="0">
              <a:buNone/>
            </a:pPr>
            <a:r>
              <a:rPr lang="en-IN" sz="1400" b="1">
                <a:latin typeface="Times New Roman" pitchFamily="18"/>
                <a:cs typeface="Times New Roman" pitchFamily="18"/>
              </a:rPr>
              <a:t>WampServer</a:t>
            </a:r>
            <a:r>
              <a:rPr lang="en-IN" sz="1400">
                <a:latin typeface="Times New Roman" pitchFamily="18"/>
                <a:cs typeface="Times New Roman" pitchFamily="18"/>
              </a:rPr>
              <a:t> refers to a software stack for the Microsoft Windows operating system, created by Romain Bourdon and consisting of the Apache web server, OpenSSL for SSL support, MySQL database and PHP programming language.</a:t>
            </a:r>
          </a:p>
        </p:txBody>
      </p:sp>
      <p:pic>
        <p:nvPicPr>
          <p:cNvPr id="4" name=""/>
          <p:cNvPicPr>
            <a:picLocks noChangeAspect="1"/>
          </p:cNvPicPr>
          <p:nvPr/>
        </p:nvPicPr>
        <p:blipFill>
          <a:blip r:embed="rId3" cstate="print">
            <a:alphaModFix/>
            <a:lum/>
          </a:blip>
          <a:srcRect/>
          <a:stretch>
            <a:fillRect/>
          </a:stretch>
        </p:blipFill>
        <p:spPr>
          <a:xfrm>
            <a:off x="4392000" y="5104440"/>
            <a:ext cx="800280" cy="800280"/>
          </a:xfrm>
          <a:prstGeom prst="rect">
            <a:avLst/>
          </a:prstGeom>
          <a:noFill/>
          <a:ln>
            <a:noFill/>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ext Placeholder 1"/>
          <p:cNvSpPr txBox="1">
            <a:spLocks noGrp="1"/>
          </p:cNvSpPr>
          <p:nvPr>
            <p:ph type="body" idx="4294967295"/>
          </p:nvPr>
        </p:nvSpPr>
        <p:spPr>
          <a:xfrm>
            <a:off x="3412800" y="2951999"/>
            <a:ext cx="8539200" cy="3266640"/>
          </a:xfrm>
        </p:spPr>
        <p:txBody>
          <a:bodyPr/>
          <a:lstStyle>
            <a:defPPr marL="432000" marR="0" lvl="0" indent="-324000">
              <a:spcBef>
                <a:spcPts val="0"/>
              </a:spcBef>
              <a:spcAft>
                <a:spcPts val="1213"/>
              </a:spcAft>
              <a:buSzPct val="45000"/>
              <a:buFont typeface="StarSymbol"/>
              <a:buNone/>
              <a:defRPr lang="en-IN" sz="2740" b="0" i="0" u="none" strike="noStrike">
                <a:ln>
                  <a:noFill/>
                </a:ln>
                <a:latin typeface="Albany" pitchFamily="18"/>
                <a:ea typeface="Andale Sans UI" pitchFamily="2"/>
                <a:cs typeface="Tahoma" pitchFamily="2"/>
              </a:defRPr>
            </a:defPPr>
            <a:lvl1pPr marL="432000" marR="0" lvl="0" indent="-324000">
              <a:spcBef>
                <a:spcPts val="0"/>
              </a:spcBef>
              <a:spcAft>
                <a:spcPts val="1213"/>
              </a:spcAft>
              <a:buSzPct val="45000"/>
              <a:buFont typeface="StarSymbol"/>
              <a:buChar char="●"/>
              <a:defRPr lang="en-IN" sz="2740" b="0" i="0" u="none" strike="noStrike">
                <a:ln>
                  <a:noFill/>
                </a:ln>
                <a:latin typeface="Albany" pitchFamily="18"/>
                <a:ea typeface="Andale Sans UI" pitchFamily="2"/>
                <a:cs typeface="Tahoma" pitchFamily="2"/>
              </a:defRPr>
            </a:lvl1pPr>
            <a:lvl2pPr marL="864000" marR="0" lvl="1" indent="-288000">
              <a:spcBef>
                <a:spcPts val="0"/>
              </a:spcBef>
              <a:spcAft>
                <a:spcPts val="969"/>
              </a:spcAft>
              <a:buSzPct val="75000"/>
              <a:buFont typeface="StarSymbol"/>
              <a:buChar char="–"/>
              <a:defRPr lang="en-IN" sz="2400" b="0" i="0" u="none" strike="noStrike">
                <a:ln>
                  <a:noFill/>
                </a:ln>
                <a:latin typeface="Albany" pitchFamily="18"/>
                <a:ea typeface="Andale Sans UI" pitchFamily="2"/>
                <a:cs typeface="Tahoma" pitchFamily="2"/>
              </a:defRPr>
            </a:lvl2pPr>
            <a:lvl3pPr marL="1296000" marR="0" lvl="2" indent="-216000">
              <a:spcBef>
                <a:spcPts val="0"/>
              </a:spcBef>
              <a:spcAft>
                <a:spcPts val="729"/>
              </a:spcAft>
              <a:buSzPct val="45000"/>
              <a:buFont typeface="StarSymbol"/>
              <a:buChar char="●"/>
              <a:defRPr lang="en-IN" sz="2060" b="0" i="0" u="none" strike="noStrike">
                <a:ln>
                  <a:noFill/>
                </a:ln>
                <a:latin typeface="Albany" pitchFamily="18"/>
                <a:ea typeface="Andale Sans UI" pitchFamily="2"/>
                <a:cs typeface="Tahoma" pitchFamily="2"/>
              </a:defRPr>
            </a:lvl3pPr>
            <a:lvl4pPr marL="1728000" marR="0" lvl="3" indent="-216000">
              <a:spcBef>
                <a:spcPts val="0"/>
              </a:spcBef>
              <a:spcAft>
                <a:spcPts val="485"/>
              </a:spcAft>
              <a:buSzPct val="75000"/>
              <a:buFont typeface="StarSymbol"/>
              <a:buChar char="–"/>
              <a:defRPr lang="en-IN" sz="1720" b="0" i="0" u="none" strike="noStrike">
                <a:ln>
                  <a:noFill/>
                </a:ln>
                <a:latin typeface="Albany" pitchFamily="18"/>
                <a:ea typeface="Andale Sans UI" pitchFamily="2"/>
                <a:cs typeface="Tahoma" pitchFamily="2"/>
              </a:defRPr>
            </a:lvl4pPr>
            <a:lvl5pPr marL="2160000" marR="0" lvl="4"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5pPr>
            <a:lvl6pPr marL="2592000" marR="0" lvl="5"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6pPr>
            <a:lvl7pPr marL="3024000" marR="0" lvl="6"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7pPr>
            <a:lvl8pPr marL="3456000" marR="0" lvl="7"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8pPr>
            <a:lvl9pPr marL="3887999" marR="0" lvl="8"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9pPr>
          </a:lstStyle>
          <a:p>
            <a:pPr lvl="0">
              <a:buNone/>
            </a:pPr>
            <a:r>
              <a:rPr lang="en-IN"/>
              <a:t>Thank you</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a:t>Training details</a:t>
            </a:r>
          </a:p>
        </p:txBody>
      </p:sp>
      <p:sp>
        <p:nvSpPr>
          <p:cNvPr id="3" name="Text Placeholder 2"/>
          <p:cNvSpPr txBox="1">
            <a:spLocks noGrp="1"/>
          </p:cNvSpPr>
          <p:nvPr>
            <p:ph type="body" idx="4294967295"/>
          </p:nvPr>
        </p:nvSpPr>
        <p:spPr/>
        <p:txBody>
          <a:bodyPr/>
          <a:lstStyle>
            <a:defPPr marL="432000" marR="0" lvl="0" indent="-324000">
              <a:spcBef>
                <a:spcPts val="0"/>
              </a:spcBef>
              <a:spcAft>
                <a:spcPts val="1213"/>
              </a:spcAft>
              <a:buSzPct val="45000"/>
              <a:buFont typeface="StarSymbol"/>
              <a:buNone/>
              <a:defRPr lang="en-IN" sz="2740" b="0" i="0" u="none" strike="noStrike">
                <a:ln>
                  <a:noFill/>
                </a:ln>
                <a:latin typeface="Albany" pitchFamily="18"/>
                <a:ea typeface="Andale Sans UI" pitchFamily="2"/>
                <a:cs typeface="Tahoma" pitchFamily="2"/>
              </a:defRPr>
            </a:defPPr>
            <a:lvl1pPr marL="432000" marR="0" lvl="0" indent="-324000">
              <a:spcBef>
                <a:spcPts val="0"/>
              </a:spcBef>
              <a:spcAft>
                <a:spcPts val="1213"/>
              </a:spcAft>
              <a:buSzPct val="45000"/>
              <a:buFont typeface="StarSymbol"/>
              <a:buChar char="●"/>
              <a:defRPr lang="en-IN" sz="2740" b="0" i="0" u="none" strike="noStrike">
                <a:ln>
                  <a:noFill/>
                </a:ln>
                <a:latin typeface="Albany" pitchFamily="18"/>
                <a:ea typeface="Andale Sans UI" pitchFamily="2"/>
                <a:cs typeface="Tahoma" pitchFamily="2"/>
              </a:defRPr>
            </a:lvl1pPr>
            <a:lvl2pPr marL="864000" marR="0" lvl="1" indent="-288000">
              <a:spcBef>
                <a:spcPts val="0"/>
              </a:spcBef>
              <a:spcAft>
                <a:spcPts val="969"/>
              </a:spcAft>
              <a:buSzPct val="75000"/>
              <a:buFont typeface="StarSymbol"/>
              <a:buChar char="–"/>
              <a:defRPr lang="en-IN" sz="2400" b="0" i="0" u="none" strike="noStrike">
                <a:ln>
                  <a:noFill/>
                </a:ln>
                <a:latin typeface="Albany" pitchFamily="18"/>
                <a:ea typeface="Andale Sans UI" pitchFamily="2"/>
                <a:cs typeface="Tahoma" pitchFamily="2"/>
              </a:defRPr>
            </a:lvl2pPr>
            <a:lvl3pPr marL="1296000" marR="0" lvl="2" indent="-216000">
              <a:spcBef>
                <a:spcPts val="0"/>
              </a:spcBef>
              <a:spcAft>
                <a:spcPts val="729"/>
              </a:spcAft>
              <a:buSzPct val="45000"/>
              <a:buFont typeface="StarSymbol"/>
              <a:buChar char="●"/>
              <a:defRPr lang="en-IN" sz="2060" b="0" i="0" u="none" strike="noStrike">
                <a:ln>
                  <a:noFill/>
                </a:ln>
                <a:latin typeface="Albany" pitchFamily="18"/>
                <a:ea typeface="Andale Sans UI" pitchFamily="2"/>
                <a:cs typeface="Tahoma" pitchFamily="2"/>
              </a:defRPr>
            </a:lvl3pPr>
            <a:lvl4pPr marL="1728000" marR="0" lvl="3" indent="-216000">
              <a:spcBef>
                <a:spcPts val="0"/>
              </a:spcBef>
              <a:spcAft>
                <a:spcPts val="485"/>
              </a:spcAft>
              <a:buSzPct val="75000"/>
              <a:buFont typeface="StarSymbol"/>
              <a:buChar char="–"/>
              <a:defRPr lang="en-IN" sz="1720" b="0" i="0" u="none" strike="noStrike">
                <a:ln>
                  <a:noFill/>
                </a:ln>
                <a:latin typeface="Albany" pitchFamily="18"/>
                <a:ea typeface="Andale Sans UI" pitchFamily="2"/>
                <a:cs typeface="Tahoma" pitchFamily="2"/>
              </a:defRPr>
            </a:lvl4pPr>
            <a:lvl5pPr marL="2160000" marR="0" lvl="4"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5pPr>
            <a:lvl6pPr marL="2592000" marR="0" lvl="5"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6pPr>
            <a:lvl7pPr marL="3024000" marR="0" lvl="6"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7pPr>
            <a:lvl8pPr marL="3456000" marR="0" lvl="7"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8pPr>
            <a:lvl9pPr marL="3887999" marR="0" lvl="8"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9pPr>
          </a:lstStyle>
          <a:p>
            <a:pPr lvl="0">
              <a:buNone/>
            </a:pPr>
            <a:r>
              <a:rPr lang="en-IN" sz="1600" b="1">
                <a:latin typeface="Times New Roman" pitchFamily="18"/>
                <a:cs typeface="Times New Roman" pitchFamily="18"/>
              </a:rPr>
              <a:t>Company Profile:</a:t>
            </a:r>
          </a:p>
          <a:p>
            <a:pPr lvl="0">
              <a:buNone/>
            </a:pPr>
            <a:endParaRPr lang="en-IN" sz="1600" b="1">
              <a:latin typeface="Times New Roman" pitchFamily="18"/>
              <a:cs typeface="Times New Roman" pitchFamily="18"/>
            </a:endParaRPr>
          </a:p>
          <a:p>
            <a:pPr lvl="0">
              <a:buNone/>
            </a:pPr>
            <a:r>
              <a:rPr lang="en-IN" sz="1400"/>
              <a:t>The </a:t>
            </a:r>
            <a:r>
              <a:rPr lang="en-IN" sz="1400" b="1"/>
              <a:t>National Informatics Centre</a:t>
            </a:r>
            <a:r>
              <a:rPr lang="en-IN" sz="1400"/>
              <a:t> </a:t>
            </a:r>
            <a:r>
              <a:rPr lang="en-IN" sz="1400" b="1"/>
              <a:t>(NIC)</a:t>
            </a:r>
            <a:r>
              <a:rPr lang="en-IN" sz="1400"/>
              <a:t> is the premier science &amp; technology organisation of India's Union Government in informatics services and information-and-communication- technology (ICT) applications. The NIC is a part of the Indian Ministry of Communications and Information Technology's Department of Electronics &amp; Information Technology.</a:t>
            </a:r>
          </a:p>
          <a:p>
            <a:pPr lvl="0">
              <a:buNone/>
            </a:pPr>
            <a:r>
              <a:rPr lang="en-IN" sz="1400"/>
              <a:t>It has played a pivotal role in steering e-governance applications in the governmental departments at national, state and district levels, enabling the improvement in, and a wider transparency of, government services. Almost all Indian-government websites are developed / managed by NIC.</a:t>
            </a:r>
          </a:p>
          <a:p>
            <a:pPr lvl="0">
              <a:buNone/>
            </a:pPr>
            <a:endParaRPr lang="en-IN" sz="1400"/>
          </a:p>
        </p:txBody>
      </p:sp>
      <p:pic>
        <p:nvPicPr>
          <p:cNvPr id="4" name=""/>
          <p:cNvPicPr>
            <a:picLocks noChangeAspect="1"/>
          </p:cNvPicPr>
          <p:nvPr/>
        </p:nvPicPr>
        <p:blipFill>
          <a:blip r:embed="rId3" cstate="print">
            <a:alphaModFix/>
            <a:lum/>
          </a:blip>
          <a:srcRect/>
          <a:stretch>
            <a:fillRect/>
          </a:stretch>
        </p:blipFill>
        <p:spPr>
          <a:xfrm>
            <a:off x="3473279" y="4132440"/>
            <a:ext cx="2782080" cy="635040"/>
          </a:xfrm>
          <a:prstGeom prst="rect">
            <a:avLst/>
          </a:prstGeom>
          <a:noFill/>
          <a:ln>
            <a:noFill/>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94080" y="489600"/>
            <a:ext cx="8157960" cy="107028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a:t/>
            </a:r>
            <a:br>
              <a:rPr lang="en-IN"/>
            </a:br>
            <a:r>
              <a:rPr lang="en-IN"/>
              <a:t>THE TEAM</a:t>
            </a:r>
          </a:p>
        </p:txBody>
      </p:sp>
      <p:sp>
        <p:nvSpPr>
          <p:cNvPr id="3" name="Text Placeholder 2"/>
          <p:cNvSpPr txBox="1">
            <a:spLocks noGrp="1"/>
          </p:cNvSpPr>
          <p:nvPr>
            <p:ph type="body" idx="4294967295"/>
          </p:nvPr>
        </p:nvSpPr>
        <p:spPr/>
        <p:txBody>
          <a:bodyPr/>
          <a:lstStyle>
            <a:defPPr marL="432000" marR="0" lvl="0" indent="-324000">
              <a:spcBef>
                <a:spcPts val="0"/>
              </a:spcBef>
              <a:spcAft>
                <a:spcPts val="1213"/>
              </a:spcAft>
              <a:buSzPct val="45000"/>
              <a:buFont typeface="StarSymbol"/>
              <a:buNone/>
              <a:defRPr lang="en-IN" sz="2740" b="0" i="0" u="none" strike="noStrike">
                <a:ln>
                  <a:noFill/>
                </a:ln>
                <a:latin typeface="Albany" pitchFamily="18"/>
                <a:ea typeface="Andale Sans UI" pitchFamily="2"/>
                <a:cs typeface="Tahoma" pitchFamily="2"/>
              </a:defRPr>
            </a:defPPr>
            <a:lvl1pPr marL="432000" marR="0" lvl="0" indent="-324000">
              <a:spcBef>
                <a:spcPts val="0"/>
              </a:spcBef>
              <a:spcAft>
                <a:spcPts val="1213"/>
              </a:spcAft>
              <a:buSzPct val="45000"/>
              <a:buFont typeface="StarSymbol"/>
              <a:buChar char="●"/>
              <a:defRPr lang="en-IN" sz="2740" b="0" i="0" u="none" strike="noStrike">
                <a:ln>
                  <a:noFill/>
                </a:ln>
                <a:latin typeface="Albany" pitchFamily="18"/>
                <a:ea typeface="Andale Sans UI" pitchFamily="2"/>
                <a:cs typeface="Tahoma" pitchFamily="2"/>
              </a:defRPr>
            </a:lvl1pPr>
            <a:lvl2pPr marL="864000" marR="0" lvl="1" indent="-288000">
              <a:spcBef>
                <a:spcPts val="0"/>
              </a:spcBef>
              <a:spcAft>
                <a:spcPts val="969"/>
              </a:spcAft>
              <a:buSzPct val="75000"/>
              <a:buFont typeface="StarSymbol"/>
              <a:buChar char="–"/>
              <a:defRPr lang="en-IN" sz="2400" b="0" i="0" u="none" strike="noStrike">
                <a:ln>
                  <a:noFill/>
                </a:ln>
                <a:latin typeface="Albany" pitchFamily="18"/>
                <a:ea typeface="Andale Sans UI" pitchFamily="2"/>
                <a:cs typeface="Tahoma" pitchFamily="2"/>
              </a:defRPr>
            </a:lvl2pPr>
            <a:lvl3pPr marL="1296000" marR="0" lvl="2" indent="-216000">
              <a:spcBef>
                <a:spcPts val="0"/>
              </a:spcBef>
              <a:spcAft>
                <a:spcPts val="729"/>
              </a:spcAft>
              <a:buSzPct val="45000"/>
              <a:buFont typeface="StarSymbol"/>
              <a:buChar char="●"/>
              <a:defRPr lang="en-IN" sz="2060" b="0" i="0" u="none" strike="noStrike">
                <a:ln>
                  <a:noFill/>
                </a:ln>
                <a:latin typeface="Albany" pitchFamily="18"/>
                <a:ea typeface="Andale Sans UI" pitchFamily="2"/>
                <a:cs typeface="Tahoma" pitchFamily="2"/>
              </a:defRPr>
            </a:lvl3pPr>
            <a:lvl4pPr marL="1728000" marR="0" lvl="3" indent="-216000">
              <a:spcBef>
                <a:spcPts val="0"/>
              </a:spcBef>
              <a:spcAft>
                <a:spcPts val="485"/>
              </a:spcAft>
              <a:buSzPct val="75000"/>
              <a:buFont typeface="StarSymbol"/>
              <a:buChar char="–"/>
              <a:defRPr lang="en-IN" sz="1720" b="0" i="0" u="none" strike="noStrike">
                <a:ln>
                  <a:noFill/>
                </a:ln>
                <a:latin typeface="Albany" pitchFamily="18"/>
                <a:ea typeface="Andale Sans UI" pitchFamily="2"/>
                <a:cs typeface="Tahoma" pitchFamily="2"/>
              </a:defRPr>
            </a:lvl4pPr>
            <a:lvl5pPr marL="2160000" marR="0" lvl="4"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5pPr>
            <a:lvl6pPr marL="2592000" marR="0" lvl="5"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6pPr>
            <a:lvl7pPr marL="3024000" marR="0" lvl="6"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7pPr>
            <a:lvl8pPr marL="3456000" marR="0" lvl="7"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8pPr>
            <a:lvl9pPr marL="3887999" marR="0" lvl="8"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9pPr>
          </a:lstStyle>
          <a:p>
            <a:pPr lvl="0"/>
            <a:r>
              <a:rPr lang="en-IN" dirty="0" smtClean="0"/>
              <a:t>Rohith </a:t>
            </a:r>
            <a:r>
              <a:rPr lang="en-IN" dirty="0"/>
              <a:t>V</a:t>
            </a:r>
          </a:p>
          <a:p>
            <a:pPr lvl="0"/>
            <a:r>
              <a:rPr lang="en-IN" dirty="0" smtClean="0"/>
              <a:t>SUPERVISOR</a:t>
            </a:r>
            <a:r>
              <a:rPr lang="en-IN" dirty="0"/>
              <a:t>: Mr. R. </a:t>
            </a:r>
            <a:r>
              <a:rPr lang="en-IN" dirty="0" err="1"/>
              <a:t>Ramesh</a:t>
            </a:r>
            <a:r>
              <a:rPr lang="en-IN" dirty="0"/>
              <a:t>, Technical </a:t>
            </a:r>
            <a:r>
              <a:rPr lang="en-IN" dirty="0" smtClean="0"/>
              <a:t>Director</a:t>
            </a:r>
          </a:p>
          <a:p>
            <a:pPr lvl="0"/>
            <a:r>
              <a:rPr lang="en-US" dirty="0" smtClean="0"/>
              <a:t>CO-ORDINATOR: Ms. </a:t>
            </a:r>
            <a:r>
              <a:rPr lang="en-US" dirty="0" err="1" smtClean="0"/>
              <a:t>Agalya</a:t>
            </a:r>
            <a:endParaRPr lang="en-IN" dirty="0"/>
          </a:p>
          <a:p>
            <a:pPr lvl="0"/>
            <a:r>
              <a:rPr lang="en-IN" dirty="0"/>
              <a:t>Duration: June </a:t>
            </a:r>
            <a:r>
              <a:rPr lang="en-IN" dirty="0" smtClean="0"/>
              <a:t>5</a:t>
            </a:r>
            <a:r>
              <a:rPr lang="en-IN" baseline="30000" dirty="0" smtClean="0"/>
              <a:t>th</a:t>
            </a:r>
            <a:r>
              <a:rPr lang="en-IN" dirty="0" smtClean="0"/>
              <a:t> – 23</a:t>
            </a:r>
            <a:r>
              <a:rPr lang="en-IN" baseline="30000" dirty="0" smtClean="0"/>
              <a:t>rd</a:t>
            </a:r>
            <a:r>
              <a:rPr lang="en-IN" dirty="0" smtClean="0"/>
              <a:t>, 2017</a:t>
            </a:r>
            <a:endParaRPr lang="en-IN"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a:t>Abstract</a:t>
            </a:r>
          </a:p>
        </p:txBody>
      </p:sp>
      <p:sp>
        <p:nvSpPr>
          <p:cNvPr id="3" name="Text Placeholder 2"/>
          <p:cNvSpPr txBox="1">
            <a:spLocks noGrp="1"/>
          </p:cNvSpPr>
          <p:nvPr>
            <p:ph type="body" idx="4294967295"/>
          </p:nvPr>
        </p:nvSpPr>
        <p:spPr/>
        <p:txBody>
          <a:bodyPr/>
          <a:lstStyle>
            <a:defPPr marL="432000" marR="0" lvl="0" indent="-324000">
              <a:spcBef>
                <a:spcPts val="0"/>
              </a:spcBef>
              <a:spcAft>
                <a:spcPts val="1213"/>
              </a:spcAft>
              <a:buSzPct val="45000"/>
              <a:buFont typeface="StarSymbol"/>
              <a:buNone/>
              <a:defRPr lang="en-IN" sz="2740" b="0" i="0" u="none" strike="noStrike">
                <a:ln>
                  <a:noFill/>
                </a:ln>
                <a:latin typeface="Albany" pitchFamily="18"/>
                <a:ea typeface="Andale Sans UI" pitchFamily="2"/>
                <a:cs typeface="Tahoma" pitchFamily="2"/>
              </a:defRPr>
            </a:defPPr>
            <a:lvl1pPr marL="432000" marR="0" lvl="0" indent="-324000">
              <a:spcBef>
                <a:spcPts val="0"/>
              </a:spcBef>
              <a:spcAft>
                <a:spcPts val="1213"/>
              </a:spcAft>
              <a:buSzPct val="45000"/>
              <a:buFont typeface="StarSymbol"/>
              <a:buChar char="●"/>
              <a:defRPr lang="en-IN" sz="2740" b="0" i="0" u="none" strike="noStrike">
                <a:ln>
                  <a:noFill/>
                </a:ln>
                <a:latin typeface="Albany" pitchFamily="18"/>
                <a:ea typeface="Andale Sans UI" pitchFamily="2"/>
                <a:cs typeface="Tahoma" pitchFamily="2"/>
              </a:defRPr>
            </a:lvl1pPr>
            <a:lvl2pPr marL="864000" marR="0" lvl="1" indent="-288000">
              <a:spcBef>
                <a:spcPts val="0"/>
              </a:spcBef>
              <a:spcAft>
                <a:spcPts val="969"/>
              </a:spcAft>
              <a:buSzPct val="75000"/>
              <a:buFont typeface="StarSymbol"/>
              <a:buChar char="–"/>
              <a:defRPr lang="en-IN" sz="2400" b="0" i="0" u="none" strike="noStrike">
                <a:ln>
                  <a:noFill/>
                </a:ln>
                <a:latin typeface="Albany" pitchFamily="18"/>
                <a:ea typeface="Andale Sans UI" pitchFamily="2"/>
                <a:cs typeface="Tahoma" pitchFamily="2"/>
              </a:defRPr>
            </a:lvl2pPr>
            <a:lvl3pPr marL="1296000" marR="0" lvl="2" indent="-216000">
              <a:spcBef>
                <a:spcPts val="0"/>
              </a:spcBef>
              <a:spcAft>
                <a:spcPts val="729"/>
              </a:spcAft>
              <a:buSzPct val="45000"/>
              <a:buFont typeface="StarSymbol"/>
              <a:buChar char="●"/>
              <a:defRPr lang="en-IN" sz="2060" b="0" i="0" u="none" strike="noStrike">
                <a:ln>
                  <a:noFill/>
                </a:ln>
                <a:latin typeface="Albany" pitchFamily="18"/>
                <a:ea typeface="Andale Sans UI" pitchFamily="2"/>
                <a:cs typeface="Tahoma" pitchFamily="2"/>
              </a:defRPr>
            </a:lvl3pPr>
            <a:lvl4pPr marL="1728000" marR="0" lvl="3" indent="-216000">
              <a:spcBef>
                <a:spcPts val="0"/>
              </a:spcBef>
              <a:spcAft>
                <a:spcPts val="485"/>
              </a:spcAft>
              <a:buSzPct val="75000"/>
              <a:buFont typeface="StarSymbol"/>
              <a:buChar char="–"/>
              <a:defRPr lang="en-IN" sz="1720" b="0" i="0" u="none" strike="noStrike">
                <a:ln>
                  <a:noFill/>
                </a:ln>
                <a:latin typeface="Albany" pitchFamily="18"/>
                <a:ea typeface="Andale Sans UI" pitchFamily="2"/>
                <a:cs typeface="Tahoma" pitchFamily="2"/>
              </a:defRPr>
            </a:lvl4pPr>
            <a:lvl5pPr marL="2160000" marR="0" lvl="4"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5pPr>
            <a:lvl6pPr marL="2592000" marR="0" lvl="5"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6pPr>
            <a:lvl7pPr marL="3024000" marR="0" lvl="6"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7pPr>
            <a:lvl8pPr marL="3456000" marR="0" lvl="7"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8pPr>
            <a:lvl9pPr marL="3887999" marR="0" lvl="8"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9pPr>
          </a:lstStyle>
          <a:p>
            <a:pPr marL="228600" lvl="0" indent="0">
              <a:buNone/>
            </a:pPr>
            <a:endParaRPr lang="en-US" sz="1400" dirty="0">
              <a:latin typeface="Times New Roman" pitchFamily="18"/>
              <a:cs typeface="Times New Roman" pitchFamily="18"/>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a:t>Workflow</a:t>
            </a:r>
          </a:p>
        </p:txBody>
      </p:sp>
      <p:sp>
        <p:nvSpPr>
          <p:cNvPr id="3" name="Text Placeholder 2"/>
          <p:cNvSpPr txBox="1">
            <a:spLocks noGrp="1"/>
          </p:cNvSpPr>
          <p:nvPr>
            <p:ph type="body" idx="4294967295"/>
          </p:nvPr>
        </p:nvSpPr>
        <p:spPr>
          <a:xfrm>
            <a:off x="694080" y="1670400"/>
            <a:ext cx="8539200" cy="4017600"/>
          </a:xfrm>
        </p:spPr>
        <p:txBody>
          <a:bodyPr/>
          <a:lstStyle>
            <a:defPPr marL="432000" marR="0" lvl="0" indent="-324000">
              <a:spcBef>
                <a:spcPts val="0"/>
              </a:spcBef>
              <a:spcAft>
                <a:spcPts val="1213"/>
              </a:spcAft>
              <a:buSzPct val="45000"/>
              <a:buFont typeface="StarSymbol"/>
              <a:buNone/>
              <a:defRPr lang="en-IN" sz="2740" b="0" i="0" u="none" strike="noStrike">
                <a:ln>
                  <a:noFill/>
                </a:ln>
                <a:latin typeface="Albany" pitchFamily="18"/>
                <a:ea typeface="Andale Sans UI" pitchFamily="2"/>
                <a:cs typeface="Tahoma" pitchFamily="2"/>
              </a:defRPr>
            </a:defPPr>
            <a:lvl1pPr marL="432000" marR="0" lvl="0" indent="-324000">
              <a:spcBef>
                <a:spcPts val="0"/>
              </a:spcBef>
              <a:spcAft>
                <a:spcPts val="1213"/>
              </a:spcAft>
              <a:buSzPct val="45000"/>
              <a:buFont typeface="StarSymbol"/>
              <a:buChar char="●"/>
              <a:defRPr lang="en-IN" sz="2740" b="0" i="0" u="none" strike="noStrike">
                <a:ln>
                  <a:noFill/>
                </a:ln>
                <a:latin typeface="Albany" pitchFamily="18"/>
                <a:ea typeface="Andale Sans UI" pitchFamily="2"/>
                <a:cs typeface="Tahoma" pitchFamily="2"/>
              </a:defRPr>
            </a:lvl1pPr>
            <a:lvl2pPr marL="864000" marR="0" lvl="1" indent="-288000">
              <a:spcBef>
                <a:spcPts val="0"/>
              </a:spcBef>
              <a:spcAft>
                <a:spcPts val="969"/>
              </a:spcAft>
              <a:buSzPct val="75000"/>
              <a:buFont typeface="StarSymbol"/>
              <a:buChar char="–"/>
              <a:defRPr lang="en-IN" sz="2400" b="0" i="0" u="none" strike="noStrike">
                <a:ln>
                  <a:noFill/>
                </a:ln>
                <a:latin typeface="Albany" pitchFamily="18"/>
                <a:ea typeface="Andale Sans UI" pitchFamily="2"/>
                <a:cs typeface="Tahoma" pitchFamily="2"/>
              </a:defRPr>
            </a:lvl2pPr>
            <a:lvl3pPr marL="1296000" marR="0" lvl="2" indent="-216000">
              <a:spcBef>
                <a:spcPts val="0"/>
              </a:spcBef>
              <a:spcAft>
                <a:spcPts val="729"/>
              </a:spcAft>
              <a:buSzPct val="45000"/>
              <a:buFont typeface="StarSymbol"/>
              <a:buChar char="●"/>
              <a:defRPr lang="en-IN" sz="2060" b="0" i="0" u="none" strike="noStrike">
                <a:ln>
                  <a:noFill/>
                </a:ln>
                <a:latin typeface="Albany" pitchFamily="18"/>
                <a:ea typeface="Andale Sans UI" pitchFamily="2"/>
                <a:cs typeface="Tahoma" pitchFamily="2"/>
              </a:defRPr>
            </a:lvl3pPr>
            <a:lvl4pPr marL="1728000" marR="0" lvl="3" indent="-216000">
              <a:spcBef>
                <a:spcPts val="0"/>
              </a:spcBef>
              <a:spcAft>
                <a:spcPts val="485"/>
              </a:spcAft>
              <a:buSzPct val="75000"/>
              <a:buFont typeface="StarSymbol"/>
              <a:buChar char="–"/>
              <a:defRPr lang="en-IN" sz="1720" b="0" i="0" u="none" strike="noStrike">
                <a:ln>
                  <a:noFill/>
                </a:ln>
                <a:latin typeface="Albany" pitchFamily="18"/>
                <a:ea typeface="Andale Sans UI" pitchFamily="2"/>
                <a:cs typeface="Tahoma" pitchFamily="2"/>
              </a:defRPr>
            </a:lvl4pPr>
            <a:lvl5pPr marL="2160000" marR="0" lvl="4"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5pPr>
            <a:lvl6pPr marL="2592000" marR="0" lvl="5"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6pPr>
            <a:lvl7pPr marL="3024000" marR="0" lvl="6"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7pPr>
            <a:lvl8pPr marL="3456000" marR="0" lvl="7"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8pPr>
            <a:lvl9pPr marL="3887999" marR="0" lvl="8"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9pPr>
          </a:lstStyle>
          <a:p>
            <a:pPr lvl="0"/>
            <a:r>
              <a:rPr lang="en-US" sz="1500">
                <a:latin typeface="Times New Roman" pitchFamily="18"/>
                <a:cs typeface="Times New Roman" pitchFamily="18"/>
              </a:rPr>
              <a:t>The data from database named </a:t>
            </a:r>
            <a:r>
              <a:rPr lang="en-US" sz="1500" i="1">
                <a:latin typeface="Times New Roman" pitchFamily="18"/>
                <a:cs typeface="Times New Roman" pitchFamily="18"/>
              </a:rPr>
              <a:t>“Superheroes”</a:t>
            </a:r>
            <a:r>
              <a:rPr lang="en-US" sz="1500">
                <a:latin typeface="Times New Roman" pitchFamily="18"/>
                <a:cs typeface="Times New Roman" pitchFamily="18"/>
              </a:rPr>
              <a:t> is retrieved from WampServer as a JSON file named </a:t>
            </a:r>
            <a:r>
              <a:rPr lang="en-US" sz="1500" i="1">
                <a:latin typeface="Times New Roman" pitchFamily="18"/>
                <a:cs typeface="Times New Roman" pitchFamily="18"/>
              </a:rPr>
              <a:t>“list.json” </a:t>
            </a:r>
            <a:r>
              <a:rPr lang="en-US" sz="1500">
                <a:latin typeface="Times New Roman" pitchFamily="18"/>
                <a:cs typeface="Times New Roman" pitchFamily="18"/>
              </a:rPr>
              <a:t>using PHP.</a:t>
            </a:r>
          </a:p>
          <a:p>
            <a:pPr lvl="0"/>
            <a:r>
              <a:rPr lang="en-US" sz="1500">
                <a:latin typeface="Times New Roman" pitchFamily="18"/>
                <a:cs typeface="Times New Roman" pitchFamily="18"/>
              </a:rPr>
              <a:t>This JSON file is then used as input data for creating a database in   Pouch DB called </a:t>
            </a:r>
            <a:r>
              <a:rPr lang="en-US" sz="1500" i="1">
                <a:latin typeface="Times New Roman" pitchFamily="18"/>
                <a:cs typeface="Times New Roman" pitchFamily="18"/>
              </a:rPr>
              <a:t>“TheStars”</a:t>
            </a:r>
            <a:r>
              <a:rPr lang="en-US" sz="1500">
                <a:latin typeface="Times New Roman" pitchFamily="18"/>
                <a:cs typeface="Times New Roman" pitchFamily="18"/>
              </a:rPr>
              <a:t>.</a:t>
            </a:r>
          </a:p>
          <a:p>
            <a:pPr lvl="0"/>
            <a:r>
              <a:rPr lang="en-US" sz="1500"/>
              <a:t> This database is synced with the server such that two-side synchronization is done.</a:t>
            </a:r>
          </a:p>
          <a:p>
            <a:pPr lvl="0"/>
            <a:r>
              <a:rPr lang="en-US" sz="1500"/>
              <a:t>Pouch DB generates a JSON file which contains a Unique ID of each data along with its Revision key.</a:t>
            </a:r>
          </a:p>
          <a:p>
            <a:pPr lvl="0"/>
            <a:r>
              <a:rPr lang="en-US" sz="1500">
                <a:latin typeface="Times New Roman" pitchFamily="18"/>
                <a:cs typeface="Times New Roman" pitchFamily="18"/>
              </a:rPr>
              <a:t>The data stored in Pouch DB is then displayed as a table using a HTML file named </a:t>
            </a:r>
            <a:r>
              <a:rPr lang="en-US" sz="1500" i="1">
                <a:latin typeface="Times New Roman" pitchFamily="18"/>
                <a:cs typeface="Times New Roman" pitchFamily="18"/>
              </a:rPr>
              <a:t>“home.html”</a:t>
            </a:r>
            <a:r>
              <a:rPr lang="en-US" sz="1500">
                <a:latin typeface="Times New Roman" pitchFamily="18"/>
                <a:cs typeface="Times New Roman" pitchFamily="18"/>
              </a:rPr>
              <a:t>.</a:t>
            </a:r>
          </a:p>
          <a:p>
            <a:pPr lvl="0"/>
            <a:r>
              <a:rPr lang="en-US" sz="1500">
                <a:latin typeface="Times New Roman" pitchFamily="18"/>
                <a:cs typeface="Times New Roman" pitchFamily="18"/>
              </a:rPr>
              <a:t>Now, we add another data in the Server and sync the database </a:t>
            </a:r>
            <a:r>
              <a:rPr lang="en-US" sz="1500" i="1">
                <a:latin typeface="Times New Roman" pitchFamily="18"/>
                <a:cs typeface="Times New Roman" pitchFamily="18"/>
              </a:rPr>
              <a:t>“TheStars”</a:t>
            </a:r>
            <a:r>
              <a:rPr lang="en-US" sz="1500">
                <a:latin typeface="Times New Roman" pitchFamily="18"/>
                <a:cs typeface="Times New Roman" pitchFamily="18"/>
              </a:rPr>
              <a:t>.</a:t>
            </a:r>
          </a:p>
          <a:p>
            <a:pPr lvl="0"/>
            <a:r>
              <a:rPr lang="en-US" sz="1500"/>
              <a:t>The Pouch DB database after syncing, will add only the new data that was recently added by generating a JSON file containing the ID and the Revision ID of the newly added data.</a:t>
            </a:r>
          </a:p>
          <a:p>
            <a:pPr lvl="0"/>
            <a:r>
              <a:rPr lang="en-US" sz="1500"/>
              <a:t>The recently added data is displayed along with the existing data in the HTML file.</a:t>
            </a:r>
          </a:p>
          <a:p>
            <a:pPr marL="228600" lvl="0" indent="0"/>
            <a:r>
              <a:rPr lang="en-US" sz="1500" i="1">
                <a:latin typeface="Times New Roman" pitchFamily="18"/>
                <a:cs typeface="Times New Roman" pitchFamily="18"/>
              </a:rPr>
              <a:t>Note:</a:t>
            </a:r>
            <a:r>
              <a:rPr lang="en-US" sz="1500">
                <a:latin typeface="Times New Roman" pitchFamily="18"/>
                <a:cs typeface="Times New Roman" pitchFamily="18"/>
              </a:rPr>
              <a:t> The JSON file generated by Pouch DB can be found only when the HTML file is scrutinized using Developer Tools available in the Browser.</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a:t>Technologies Used</a:t>
            </a:r>
          </a:p>
        </p:txBody>
      </p:sp>
      <p:sp>
        <p:nvSpPr>
          <p:cNvPr id="3" name="Text Placeholder 2"/>
          <p:cNvSpPr txBox="1">
            <a:spLocks noGrp="1"/>
          </p:cNvSpPr>
          <p:nvPr>
            <p:ph type="body" idx="4294967295"/>
          </p:nvPr>
        </p:nvSpPr>
        <p:spPr>
          <a:xfrm>
            <a:off x="694080" y="1670400"/>
            <a:ext cx="8539200" cy="4703040"/>
          </a:xfrm>
        </p:spPr>
        <p:txBody>
          <a:bodyPr/>
          <a:lstStyle>
            <a:defPPr marL="432000" marR="0" lvl="0" indent="-324000">
              <a:spcBef>
                <a:spcPts val="0"/>
              </a:spcBef>
              <a:spcAft>
                <a:spcPts val="1213"/>
              </a:spcAft>
              <a:buSzPct val="45000"/>
              <a:buFont typeface="StarSymbol"/>
              <a:buNone/>
              <a:defRPr lang="en-IN" sz="2740" b="0" i="0" u="none" strike="noStrike">
                <a:ln>
                  <a:noFill/>
                </a:ln>
                <a:latin typeface="Albany" pitchFamily="18"/>
                <a:ea typeface="Andale Sans UI" pitchFamily="2"/>
                <a:cs typeface="Tahoma" pitchFamily="2"/>
              </a:defRPr>
            </a:defPPr>
            <a:lvl1pPr marL="432000" marR="0" lvl="0" indent="-324000">
              <a:spcBef>
                <a:spcPts val="0"/>
              </a:spcBef>
              <a:spcAft>
                <a:spcPts val="1213"/>
              </a:spcAft>
              <a:buSzPct val="45000"/>
              <a:buFont typeface="StarSymbol"/>
              <a:buChar char="●"/>
              <a:defRPr lang="en-IN" sz="2740" b="0" i="0" u="none" strike="noStrike">
                <a:ln>
                  <a:noFill/>
                </a:ln>
                <a:latin typeface="Albany" pitchFamily="18"/>
                <a:ea typeface="Andale Sans UI" pitchFamily="2"/>
                <a:cs typeface="Tahoma" pitchFamily="2"/>
              </a:defRPr>
            </a:lvl1pPr>
            <a:lvl2pPr marL="864000" marR="0" lvl="1" indent="-288000">
              <a:spcBef>
                <a:spcPts val="0"/>
              </a:spcBef>
              <a:spcAft>
                <a:spcPts val="969"/>
              </a:spcAft>
              <a:buSzPct val="75000"/>
              <a:buFont typeface="StarSymbol"/>
              <a:buChar char="–"/>
              <a:defRPr lang="en-IN" sz="2400" b="0" i="0" u="none" strike="noStrike">
                <a:ln>
                  <a:noFill/>
                </a:ln>
                <a:latin typeface="Albany" pitchFamily="18"/>
                <a:ea typeface="Andale Sans UI" pitchFamily="2"/>
                <a:cs typeface="Tahoma" pitchFamily="2"/>
              </a:defRPr>
            </a:lvl2pPr>
            <a:lvl3pPr marL="1296000" marR="0" lvl="2" indent="-216000">
              <a:spcBef>
                <a:spcPts val="0"/>
              </a:spcBef>
              <a:spcAft>
                <a:spcPts val="729"/>
              </a:spcAft>
              <a:buSzPct val="45000"/>
              <a:buFont typeface="StarSymbol"/>
              <a:buChar char="●"/>
              <a:defRPr lang="en-IN" sz="2060" b="0" i="0" u="none" strike="noStrike">
                <a:ln>
                  <a:noFill/>
                </a:ln>
                <a:latin typeface="Albany" pitchFamily="18"/>
                <a:ea typeface="Andale Sans UI" pitchFamily="2"/>
                <a:cs typeface="Tahoma" pitchFamily="2"/>
              </a:defRPr>
            </a:lvl3pPr>
            <a:lvl4pPr marL="1728000" marR="0" lvl="3" indent="-216000">
              <a:spcBef>
                <a:spcPts val="0"/>
              </a:spcBef>
              <a:spcAft>
                <a:spcPts val="485"/>
              </a:spcAft>
              <a:buSzPct val="75000"/>
              <a:buFont typeface="StarSymbol"/>
              <a:buChar char="–"/>
              <a:defRPr lang="en-IN" sz="1720" b="0" i="0" u="none" strike="noStrike">
                <a:ln>
                  <a:noFill/>
                </a:ln>
                <a:latin typeface="Albany" pitchFamily="18"/>
                <a:ea typeface="Andale Sans UI" pitchFamily="2"/>
                <a:cs typeface="Tahoma" pitchFamily="2"/>
              </a:defRPr>
            </a:lvl4pPr>
            <a:lvl5pPr marL="2160000" marR="0" lvl="4"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5pPr>
            <a:lvl6pPr marL="2592000" marR="0" lvl="5"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6pPr>
            <a:lvl7pPr marL="3024000" marR="0" lvl="6"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7pPr>
            <a:lvl8pPr marL="3456000" marR="0" lvl="7"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8pPr>
            <a:lvl9pPr marL="3887999" marR="0" lvl="8"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9pPr>
          </a:lstStyle>
          <a:p>
            <a:pPr lvl="0"/>
            <a:r>
              <a:rPr lang="en-IN"/>
              <a:t>HTML 5</a:t>
            </a:r>
          </a:p>
          <a:p>
            <a:pPr lvl="0"/>
            <a:r>
              <a:rPr lang="en-IN"/>
              <a:t>HTTP Caching</a:t>
            </a:r>
          </a:p>
          <a:p>
            <a:pPr lvl="0"/>
            <a:r>
              <a:rPr lang="en-IN"/>
              <a:t>jQuery Mobile</a:t>
            </a:r>
          </a:p>
          <a:p>
            <a:pPr lvl="0"/>
            <a:r>
              <a:rPr lang="en-IN"/>
              <a:t>Pouch DB</a:t>
            </a:r>
          </a:p>
          <a:p>
            <a:pPr lvl="0"/>
            <a:r>
              <a:rPr lang="en-IN"/>
              <a:t>PHP</a:t>
            </a:r>
          </a:p>
          <a:p>
            <a:pPr lvl="0"/>
            <a:r>
              <a:rPr lang="en-IN"/>
              <a:t>JSON</a:t>
            </a:r>
          </a:p>
          <a:p>
            <a:pPr lvl="0"/>
            <a:r>
              <a:rPr lang="en-IN"/>
              <a:t>Wamp Server</a:t>
            </a:r>
          </a:p>
          <a:p>
            <a:pPr lvl="0"/>
            <a:r>
              <a:rPr lang="en-IN"/>
              <a:t>MySQL</a:t>
            </a:r>
          </a:p>
          <a:p>
            <a:pPr lvl="0"/>
            <a:endParaRPr lang="en-IN"/>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a:t>HTML5</a:t>
            </a:r>
          </a:p>
        </p:txBody>
      </p:sp>
      <p:sp>
        <p:nvSpPr>
          <p:cNvPr id="3" name="Text Placeholder 2"/>
          <p:cNvSpPr txBox="1">
            <a:spLocks noGrp="1"/>
          </p:cNvSpPr>
          <p:nvPr>
            <p:ph type="body" idx="4294967295"/>
          </p:nvPr>
        </p:nvSpPr>
        <p:spPr/>
        <p:txBody>
          <a:bodyPr/>
          <a:lstStyle>
            <a:defPPr marL="432000" marR="0" lvl="0" indent="-324000">
              <a:spcBef>
                <a:spcPts val="0"/>
              </a:spcBef>
              <a:spcAft>
                <a:spcPts val="1213"/>
              </a:spcAft>
              <a:buSzPct val="45000"/>
              <a:buFont typeface="StarSymbol"/>
              <a:buNone/>
              <a:defRPr lang="en-IN" sz="2740" b="0" i="0" u="none" strike="noStrike">
                <a:ln>
                  <a:noFill/>
                </a:ln>
                <a:latin typeface="Albany" pitchFamily="18"/>
                <a:ea typeface="Andale Sans UI" pitchFamily="2"/>
                <a:cs typeface="Tahoma" pitchFamily="2"/>
              </a:defRPr>
            </a:defPPr>
            <a:lvl1pPr marL="432000" marR="0" lvl="0" indent="-324000">
              <a:spcBef>
                <a:spcPts val="0"/>
              </a:spcBef>
              <a:spcAft>
                <a:spcPts val="1213"/>
              </a:spcAft>
              <a:buSzPct val="45000"/>
              <a:buFont typeface="StarSymbol"/>
              <a:buChar char="●"/>
              <a:defRPr lang="en-IN" sz="2740" b="0" i="0" u="none" strike="noStrike">
                <a:ln>
                  <a:noFill/>
                </a:ln>
                <a:latin typeface="Albany" pitchFamily="18"/>
                <a:ea typeface="Andale Sans UI" pitchFamily="2"/>
                <a:cs typeface="Tahoma" pitchFamily="2"/>
              </a:defRPr>
            </a:lvl1pPr>
            <a:lvl2pPr marL="864000" marR="0" lvl="1" indent="-288000">
              <a:spcBef>
                <a:spcPts val="0"/>
              </a:spcBef>
              <a:spcAft>
                <a:spcPts val="969"/>
              </a:spcAft>
              <a:buSzPct val="75000"/>
              <a:buFont typeface="StarSymbol"/>
              <a:buChar char="–"/>
              <a:defRPr lang="en-IN" sz="2400" b="0" i="0" u="none" strike="noStrike">
                <a:ln>
                  <a:noFill/>
                </a:ln>
                <a:latin typeface="Albany" pitchFamily="18"/>
                <a:ea typeface="Andale Sans UI" pitchFamily="2"/>
                <a:cs typeface="Tahoma" pitchFamily="2"/>
              </a:defRPr>
            </a:lvl2pPr>
            <a:lvl3pPr marL="1296000" marR="0" lvl="2" indent="-216000">
              <a:spcBef>
                <a:spcPts val="0"/>
              </a:spcBef>
              <a:spcAft>
                <a:spcPts val="729"/>
              </a:spcAft>
              <a:buSzPct val="45000"/>
              <a:buFont typeface="StarSymbol"/>
              <a:buChar char="●"/>
              <a:defRPr lang="en-IN" sz="2060" b="0" i="0" u="none" strike="noStrike">
                <a:ln>
                  <a:noFill/>
                </a:ln>
                <a:latin typeface="Albany" pitchFamily="18"/>
                <a:ea typeface="Andale Sans UI" pitchFamily="2"/>
                <a:cs typeface="Tahoma" pitchFamily="2"/>
              </a:defRPr>
            </a:lvl3pPr>
            <a:lvl4pPr marL="1728000" marR="0" lvl="3" indent="-216000">
              <a:spcBef>
                <a:spcPts val="0"/>
              </a:spcBef>
              <a:spcAft>
                <a:spcPts val="485"/>
              </a:spcAft>
              <a:buSzPct val="75000"/>
              <a:buFont typeface="StarSymbol"/>
              <a:buChar char="–"/>
              <a:defRPr lang="en-IN" sz="1720" b="0" i="0" u="none" strike="noStrike">
                <a:ln>
                  <a:noFill/>
                </a:ln>
                <a:latin typeface="Albany" pitchFamily="18"/>
                <a:ea typeface="Andale Sans UI" pitchFamily="2"/>
                <a:cs typeface="Tahoma" pitchFamily="2"/>
              </a:defRPr>
            </a:lvl4pPr>
            <a:lvl5pPr marL="2160000" marR="0" lvl="4"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5pPr>
            <a:lvl6pPr marL="2592000" marR="0" lvl="5"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6pPr>
            <a:lvl7pPr marL="3024000" marR="0" lvl="6"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7pPr>
            <a:lvl8pPr marL="3456000" marR="0" lvl="7"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8pPr>
            <a:lvl9pPr marL="3887999" marR="0" lvl="8"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9pPr>
          </a:lstStyle>
          <a:p>
            <a:pPr marL="228600" lvl="0" indent="0">
              <a:buNone/>
            </a:pPr>
            <a:r>
              <a:rPr lang="en-IN" sz="1400" b="1">
                <a:latin typeface="Times New Roman" pitchFamily="18"/>
                <a:cs typeface="Times New Roman" pitchFamily="18"/>
              </a:rPr>
              <a:t>HyperText Markup Language</a:t>
            </a:r>
            <a:r>
              <a:rPr lang="en-IN" sz="1400">
                <a:latin typeface="Times New Roman" pitchFamily="18"/>
                <a:cs typeface="Times New Roman" pitchFamily="18"/>
              </a:rPr>
              <a:t>, commonly abbreviated as </a:t>
            </a:r>
            <a:r>
              <a:rPr lang="en-IN" sz="1400" b="1">
                <a:latin typeface="Times New Roman" pitchFamily="18"/>
                <a:cs typeface="Times New Roman" pitchFamily="18"/>
              </a:rPr>
              <a:t>HTML</a:t>
            </a:r>
            <a:r>
              <a:rPr lang="en-IN" sz="1400">
                <a:latin typeface="Times New Roman" pitchFamily="18"/>
                <a:cs typeface="Times New Roman" pitchFamily="18"/>
              </a:rPr>
              <a:t>, is the standard markup language used to create web pages. Along with CSS, and JavaScript, HTML is a cornerstone technology used to create web pages,</a:t>
            </a:r>
            <a:r>
              <a:rPr lang="en-IN" sz="1400" baseline="22000">
                <a:latin typeface="Times New Roman" pitchFamily="18"/>
                <a:cs typeface="Times New Roman" pitchFamily="18"/>
              </a:rPr>
              <a:t> </a:t>
            </a:r>
            <a:r>
              <a:rPr lang="en-IN" sz="1400">
                <a:latin typeface="Times New Roman" pitchFamily="18"/>
                <a:cs typeface="Times New Roman" pitchFamily="18"/>
              </a:rPr>
              <a:t>as well as to create user interfaces for mobile and web applications. Web browsers can read HTML files and render them into visible or audible web pages. HTML describes the structure of a website semantically and, before the advent of Cascading Style Sheets (CSS), included cues for the presentation or appearance of the document (web page), making it a markup language, rather than a programming language.</a:t>
            </a:r>
          </a:p>
          <a:p>
            <a:pPr marL="228600" lvl="0" indent="0">
              <a:buNone/>
            </a:pPr>
            <a:r>
              <a:rPr lang="en-IN" sz="1400">
                <a:latin typeface="Times New Roman" pitchFamily="18"/>
                <a:cs typeface="Times New Roman" pitchFamily="18"/>
              </a:rPr>
              <a:t>HTML elements form the building blocks of HTML pages. HTML allows images and other objects to be embedded and it can be used to create interactive forms. It provides a means to create structured documents by denoting structural semantics for text such as headings, paragraphs, lists, links, quotes and other items. HTML elements are delineated by </a:t>
            </a:r>
            <a:r>
              <a:rPr lang="en-IN" sz="1400" i="1">
                <a:latin typeface="Times New Roman" pitchFamily="18"/>
                <a:cs typeface="Times New Roman" pitchFamily="18"/>
              </a:rPr>
              <a:t>tags</a:t>
            </a:r>
            <a:r>
              <a:rPr lang="en-IN" sz="1400">
                <a:latin typeface="Times New Roman" pitchFamily="18"/>
                <a:cs typeface="Times New Roman" pitchFamily="18"/>
              </a:rPr>
              <a:t>, written using angle brackets. Tags such as &lt;img /&gt; and &lt;input /&gt; introduce content into the page directly. Others such as &lt;p&gt;...&lt;/p&gt; surround and provide information about document text and may include other tags as sub-elements. Browsers do not display the HTML tags, but use them to interpret the content of the page.</a:t>
            </a:r>
          </a:p>
        </p:txBody>
      </p:sp>
      <p:pic>
        <p:nvPicPr>
          <p:cNvPr id="4" name=""/>
          <p:cNvPicPr>
            <a:picLocks noChangeAspect="1"/>
          </p:cNvPicPr>
          <p:nvPr/>
        </p:nvPicPr>
        <p:blipFill>
          <a:blip r:embed="rId3" cstate="print">
            <a:alphaModFix/>
            <a:lum/>
          </a:blip>
          <a:srcRect/>
          <a:stretch>
            <a:fillRect/>
          </a:stretch>
        </p:blipFill>
        <p:spPr>
          <a:xfrm>
            <a:off x="4068000" y="4860000"/>
            <a:ext cx="1160280" cy="1241280"/>
          </a:xfrm>
          <a:prstGeom prst="rect">
            <a:avLst/>
          </a:prstGeom>
          <a:noFill/>
          <a:ln>
            <a:noFill/>
          </a:ln>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a:t>HTTP Caching</a:t>
            </a:r>
          </a:p>
        </p:txBody>
      </p:sp>
      <p:sp>
        <p:nvSpPr>
          <p:cNvPr id="3" name="Text Placeholder 2"/>
          <p:cNvSpPr txBox="1">
            <a:spLocks noGrp="1"/>
          </p:cNvSpPr>
          <p:nvPr>
            <p:ph type="body" idx="4294967295"/>
          </p:nvPr>
        </p:nvSpPr>
        <p:spPr/>
        <p:txBody>
          <a:bodyPr/>
          <a:lstStyle>
            <a:defPPr marL="432000" marR="0" lvl="0" indent="-324000">
              <a:spcBef>
                <a:spcPts val="0"/>
              </a:spcBef>
              <a:spcAft>
                <a:spcPts val="1213"/>
              </a:spcAft>
              <a:buSzPct val="45000"/>
              <a:buFont typeface="StarSymbol"/>
              <a:buNone/>
              <a:defRPr lang="en-IN" sz="2740" b="0" i="0" u="none" strike="noStrike">
                <a:ln>
                  <a:noFill/>
                </a:ln>
                <a:latin typeface="Albany" pitchFamily="18"/>
                <a:ea typeface="Andale Sans UI" pitchFamily="2"/>
                <a:cs typeface="Tahoma" pitchFamily="2"/>
              </a:defRPr>
            </a:defPPr>
            <a:lvl1pPr marL="432000" marR="0" lvl="0" indent="-324000">
              <a:spcBef>
                <a:spcPts val="0"/>
              </a:spcBef>
              <a:spcAft>
                <a:spcPts val="1213"/>
              </a:spcAft>
              <a:buSzPct val="45000"/>
              <a:buFont typeface="StarSymbol"/>
              <a:buChar char="●"/>
              <a:defRPr lang="en-IN" sz="2740" b="0" i="0" u="none" strike="noStrike">
                <a:ln>
                  <a:noFill/>
                </a:ln>
                <a:latin typeface="Albany" pitchFamily="18"/>
                <a:ea typeface="Andale Sans UI" pitchFamily="2"/>
                <a:cs typeface="Tahoma" pitchFamily="2"/>
              </a:defRPr>
            </a:lvl1pPr>
            <a:lvl2pPr marL="864000" marR="0" lvl="1" indent="-288000">
              <a:spcBef>
                <a:spcPts val="0"/>
              </a:spcBef>
              <a:spcAft>
                <a:spcPts val="969"/>
              </a:spcAft>
              <a:buSzPct val="75000"/>
              <a:buFont typeface="StarSymbol"/>
              <a:buChar char="–"/>
              <a:defRPr lang="en-IN" sz="2400" b="0" i="0" u="none" strike="noStrike">
                <a:ln>
                  <a:noFill/>
                </a:ln>
                <a:latin typeface="Albany" pitchFamily="18"/>
                <a:ea typeface="Andale Sans UI" pitchFamily="2"/>
                <a:cs typeface="Tahoma" pitchFamily="2"/>
              </a:defRPr>
            </a:lvl2pPr>
            <a:lvl3pPr marL="1296000" marR="0" lvl="2" indent="-216000">
              <a:spcBef>
                <a:spcPts val="0"/>
              </a:spcBef>
              <a:spcAft>
                <a:spcPts val="729"/>
              </a:spcAft>
              <a:buSzPct val="45000"/>
              <a:buFont typeface="StarSymbol"/>
              <a:buChar char="●"/>
              <a:defRPr lang="en-IN" sz="2060" b="0" i="0" u="none" strike="noStrike">
                <a:ln>
                  <a:noFill/>
                </a:ln>
                <a:latin typeface="Albany" pitchFamily="18"/>
                <a:ea typeface="Andale Sans UI" pitchFamily="2"/>
                <a:cs typeface="Tahoma" pitchFamily="2"/>
              </a:defRPr>
            </a:lvl3pPr>
            <a:lvl4pPr marL="1728000" marR="0" lvl="3" indent="-216000">
              <a:spcBef>
                <a:spcPts val="0"/>
              </a:spcBef>
              <a:spcAft>
                <a:spcPts val="485"/>
              </a:spcAft>
              <a:buSzPct val="75000"/>
              <a:buFont typeface="StarSymbol"/>
              <a:buChar char="–"/>
              <a:defRPr lang="en-IN" sz="1720" b="0" i="0" u="none" strike="noStrike">
                <a:ln>
                  <a:noFill/>
                </a:ln>
                <a:latin typeface="Albany" pitchFamily="18"/>
                <a:ea typeface="Andale Sans UI" pitchFamily="2"/>
                <a:cs typeface="Tahoma" pitchFamily="2"/>
              </a:defRPr>
            </a:lvl4pPr>
            <a:lvl5pPr marL="2160000" marR="0" lvl="4"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5pPr>
            <a:lvl6pPr marL="2592000" marR="0" lvl="5"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6pPr>
            <a:lvl7pPr marL="3024000" marR="0" lvl="6"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7pPr>
            <a:lvl8pPr marL="3456000" marR="0" lvl="7"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8pPr>
            <a:lvl9pPr marL="3887999" marR="0" lvl="8"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9pPr>
          </a:lstStyle>
          <a:p>
            <a:pPr marL="228600" lvl="0" indent="0">
              <a:buNone/>
            </a:pPr>
            <a:r>
              <a:rPr lang="en-IN" sz="1400" b="1">
                <a:latin typeface="Times New Roman" pitchFamily="18"/>
                <a:cs typeface="Times New Roman" pitchFamily="18"/>
              </a:rPr>
              <a:t>HTTP is typically used for distributed information systems, where performance can be improved by the use of response caches. The HTTP/1.1 protocol includes a number of elements intended to make caching work.</a:t>
            </a:r>
          </a:p>
          <a:p>
            <a:pPr marL="228600" lvl="0" indent="0">
              <a:buNone/>
            </a:pPr>
            <a:r>
              <a:rPr lang="en-IN" sz="1400" b="1">
                <a:latin typeface="Times New Roman" pitchFamily="18"/>
                <a:cs typeface="Times New Roman" pitchFamily="18"/>
              </a:rPr>
              <a:t>The goal of caching in HTTP/1.1 is to eliminate the need to send requests in many cases, and to eliminate the need to send full responses in many other cases.</a:t>
            </a:r>
          </a:p>
          <a:p>
            <a:pPr marL="228600" lvl="0" indent="0">
              <a:buNone/>
            </a:pPr>
            <a:r>
              <a:rPr lang="en-IN" sz="1400" b="1">
                <a:latin typeface="Times New Roman" pitchFamily="18"/>
                <a:cs typeface="Times New Roman" pitchFamily="18"/>
              </a:rPr>
              <a:t>The basic cache mechanisms in HTTP/1.1 are implicit directives to caches where server-specifies expiration times and validators. We use the Cache-Control header for this purpose.</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a:t>jQuery Mobile</a:t>
            </a:r>
          </a:p>
        </p:txBody>
      </p:sp>
      <p:sp>
        <p:nvSpPr>
          <p:cNvPr id="3" name="Text Placeholder 2"/>
          <p:cNvSpPr txBox="1">
            <a:spLocks noGrp="1"/>
          </p:cNvSpPr>
          <p:nvPr>
            <p:ph type="body" idx="4294967295"/>
          </p:nvPr>
        </p:nvSpPr>
        <p:spPr>
          <a:xfrm>
            <a:off x="694080" y="1670400"/>
            <a:ext cx="8539200" cy="4613040"/>
          </a:xfrm>
        </p:spPr>
        <p:txBody>
          <a:bodyPr/>
          <a:lstStyle>
            <a:defPPr marL="432000" marR="0" lvl="0" indent="-324000">
              <a:spcBef>
                <a:spcPts val="0"/>
              </a:spcBef>
              <a:spcAft>
                <a:spcPts val="1213"/>
              </a:spcAft>
              <a:buSzPct val="45000"/>
              <a:buFont typeface="StarSymbol"/>
              <a:buNone/>
              <a:defRPr lang="en-IN" sz="2740" b="0" i="0" u="none" strike="noStrike">
                <a:ln>
                  <a:noFill/>
                </a:ln>
                <a:latin typeface="Albany" pitchFamily="18"/>
                <a:ea typeface="Andale Sans UI" pitchFamily="2"/>
                <a:cs typeface="Tahoma" pitchFamily="2"/>
              </a:defRPr>
            </a:defPPr>
            <a:lvl1pPr marL="432000" marR="0" lvl="0" indent="-324000">
              <a:spcBef>
                <a:spcPts val="0"/>
              </a:spcBef>
              <a:spcAft>
                <a:spcPts val="1213"/>
              </a:spcAft>
              <a:buSzPct val="45000"/>
              <a:buFont typeface="StarSymbol"/>
              <a:buChar char="●"/>
              <a:defRPr lang="en-IN" sz="2740" b="0" i="0" u="none" strike="noStrike">
                <a:ln>
                  <a:noFill/>
                </a:ln>
                <a:latin typeface="Albany" pitchFamily="18"/>
                <a:ea typeface="Andale Sans UI" pitchFamily="2"/>
                <a:cs typeface="Tahoma" pitchFamily="2"/>
              </a:defRPr>
            </a:lvl1pPr>
            <a:lvl2pPr marL="864000" marR="0" lvl="1" indent="-288000">
              <a:spcBef>
                <a:spcPts val="0"/>
              </a:spcBef>
              <a:spcAft>
                <a:spcPts val="969"/>
              </a:spcAft>
              <a:buSzPct val="75000"/>
              <a:buFont typeface="StarSymbol"/>
              <a:buChar char="–"/>
              <a:defRPr lang="en-IN" sz="2400" b="0" i="0" u="none" strike="noStrike">
                <a:ln>
                  <a:noFill/>
                </a:ln>
                <a:latin typeface="Albany" pitchFamily="18"/>
                <a:ea typeface="Andale Sans UI" pitchFamily="2"/>
                <a:cs typeface="Tahoma" pitchFamily="2"/>
              </a:defRPr>
            </a:lvl2pPr>
            <a:lvl3pPr marL="1296000" marR="0" lvl="2" indent="-216000">
              <a:spcBef>
                <a:spcPts val="0"/>
              </a:spcBef>
              <a:spcAft>
                <a:spcPts val="729"/>
              </a:spcAft>
              <a:buSzPct val="45000"/>
              <a:buFont typeface="StarSymbol"/>
              <a:buChar char="●"/>
              <a:defRPr lang="en-IN" sz="2060" b="0" i="0" u="none" strike="noStrike">
                <a:ln>
                  <a:noFill/>
                </a:ln>
                <a:latin typeface="Albany" pitchFamily="18"/>
                <a:ea typeface="Andale Sans UI" pitchFamily="2"/>
                <a:cs typeface="Tahoma" pitchFamily="2"/>
              </a:defRPr>
            </a:lvl3pPr>
            <a:lvl4pPr marL="1728000" marR="0" lvl="3" indent="-216000">
              <a:spcBef>
                <a:spcPts val="0"/>
              </a:spcBef>
              <a:spcAft>
                <a:spcPts val="485"/>
              </a:spcAft>
              <a:buSzPct val="75000"/>
              <a:buFont typeface="StarSymbol"/>
              <a:buChar char="–"/>
              <a:defRPr lang="en-IN" sz="1720" b="0" i="0" u="none" strike="noStrike">
                <a:ln>
                  <a:noFill/>
                </a:ln>
                <a:latin typeface="Albany" pitchFamily="18"/>
                <a:ea typeface="Andale Sans UI" pitchFamily="2"/>
                <a:cs typeface="Tahoma" pitchFamily="2"/>
              </a:defRPr>
            </a:lvl4pPr>
            <a:lvl5pPr marL="2160000" marR="0" lvl="4"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5pPr>
            <a:lvl6pPr marL="2592000" marR="0" lvl="5"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6pPr>
            <a:lvl7pPr marL="3024000" marR="0" lvl="6"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7pPr>
            <a:lvl8pPr marL="3456000" marR="0" lvl="7"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8pPr>
            <a:lvl9pPr marL="3887999" marR="0" lvl="8" indent="-216000">
              <a:spcBef>
                <a:spcPts val="0"/>
              </a:spcBef>
              <a:spcAft>
                <a:spcPts val="241"/>
              </a:spcAft>
              <a:buSzPct val="45000"/>
              <a:buFont typeface="StarSymbol"/>
              <a:buChar char="●"/>
              <a:defRPr lang="en-IN" sz="1720" b="0" i="0" u="none" strike="noStrike">
                <a:ln>
                  <a:noFill/>
                </a:ln>
                <a:latin typeface="Albany" pitchFamily="18"/>
                <a:ea typeface="Andale Sans UI" pitchFamily="2"/>
                <a:cs typeface="Tahoma" pitchFamily="2"/>
              </a:defRPr>
            </a:lvl9pPr>
          </a:lstStyle>
          <a:p>
            <a:pPr marL="228600" lvl="0" indent="0">
              <a:buNone/>
            </a:pPr>
            <a:r>
              <a:rPr lang="en-IN" sz="1400" b="1">
                <a:latin typeface="Times New Roman" pitchFamily="18"/>
                <a:cs typeface="Times New Roman" pitchFamily="18"/>
              </a:rPr>
              <a:t>JQuery Mobile</a:t>
            </a:r>
            <a:r>
              <a:rPr lang="en-IN" sz="1400">
                <a:latin typeface="Times New Roman" pitchFamily="18"/>
                <a:cs typeface="Times New Roman" pitchFamily="18"/>
              </a:rPr>
              <a:t> is a touch-optimized web framework (also known as a mobile framework), more specifically a JavaScript library, currently being developed by the jQuery project team. The development focuses on creating a framework compatible with a wide variety of smartphones and tablet computers, made necessary by the growing but heterogeneous tablet and smartphone market. The jQuery Mobile framework is compatible with other mobile app frameworks and platforms such as PhoneGap, Worklight</a:t>
            </a:r>
            <a:r>
              <a:rPr lang="en-IN" sz="1400" baseline="22000">
                <a:latin typeface="Times New Roman" pitchFamily="18"/>
                <a:cs typeface="Times New Roman" pitchFamily="18"/>
              </a:rPr>
              <a:t> </a:t>
            </a:r>
            <a:r>
              <a:rPr lang="en-IN" sz="1400">
                <a:latin typeface="Times New Roman" pitchFamily="18"/>
                <a:cs typeface="Times New Roman" pitchFamily="18"/>
              </a:rPr>
              <a:t>and more.</a:t>
            </a:r>
          </a:p>
          <a:p>
            <a:pPr marL="228600" lvl="0" indent="0">
              <a:buNone/>
            </a:pPr>
            <a:r>
              <a:rPr lang="en-IN" sz="1400" b="1">
                <a:latin typeface="Times New Roman" pitchFamily="18"/>
                <a:cs typeface="Times New Roman" pitchFamily="18"/>
              </a:rPr>
              <a:t>Features</a:t>
            </a:r>
          </a:p>
          <a:p>
            <a:pPr marL="457200" lvl="0" indent="-228600">
              <a:tabLst>
                <a:tab pos="914400" algn="l"/>
              </a:tabLst>
            </a:pPr>
            <a:r>
              <a:rPr lang="en-IN" sz="1400">
                <a:latin typeface="Times New Roman" pitchFamily="18"/>
                <a:cs typeface="Times New Roman" pitchFamily="18"/>
              </a:rPr>
              <a:t>Compatible with all major desktop browsers as well as all major mobile platforms, including Android, iOS, Windows Phone, Blackberry, WebOS, Symbian.</a:t>
            </a:r>
          </a:p>
          <a:p>
            <a:pPr marL="457200" lvl="0" indent="-228600">
              <a:tabLst>
                <a:tab pos="914400" algn="l"/>
              </a:tabLst>
            </a:pPr>
            <a:r>
              <a:rPr lang="en-IN" sz="1400">
                <a:latin typeface="Times New Roman" pitchFamily="18"/>
                <a:cs typeface="Times New Roman" pitchFamily="18"/>
              </a:rPr>
              <a:t>Built on top of jQuery core so it has a minimal learning curve for people already familiar with jQuery syntax.</a:t>
            </a:r>
          </a:p>
          <a:p>
            <a:pPr marL="457200" lvl="0" indent="-228600">
              <a:tabLst>
                <a:tab pos="914400" algn="l"/>
              </a:tabLst>
            </a:pPr>
            <a:r>
              <a:rPr lang="en-IN" sz="1400">
                <a:latin typeface="Times New Roman" pitchFamily="18"/>
                <a:cs typeface="Times New Roman" pitchFamily="18"/>
              </a:rPr>
              <a:t>Theming framework that allows creation of custom themes.</a:t>
            </a:r>
          </a:p>
          <a:p>
            <a:pPr marL="457200" lvl="0" indent="-228600">
              <a:tabLst>
                <a:tab pos="914400" algn="l"/>
              </a:tabLst>
            </a:pPr>
            <a:r>
              <a:rPr lang="en-IN" sz="1400">
                <a:latin typeface="Times New Roman" pitchFamily="18"/>
                <a:cs typeface="Times New Roman" pitchFamily="18"/>
              </a:rPr>
              <a:t>Limited dependencies and lightweight to optimize speed.</a:t>
            </a:r>
          </a:p>
          <a:p>
            <a:pPr marL="457200" lvl="0" indent="-228600">
              <a:tabLst>
                <a:tab pos="914400" algn="l"/>
              </a:tabLst>
            </a:pPr>
            <a:r>
              <a:rPr lang="en-IN" sz="1400">
                <a:latin typeface="Times New Roman" pitchFamily="18"/>
                <a:cs typeface="Times New Roman" pitchFamily="18"/>
              </a:rPr>
              <a:t>The same underlying codebase will automatically scale to any screen.</a:t>
            </a:r>
          </a:p>
          <a:p>
            <a:pPr marL="457200" lvl="0" indent="-228600">
              <a:tabLst>
                <a:tab pos="914400" algn="l"/>
              </a:tabLst>
            </a:pPr>
            <a:r>
              <a:rPr lang="en-IN" sz="1400">
                <a:latin typeface="Times New Roman" pitchFamily="18"/>
                <a:cs typeface="Times New Roman" pitchFamily="18"/>
              </a:rPr>
              <a:t>HTML5-driven configuration for laying out pages with minimal scripting.</a:t>
            </a:r>
          </a:p>
          <a:p>
            <a:pPr marL="457200" lvl="0" indent="-228600">
              <a:tabLst>
                <a:tab pos="914400" algn="l"/>
              </a:tabLst>
            </a:pPr>
            <a:r>
              <a:rPr lang="en-IN" sz="1400">
                <a:latin typeface="Times New Roman" pitchFamily="18"/>
                <a:cs typeface="Times New Roman" pitchFamily="18"/>
              </a:rPr>
              <a:t>AJAX-powered navigation with animated page transitions that provides ability to create semantic URLs through pushState.</a:t>
            </a:r>
          </a:p>
          <a:p>
            <a:pPr marL="457200" lvl="0" indent="-228600">
              <a:tabLst>
                <a:tab pos="914400" algn="l"/>
              </a:tabLst>
            </a:pPr>
            <a:r>
              <a:rPr lang="en-IN" sz="1400">
                <a:latin typeface="Times New Roman" pitchFamily="18"/>
                <a:cs typeface="Times New Roman" pitchFamily="18"/>
              </a:rPr>
              <a:t>UI widgets that are touch-optimized and platform-agnostic.</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yt-sunri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yt-blackandwhi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1777</Words>
  <Application>Microsoft Office PowerPoint</Application>
  <PresentationFormat>On-screen Show (4:3)</PresentationFormat>
  <Paragraphs>112</Paragraphs>
  <Slides>17</Slides>
  <Notes>17</Notes>
  <HiddenSlides>0</HiddenSlides>
  <MMClips>0</MMClips>
  <ScaleCrop>false</ScaleCrop>
  <HeadingPairs>
    <vt:vector size="4" baseType="variant">
      <vt:variant>
        <vt:lpstr>Theme</vt:lpstr>
      </vt:variant>
      <vt:variant>
        <vt:i4>3</vt:i4>
      </vt:variant>
      <vt:variant>
        <vt:lpstr>Slide Titles</vt:lpstr>
      </vt:variant>
      <vt:variant>
        <vt:i4>17</vt:i4>
      </vt:variant>
    </vt:vector>
  </HeadingPairs>
  <TitlesOfParts>
    <vt:vector size="20" baseType="lpstr">
      <vt:lpstr>Default</vt:lpstr>
      <vt:lpstr>lyt-sunrise</vt:lpstr>
      <vt:lpstr>lyt-blackandwhite</vt:lpstr>
      <vt:lpstr>Sentiment Analysis using Apache Spark and Java</vt:lpstr>
      <vt:lpstr>Training details</vt:lpstr>
      <vt:lpstr> THE TEAM</vt:lpstr>
      <vt:lpstr>Abstract</vt:lpstr>
      <vt:lpstr>Workflow</vt:lpstr>
      <vt:lpstr>Technologies Used</vt:lpstr>
      <vt:lpstr>HTML5</vt:lpstr>
      <vt:lpstr>HTTP Caching</vt:lpstr>
      <vt:lpstr>jQuery Mobile</vt:lpstr>
      <vt:lpstr>Example</vt:lpstr>
      <vt:lpstr>PouchDB</vt:lpstr>
      <vt:lpstr>JSON</vt:lpstr>
      <vt:lpstr>Data types, Examples, Syntax</vt:lpstr>
      <vt:lpstr>Example</vt:lpstr>
      <vt:lpstr>PHP</vt:lpstr>
      <vt:lpstr>WAMP Server</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using Apache Spark and Java</dc:title>
  <dc:creator>Rohith</dc:creator>
  <cp:lastModifiedBy>Rohith</cp:lastModifiedBy>
  <cp:revision>7</cp:revision>
  <dcterms:created xsi:type="dcterms:W3CDTF">2016-07-22T08:34:13Z</dcterms:created>
  <dcterms:modified xsi:type="dcterms:W3CDTF">2017-06-24T06:22:28Z</dcterms:modified>
</cp:coreProperties>
</file>