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33"/>
  </p:notesMasterIdLst>
  <p:sldIdLst>
    <p:sldId id="265" r:id="rId5"/>
    <p:sldId id="266" r:id="rId6"/>
    <p:sldId id="267" r:id="rId7"/>
    <p:sldId id="268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81" r:id="rId20"/>
    <p:sldId id="284" r:id="rId21"/>
    <p:sldId id="285" r:id="rId22"/>
    <p:sldId id="286" r:id="rId23"/>
    <p:sldId id="287" r:id="rId24"/>
    <p:sldId id="288" r:id="rId25"/>
    <p:sldId id="289" r:id="rId26"/>
    <p:sldId id="291" r:id="rId27"/>
    <p:sldId id="292" r:id="rId28"/>
    <p:sldId id="293" r:id="rId29"/>
    <p:sldId id="294" r:id="rId30"/>
    <p:sldId id="295" r:id="rId31"/>
    <p:sldId id="282" r:id="rId32"/>
  </p:sldIdLst>
  <p:sldSz cx="123444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8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72" y="300"/>
      </p:cViewPr>
      <p:guideLst>
        <p:guide orient="horz" pos="2160"/>
        <p:guide pos="388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B0D723-8A7D-4E0F-9CF9-9A9181C4F0B3}" type="datetimeFigureOut">
              <a:rPr lang="en-US" smtClean="0"/>
              <a:t>1/18/2016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42900" y="685800"/>
            <a:ext cx="61722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DB9C04-D52B-4659-ACEC-19BC50E08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538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05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6042E8D-9A92-4E70-B531-0FE298CF94A8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42900" y="685800"/>
            <a:ext cx="6172200" cy="3429000"/>
          </a:xfrm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z="1000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05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9993D19-7613-484E-A4B6-D5C047768476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42900" y="685800"/>
            <a:ext cx="6172200" cy="3429000"/>
          </a:xfrm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IN" dirty="0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05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22A963B-F2BC-4BB7-ACD6-BF31D16BBDDB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42900" y="685800"/>
            <a:ext cx="6172200" cy="3429000"/>
          </a:xfrm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05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DF70A4-747D-4AF6-98E3-1134FC720735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42900" y="685800"/>
            <a:ext cx="6172200" cy="3429000"/>
          </a:xfrm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05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459C3A5-F550-4A46-A30E-A3A39B844A91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42900" y="685800"/>
            <a:ext cx="6172200" cy="3429000"/>
          </a:xfrm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05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0907203-0CF1-4AF6-BABA-D26C74DD68C2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42900" y="685800"/>
            <a:ext cx="6172200" cy="3429000"/>
          </a:xfrm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05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7BBE6-2509-4EF8-97D8-841806CBE541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42900" y="685800"/>
            <a:ext cx="6172200" cy="3429000"/>
          </a:xfrm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05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340C880-24C9-45C6-BA13-C021517A4042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42900" y="685800"/>
            <a:ext cx="6172200" cy="3429000"/>
          </a:xfrm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05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64063BC-FC1D-443E-8048-BC2B9E1A5645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42900" y="685800"/>
            <a:ext cx="6172200" cy="3429000"/>
          </a:xfrm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05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27FF1F-CFD0-4758-B88C-847697C8E3D7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42900" y="685800"/>
            <a:ext cx="6172200" cy="3429000"/>
          </a:xfrm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05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6566DCD-4151-4D15-B427-679AAEE7C1D9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42900" y="685800"/>
            <a:ext cx="6172200" cy="3429000"/>
          </a:xfrm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05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E8F9840-F83B-4822-9F76-0412F03CE89F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42900" y="685800"/>
            <a:ext cx="6172200" cy="3429000"/>
          </a:xfrm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z="1000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05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C27E9C7-6823-46F9-9F9E-3292E2D7BDB4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42900" y="685800"/>
            <a:ext cx="6172200" cy="3429000"/>
          </a:xfrm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05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633EEC1-935B-4389-BF2D-EDA1CC77092C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42900" y="685800"/>
            <a:ext cx="6172200" cy="3429000"/>
          </a:xfrm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05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80CBD3B-6EBA-4FB2-9F50-E5AE9A492A3D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42900" y="685800"/>
            <a:ext cx="6172200" cy="3429000"/>
          </a:xfrm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05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25F1209-B534-4241-942B-F85EA55E0A5F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42900" y="685800"/>
            <a:ext cx="6172200" cy="3429000"/>
          </a:xfrm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055"/>
          <p:cNvSpPr txBox="1">
            <a:spLocks noGrp="1" noChangeArrowheads="1"/>
          </p:cNvSpPr>
          <p:nvPr/>
        </p:nvSpPr>
        <p:spPr bwMode="auto">
          <a:xfrm>
            <a:off x="3885895" y="8687417"/>
            <a:ext cx="2972105" cy="4565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3" tIns="45716" rIns="91433" bIns="45716" anchor="b"/>
          <a:lstStyle/>
          <a:p>
            <a:pPr algn="r" defTabSz="914054"/>
            <a:fld id="{48605BAB-8A58-4C78-B1B0-1B06098E5483}" type="slidenum">
              <a:rPr lang="en-US" sz="1200"/>
              <a:pPr algn="r" defTabSz="914054"/>
              <a:t>24</a:t>
            </a:fld>
            <a:endParaRPr lang="en-US" sz="120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42900" y="685800"/>
            <a:ext cx="6172200" cy="3429000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055"/>
          <p:cNvSpPr txBox="1">
            <a:spLocks noGrp="1" noChangeArrowheads="1"/>
          </p:cNvSpPr>
          <p:nvPr/>
        </p:nvSpPr>
        <p:spPr bwMode="auto">
          <a:xfrm>
            <a:off x="3885895" y="8687417"/>
            <a:ext cx="2972105" cy="4565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3" tIns="45716" rIns="91433" bIns="45716" anchor="b"/>
          <a:lstStyle/>
          <a:p>
            <a:pPr algn="r" defTabSz="914054"/>
            <a:fld id="{6B5175A3-566E-4433-8609-FC7383203AF1}" type="slidenum">
              <a:rPr lang="en-US" sz="1200"/>
              <a:pPr algn="r" defTabSz="914054"/>
              <a:t>25</a:t>
            </a:fld>
            <a:endParaRPr lang="en-US" sz="120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42900" y="685800"/>
            <a:ext cx="6172200" cy="3429000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055"/>
          <p:cNvSpPr txBox="1">
            <a:spLocks noGrp="1" noChangeArrowheads="1"/>
          </p:cNvSpPr>
          <p:nvPr/>
        </p:nvSpPr>
        <p:spPr bwMode="auto">
          <a:xfrm>
            <a:off x="3885895" y="8687417"/>
            <a:ext cx="2972105" cy="4565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3" tIns="45716" rIns="91433" bIns="45716" anchor="b"/>
          <a:lstStyle/>
          <a:p>
            <a:pPr algn="r" defTabSz="914054"/>
            <a:fld id="{FB2C251C-7365-4BB4-8009-112EF377C3CA}" type="slidenum">
              <a:rPr lang="en-US" sz="1200"/>
              <a:pPr algn="r" defTabSz="914054"/>
              <a:t>26</a:t>
            </a:fld>
            <a:endParaRPr lang="en-US" sz="120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42900" y="685800"/>
            <a:ext cx="6172200" cy="3429000"/>
          </a:xfrm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05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69CAA99-B1A6-4865-97C7-AB0678339121}" type="slidenum">
              <a:rPr lang="en-US" smtClean="0"/>
              <a:pPr/>
              <a:t>27</a:t>
            </a:fld>
            <a:endParaRPr lang="en-US" smtClean="0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42900" y="685800"/>
            <a:ext cx="6172200" cy="3429000"/>
          </a:xfrm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IN" dirty="0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05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580C5E3-15FC-4E78-82A5-E7C84522CDC5}" type="slidenum">
              <a:rPr lang="en-US" smtClean="0"/>
              <a:pPr/>
              <a:t>28</a:t>
            </a:fld>
            <a:endParaRPr lang="en-US" smtClean="0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42900" y="685800"/>
            <a:ext cx="6172200" cy="3429000"/>
          </a:xfrm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05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037AEF0-0E5C-4E3B-B97B-29CE5E299C0C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42900" y="685800"/>
            <a:ext cx="6172200" cy="3429000"/>
          </a:xfrm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z="1000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05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F5504D9-55D0-4441-8B01-5D3E481F6483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42900" y="685800"/>
            <a:ext cx="6172200" cy="3429000"/>
          </a:xfrm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z="1000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05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0A5E997-432F-4FF4-94FE-9036822A0C6B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42900" y="685800"/>
            <a:ext cx="6172200" cy="3429000"/>
          </a:xfrm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z="1000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05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4281B8F-5060-4F68-AEB2-3255D162975D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42900" y="685800"/>
            <a:ext cx="6172200" cy="3429000"/>
          </a:xfrm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z="1000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05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B3B6A83-7AC3-4A9F-9E49-50847C8BF510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42900" y="685800"/>
            <a:ext cx="6172200" cy="3429000"/>
          </a:xfrm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05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49D9DC4-BDB6-4844-A6C9-5EC968656C5D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42900" y="685800"/>
            <a:ext cx="6172200" cy="3429000"/>
          </a:xfrm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05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50290B-4441-48AF-9584-7D965D7566E0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42900" y="685800"/>
            <a:ext cx="6172200" cy="3429000"/>
          </a:xfrm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IN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Color 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272605" y="5670380"/>
            <a:ext cx="11799191" cy="896552"/>
          </a:xfrm>
        </p:spPr>
        <p:txBody>
          <a:bodyPr lIns="150586" tIns="120468" rIns="150586" bIns="120468" anchor="b">
            <a:noAutofit/>
          </a:bodyPr>
          <a:lstStyle>
            <a:lvl1pPr>
              <a:defRPr sz="1600" baseline="0">
                <a:latin typeface="+mn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2609" y="2084174"/>
            <a:ext cx="11799190" cy="894996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6167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&amp; Content_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Rationale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7965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Topics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91717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Summary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4246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04800" y="228600"/>
            <a:ext cx="11799191" cy="896552"/>
          </a:xfrm>
        </p:spPr>
        <p:txBody>
          <a:bodyPr lIns="150586" tIns="120468" rIns="150586" bIns="120468" anchor="ctr">
            <a:noAutofit/>
          </a:bodyPr>
          <a:lstStyle>
            <a:lvl1pPr>
              <a:lnSpc>
                <a:spcPct val="90000"/>
              </a:lnSpc>
              <a:defRPr sz="5400" spc="0" baseline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itchFamily="34" charset="0"/>
                <a:cs typeface="Segoe UI Light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304800" y="1371600"/>
            <a:ext cx="11201400" cy="5334000"/>
          </a:xfrm>
        </p:spPr>
        <p:txBody>
          <a:bodyPr vert="horz" wrap="square" lIns="150586" tIns="120468" rIns="150586" bIns="120468" rtlCol="0" anchor="ctr">
            <a:noAutofit/>
          </a:bodyPr>
          <a:lstStyle>
            <a:lvl1pPr>
              <a:defRPr lang="en-US" sz="30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752736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59034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220" y="274638"/>
            <a:ext cx="1110996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7220" y="1600201"/>
            <a:ext cx="1110996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9000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040699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220" y="274638"/>
            <a:ext cx="1110996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17220" y="1600201"/>
            <a:ext cx="545211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5070" y="1600201"/>
            <a:ext cx="545211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962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2605" y="1187623"/>
            <a:ext cx="11799191" cy="537775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070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903126" y="2084172"/>
            <a:ext cx="8168672" cy="4482760"/>
          </a:xfrm>
        </p:spPr>
        <p:txBody>
          <a:bodyPr lIns="150586" tIns="120468" rIns="150586" bIns="120468">
            <a:noAutofit/>
          </a:bodyPr>
          <a:lstStyle>
            <a:lvl1pPr>
              <a:defRPr sz="3000"/>
            </a:lvl1pPr>
            <a:lvl2pPr>
              <a:defRPr sz="2300"/>
            </a:lvl2pPr>
            <a:lvl3pPr>
              <a:defRPr sz="2000"/>
            </a:lvl3pPr>
            <a:lvl4pPr>
              <a:defRPr sz="1600"/>
            </a:lvl4pPr>
            <a:lvl5pPr>
              <a:defRPr sz="15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272605" y="2084172"/>
            <a:ext cx="2722891" cy="4482760"/>
          </a:xfrm>
        </p:spPr>
        <p:txBody>
          <a:bodyPr lIns="150586" tIns="120468" rIns="150586" bIns="120468">
            <a:noAutofit/>
          </a:bodyPr>
          <a:lstStyle>
            <a:lvl1pPr algn="l" defTabSz="752736" rtl="0" eaLnBrk="1" latinLnBrk="0" hangingPunct="1">
              <a:spcBef>
                <a:spcPct val="0"/>
              </a:spcBef>
              <a:buNone/>
              <a:defRPr lang="en-US" sz="20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j-ea"/>
                <a:cs typeface="+mj-cs"/>
              </a:defRPr>
            </a:lvl1pPr>
            <a:lvl2pPr algn="l" defTabSz="752736" rtl="0" eaLnBrk="1" latinLnBrk="0" hangingPunct="1">
              <a:spcBef>
                <a:spcPct val="0"/>
              </a:spcBef>
              <a:buNone/>
              <a:defRPr lang="en-US" sz="13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j-ea"/>
                <a:cs typeface="+mj-cs"/>
              </a:defRPr>
            </a:lvl2pPr>
            <a:lvl3pPr marL="188184" indent="0" algn="l" defTabSz="752736" rtl="0" eaLnBrk="1" latinLnBrk="0" hangingPunct="1">
              <a:spcBef>
                <a:spcPct val="0"/>
              </a:spcBef>
              <a:buNone/>
              <a:defRPr lang="en-US" sz="13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j-ea"/>
                <a:cs typeface="+mj-cs"/>
              </a:defRPr>
            </a:lvl3pPr>
            <a:lvl4pPr marL="376367" indent="0" algn="l" defTabSz="752736" rtl="0" eaLnBrk="1" latinLnBrk="0" hangingPunct="1">
              <a:spcBef>
                <a:spcPct val="0"/>
              </a:spcBef>
              <a:buNone/>
              <a:defRPr lang="en-US" sz="13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j-ea"/>
                <a:cs typeface="+mj-cs"/>
              </a:defRPr>
            </a:lvl4pPr>
            <a:lvl5pPr marL="608984" indent="0" algn="l" defTabSz="752736" rtl="0" eaLnBrk="1" latinLnBrk="0" hangingPunct="1">
              <a:spcBef>
                <a:spcPct val="0"/>
              </a:spcBef>
              <a:buNone/>
              <a:defRPr lang="en-US" sz="1300" kern="12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j-ea"/>
                <a:cs typeface="+mj-c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1550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ly_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1180237" y="2084174"/>
            <a:ext cx="9983932" cy="894996"/>
          </a:xfrm>
        </p:spPr>
        <p:txBody>
          <a:bodyPr/>
          <a:lstStyle>
            <a:lvl1pPr>
              <a:defRPr sz="3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659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2605" y="2084175"/>
            <a:ext cx="2722891" cy="4481203"/>
          </a:xfrm>
        </p:spPr>
        <p:txBody>
          <a:bodyPr vert="horz" lIns="150586" tIns="120468" rIns="150586" bIns="120468" rtlCol="0">
            <a:noAutofit/>
          </a:bodyPr>
          <a:lstStyle>
            <a:lvl1pPr>
              <a:defRPr lang="en-US" sz="2000" dirty="0" smtClean="0">
                <a:latin typeface="+mn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652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2605" y="1187623"/>
            <a:ext cx="2722891" cy="5377755"/>
          </a:xfrm>
        </p:spPr>
        <p:txBody>
          <a:bodyPr lIns="150586" tIns="120468" rIns="150586" bIns="120468"/>
          <a:lstStyle>
            <a:lvl1pPr>
              <a:defRPr lang="en-US" sz="20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j-ea"/>
                <a:cs typeface="+mj-cs"/>
              </a:defRPr>
            </a:lvl1pPr>
          </a:lstStyle>
          <a:p>
            <a:pPr marL="0" lvl="0" indent="0" algn="l" defTabSz="752736" rtl="0" eaLnBrk="1" latinLnBrk="0" hangingPunct="1">
              <a:spcBef>
                <a:spcPct val="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16632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 Shape &amp; Color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5718391" y="2980724"/>
            <a:ext cx="6353412" cy="896552"/>
          </a:xfrm>
        </p:spPr>
        <p:txBody>
          <a:bodyPr wrap="square" lIns="150586" tIns="120468" rIns="150586" bIns="120468" anchor="ctr">
            <a:noAutofit/>
          </a:bodyPr>
          <a:lstStyle>
            <a:lvl1pPr>
              <a:lnSpc>
                <a:spcPct val="95000"/>
              </a:lnSpc>
              <a:spcBef>
                <a:spcPts val="0"/>
              </a:spcBef>
              <a:spcAft>
                <a:spcPts val="1344"/>
              </a:spcAft>
              <a:defRPr lang="en-US" sz="30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spcBef>
                <a:spcPts val="672"/>
              </a:spcBef>
              <a:defRPr sz="1600">
                <a:solidFill>
                  <a:srgbClr val="FFFFFF"/>
                </a:solidFill>
              </a:defRPr>
            </a:lvl2pPr>
            <a:lvl3pPr>
              <a:lnSpc>
                <a:spcPct val="100000"/>
              </a:lnSpc>
              <a:spcBef>
                <a:spcPts val="672"/>
              </a:spcBef>
              <a:defRPr sz="1600">
                <a:solidFill>
                  <a:srgbClr val="FFFFFF"/>
                </a:solidFill>
              </a:defRPr>
            </a:lvl3pPr>
            <a:lvl4pPr>
              <a:lnSpc>
                <a:spcPct val="100000"/>
              </a:lnSpc>
              <a:spcBef>
                <a:spcPts val="672"/>
              </a:spcBef>
              <a:defRPr sz="1600">
                <a:solidFill>
                  <a:srgbClr val="FFFFFF"/>
                </a:solidFill>
              </a:defRPr>
            </a:lvl4pPr>
            <a:lvl5pPr>
              <a:lnSpc>
                <a:spcPct val="100000"/>
              </a:lnSpc>
              <a:spcBef>
                <a:spcPts val="672"/>
              </a:spcBef>
              <a:defRPr sz="1600">
                <a:solidFill>
                  <a:srgbClr val="FFFFFF"/>
                </a:solidFill>
              </a:defRPr>
            </a:lvl5pPr>
          </a:lstStyle>
          <a:p>
            <a:pPr marL="0" lvl="0" indent="0" algn="l" defTabSz="752736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5" name="Title 1"/>
          <p:cNvSpPr>
            <a:spLocks noGrp="1"/>
          </p:cNvSpPr>
          <p:nvPr>
            <p:ph type="ctrTitle" hasCustomPrompt="1"/>
          </p:nvPr>
        </p:nvSpPr>
        <p:spPr>
          <a:xfrm>
            <a:off x="272605" y="1194773"/>
            <a:ext cx="4538151" cy="4468460"/>
          </a:xfrm>
          <a:custGeom>
            <a:avLst/>
            <a:gdLst>
              <a:gd name="connsiteX0" fmla="*/ 0 w 2431552"/>
              <a:gd name="connsiteY0" fmla="*/ 0 h 576072"/>
              <a:gd name="connsiteX1" fmla="*/ 2431552 w 2431552"/>
              <a:gd name="connsiteY1" fmla="*/ 0 h 576072"/>
              <a:gd name="connsiteX2" fmla="*/ 2431552 w 2431552"/>
              <a:gd name="connsiteY2" fmla="*/ 576072 h 576072"/>
              <a:gd name="connsiteX3" fmla="*/ 0 w 2431552"/>
              <a:gd name="connsiteY3" fmla="*/ 576072 h 576072"/>
              <a:gd name="connsiteX4" fmla="*/ 0 w 2431552"/>
              <a:gd name="connsiteY4" fmla="*/ 0 h 576072"/>
              <a:gd name="connsiteX0" fmla="*/ 0 w 2610228"/>
              <a:gd name="connsiteY0" fmla="*/ 704193 h 1280265"/>
              <a:gd name="connsiteX1" fmla="*/ 2610228 w 2610228"/>
              <a:gd name="connsiteY1" fmla="*/ 0 h 1280265"/>
              <a:gd name="connsiteX2" fmla="*/ 2431552 w 2610228"/>
              <a:gd name="connsiteY2" fmla="*/ 1280265 h 1280265"/>
              <a:gd name="connsiteX3" fmla="*/ 0 w 2610228"/>
              <a:gd name="connsiteY3" fmla="*/ 1280265 h 1280265"/>
              <a:gd name="connsiteX4" fmla="*/ 0 w 2610228"/>
              <a:gd name="connsiteY4" fmla="*/ 704193 h 1280265"/>
              <a:gd name="connsiteX0" fmla="*/ 0 w 2620739"/>
              <a:gd name="connsiteY0" fmla="*/ 704193 h 2037009"/>
              <a:gd name="connsiteX1" fmla="*/ 2610228 w 2620739"/>
              <a:gd name="connsiteY1" fmla="*/ 0 h 2037009"/>
              <a:gd name="connsiteX2" fmla="*/ 2620739 w 2620739"/>
              <a:gd name="connsiteY2" fmla="*/ 2037009 h 2037009"/>
              <a:gd name="connsiteX3" fmla="*/ 0 w 2620739"/>
              <a:gd name="connsiteY3" fmla="*/ 1280265 h 2037009"/>
              <a:gd name="connsiteX4" fmla="*/ 0 w 2620739"/>
              <a:gd name="connsiteY4" fmla="*/ 704193 h 2037009"/>
              <a:gd name="connsiteX0" fmla="*/ 0 w 2620739"/>
              <a:gd name="connsiteY0" fmla="*/ 483476 h 1816292"/>
              <a:gd name="connsiteX1" fmla="*/ 2389511 w 2620739"/>
              <a:gd name="connsiteY1" fmla="*/ 0 h 1816292"/>
              <a:gd name="connsiteX2" fmla="*/ 2620739 w 2620739"/>
              <a:gd name="connsiteY2" fmla="*/ 1816292 h 1816292"/>
              <a:gd name="connsiteX3" fmla="*/ 0 w 2620739"/>
              <a:gd name="connsiteY3" fmla="*/ 1059548 h 1816292"/>
              <a:gd name="connsiteX4" fmla="*/ 0 w 2620739"/>
              <a:gd name="connsiteY4" fmla="*/ 483476 h 1816292"/>
              <a:gd name="connsiteX0" fmla="*/ 0 w 2620739"/>
              <a:gd name="connsiteY0" fmla="*/ 704193 h 2037009"/>
              <a:gd name="connsiteX1" fmla="*/ 2589207 w 2620739"/>
              <a:gd name="connsiteY1" fmla="*/ 0 h 2037009"/>
              <a:gd name="connsiteX2" fmla="*/ 2620739 w 2620739"/>
              <a:gd name="connsiteY2" fmla="*/ 2037009 h 2037009"/>
              <a:gd name="connsiteX3" fmla="*/ 0 w 2620739"/>
              <a:gd name="connsiteY3" fmla="*/ 1280265 h 2037009"/>
              <a:gd name="connsiteX4" fmla="*/ 0 w 2620739"/>
              <a:gd name="connsiteY4" fmla="*/ 704193 h 2037009"/>
              <a:gd name="connsiteX0" fmla="*/ 0 w 2862477"/>
              <a:gd name="connsiteY0" fmla="*/ 0 h 2425892"/>
              <a:gd name="connsiteX1" fmla="*/ 2830945 w 2862477"/>
              <a:gd name="connsiteY1" fmla="*/ 388883 h 2425892"/>
              <a:gd name="connsiteX2" fmla="*/ 2862477 w 2862477"/>
              <a:gd name="connsiteY2" fmla="*/ 2425892 h 2425892"/>
              <a:gd name="connsiteX3" fmla="*/ 241738 w 2862477"/>
              <a:gd name="connsiteY3" fmla="*/ 1669148 h 2425892"/>
              <a:gd name="connsiteX4" fmla="*/ 0 w 2862477"/>
              <a:gd name="connsiteY4" fmla="*/ 0 h 2425892"/>
              <a:gd name="connsiteX0" fmla="*/ 0 w 2862477"/>
              <a:gd name="connsiteY0" fmla="*/ 0 h 2804265"/>
              <a:gd name="connsiteX1" fmla="*/ 2830945 w 2862477"/>
              <a:gd name="connsiteY1" fmla="*/ 388883 h 2804265"/>
              <a:gd name="connsiteX2" fmla="*/ 2862477 w 2862477"/>
              <a:gd name="connsiteY2" fmla="*/ 2425892 h 2804265"/>
              <a:gd name="connsiteX3" fmla="*/ 21021 w 2862477"/>
              <a:gd name="connsiteY3" fmla="*/ 2804265 h 2804265"/>
              <a:gd name="connsiteX4" fmla="*/ 0 w 2862477"/>
              <a:gd name="connsiteY4" fmla="*/ 0 h 2804265"/>
              <a:gd name="connsiteX0" fmla="*/ 0 w 2967580"/>
              <a:gd name="connsiteY0" fmla="*/ 0 h 2961920"/>
              <a:gd name="connsiteX1" fmla="*/ 2936048 w 2967580"/>
              <a:gd name="connsiteY1" fmla="*/ 546538 h 2961920"/>
              <a:gd name="connsiteX2" fmla="*/ 2967580 w 2967580"/>
              <a:gd name="connsiteY2" fmla="*/ 2583547 h 2961920"/>
              <a:gd name="connsiteX3" fmla="*/ 126124 w 2967580"/>
              <a:gd name="connsiteY3" fmla="*/ 2961920 h 2961920"/>
              <a:gd name="connsiteX4" fmla="*/ 0 w 2967580"/>
              <a:gd name="connsiteY4" fmla="*/ 0 h 2961920"/>
              <a:gd name="connsiteX0" fmla="*/ 10511 w 2841456"/>
              <a:gd name="connsiteY0" fmla="*/ 0 h 2814775"/>
              <a:gd name="connsiteX1" fmla="*/ 2809924 w 2841456"/>
              <a:gd name="connsiteY1" fmla="*/ 399393 h 2814775"/>
              <a:gd name="connsiteX2" fmla="*/ 2841456 w 2841456"/>
              <a:gd name="connsiteY2" fmla="*/ 2436402 h 2814775"/>
              <a:gd name="connsiteX3" fmla="*/ 0 w 2841456"/>
              <a:gd name="connsiteY3" fmla="*/ 2814775 h 2814775"/>
              <a:gd name="connsiteX4" fmla="*/ 10511 w 2841456"/>
              <a:gd name="connsiteY4" fmla="*/ 0 h 2814775"/>
              <a:gd name="connsiteX0" fmla="*/ 10511 w 2845941"/>
              <a:gd name="connsiteY0" fmla="*/ 0 h 2814775"/>
              <a:gd name="connsiteX1" fmla="*/ 2842437 w 2845941"/>
              <a:gd name="connsiteY1" fmla="*/ 415742 h 2814775"/>
              <a:gd name="connsiteX2" fmla="*/ 2841456 w 2845941"/>
              <a:gd name="connsiteY2" fmla="*/ 2436402 h 2814775"/>
              <a:gd name="connsiteX3" fmla="*/ 0 w 2845941"/>
              <a:gd name="connsiteY3" fmla="*/ 2814775 h 2814775"/>
              <a:gd name="connsiteX4" fmla="*/ 10511 w 2845941"/>
              <a:gd name="connsiteY4" fmla="*/ 0 h 2814775"/>
              <a:gd name="connsiteX0" fmla="*/ 10511 w 2841456"/>
              <a:gd name="connsiteY0" fmla="*/ 0 h 2814775"/>
              <a:gd name="connsiteX1" fmla="*/ 2834309 w 2841456"/>
              <a:gd name="connsiteY1" fmla="*/ 391219 h 2814775"/>
              <a:gd name="connsiteX2" fmla="*/ 2841456 w 2841456"/>
              <a:gd name="connsiteY2" fmla="*/ 2436402 h 2814775"/>
              <a:gd name="connsiteX3" fmla="*/ 0 w 2841456"/>
              <a:gd name="connsiteY3" fmla="*/ 2814775 h 2814775"/>
              <a:gd name="connsiteX4" fmla="*/ 10511 w 2841456"/>
              <a:gd name="connsiteY4" fmla="*/ 0 h 2814775"/>
              <a:gd name="connsiteX0" fmla="*/ 3504 w 2834449"/>
              <a:gd name="connsiteY0" fmla="*/ 0 h 2847473"/>
              <a:gd name="connsiteX1" fmla="*/ 2827302 w 2834449"/>
              <a:gd name="connsiteY1" fmla="*/ 391219 h 2847473"/>
              <a:gd name="connsiteX2" fmla="*/ 2834449 w 2834449"/>
              <a:gd name="connsiteY2" fmla="*/ 2436402 h 2847473"/>
              <a:gd name="connsiteX3" fmla="*/ 1122 w 2834449"/>
              <a:gd name="connsiteY3" fmla="*/ 2847473 h 2847473"/>
              <a:gd name="connsiteX4" fmla="*/ 3504 w 2834449"/>
              <a:gd name="connsiteY4" fmla="*/ 0 h 2847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34449" h="2847473">
                <a:moveTo>
                  <a:pt x="3504" y="0"/>
                </a:moveTo>
                <a:lnTo>
                  <a:pt x="2827302" y="391219"/>
                </a:lnTo>
                <a:cubicBezTo>
                  <a:pt x="2830806" y="1070222"/>
                  <a:pt x="2830945" y="1757399"/>
                  <a:pt x="2834449" y="2436402"/>
                </a:cubicBezTo>
                <a:lnTo>
                  <a:pt x="1122" y="2847473"/>
                </a:lnTo>
                <a:cubicBezTo>
                  <a:pt x="4626" y="1909215"/>
                  <a:pt x="0" y="938258"/>
                  <a:pt x="3504" y="0"/>
                </a:cubicBezTo>
                <a:close/>
              </a:path>
            </a:pathLst>
          </a:custGeom>
          <a:solidFill>
            <a:srgbClr val="969696">
              <a:alpha val="80000"/>
            </a:srgbClr>
          </a:solidFill>
          <a:ln>
            <a:noFill/>
          </a:ln>
          <a:extLst/>
        </p:spPr>
        <p:txBody>
          <a:bodyPr vert="horz" wrap="square" lIns="204745" tIns="0" rIns="204745" bIns="0" numCol="1" anchor="ctr" anchorCtr="0" compatLnSpc="1">
            <a:prstTxWarp prst="textNoShape">
              <a:avLst/>
            </a:prstTxWarp>
            <a:noAutofit/>
          </a:bodyPr>
          <a:lstStyle>
            <a:lvl1pPr>
              <a:lnSpc>
                <a:spcPct val="95000"/>
              </a:lnSpc>
              <a:defRPr lang="en-US" sz="3600" kern="12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  <a:ea typeface="ＭＳ Ｐゴシック" charset="0"/>
                <a:cs typeface="Segoe UI Light"/>
              </a:defRPr>
            </a:lvl1pPr>
          </a:lstStyle>
          <a:p>
            <a:pPr marL="0" lvl="0" indent="0" algn="l" defTabSz="102372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7354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 Shape &amp; Color Background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5718391" y="2980724"/>
            <a:ext cx="6353412" cy="896552"/>
          </a:xfrm>
        </p:spPr>
        <p:txBody>
          <a:bodyPr vert="horz" wrap="square" lIns="150586" tIns="120468" rIns="150586" bIns="120468" rtlCol="0" anchor="ctr">
            <a:noAutofit/>
          </a:bodyPr>
          <a:lstStyle>
            <a:lvl1pPr>
              <a:defRPr lang="en-US" sz="30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752736" rtl="0" eaLnBrk="1" latinLnBrk="0" hangingPunct="1">
              <a:spcBef>
                <a:spcPct val="20000"/>
              </a:spcBef>
              <a:spcAft>
                <a:spcPts val="1344"/>
              </a:spcAft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5" name="Title 1"/>
          <p:cNvSpPr>
            <a:spLocks noGrp="1"/>
          </p:cNvSpPr>
          <p:nvPr>
            <p:ph type="ctrTitle" hasCustomPrompt="1"/>
          </p:nvPr>
        </p:nvSpPr>
        <p:spPr>
          <a:xfrm>
            <a:off x="272607" y="1187620"/>
            <a:ext cx="4552674" cy="4482760"/>
          </a:xfrm>
          <a:custGeom>
            <a:avLst/>
            <a:gdLst>
              <a:gd name="connsiteX0" fmla="*/ 0 w 2431552"/>
              <a:gd name="connsiteY0" fmla="*/ 0 h 576072"/>
              <a:gd name="connsiteX1" fmla="*/ 2431552 w 2431552"/>
              <a:gd name="connsiteY1" fmla="*/ 0 h 576072"/>
              <a:gd name="connsiteX2" fmla="*/ 2431552 w 2431552"/>
              <a:gd name="connsiteY2" fmla="*/ 576072 h 576072"/>
              <a:gd name="connsiteX3" fmla="*/ 0 w 2431552"/>
              <a:gd name="connsiteY3" fmla="*/ 576072 h 576072"/>
              <a:gd name="connsiteX4" fmla="*/ 0 w 2431552"/>
              <a:gd name="connsiteY4" fmla="*/ 0 h 576072"/>
              <a:gd name="connsiteX0" fmla="*/ 0 w 2610228"/>
              <a:gd name="connsiteY0" fmla="*/ 704193 h 1280265"/>
              <a:gd name="connsiteX1" fmla="*/ 2610228 w 2610228"/>
              <a:gd name="connsiteY1" fmla="*/ 0 h 1280265"/>
              <a:gd name="connsiteX2" fmla="*/ 2431552 w 2610228"/>
              <a:gd name="connsiteY2" fmla="*/ 1280265 h 1280265"/>
              <a:gd name="connsiteX3" fmla="*/ 0 w 2610228"/>
              <a:gd name="connsiteY3" fmla="*/ 1280265 h 1280265"/>
              <a:gd name="connsiteX4" fmla="*/ 0 w 2610228"/>
              <a:gd name="connsiteY4" fmla="*/ 704193 h 1280265"/>
              <a:gd name="connsiteX0" fmla="*/ 0 w 2620739"/>
              <a:gd name="connsiteY0" fmla="*/ 704193 h 2037009"/>
              <a:gd name="connsiteX1" fmla="*/ 2610228 w 2620739"/>
              <a:gd name="connsiteY1" fmla="*/ 0 h 2037009"/>
              <a:gd name="connsiteX2" fmla="*/ 2620739 w 2620739"/>
              <a:gd name="connsiteY2" fmla="*/ 2037009 h 2037009"/>
              <a:gd name="connsiteX3" fmla="*/ 0 w 2620739"/>
              <a:gd name="connsiteY3" fmla="*/ 1280265 h 2037009"/>
              <a:gd name="connsiteX4" fmla="*/ 0 w 2620739"/>
              <a:gd name="connsiteY4" fmla="*/ 704193 h 2037009"/>
              <a:gd name="connsiteX0" fmla="*/ 0 w 2620739"/>
              <a:gd name="connsiteY0" fmla="*/ 483476 h 1816292"/>
              <a:gd name="connsiteX1" fmla="*/ 2389511 w 2620739"/>
              <a:gd name="connsiteY1" fmla="*/ 0 h 1816292"/>
              <a:gd name="connsiteX2" fmla="*/ 2620739 w 2620739"/>
              <a:gd name="connsiteY2" fmla="*/ 1816292 h 1816292"/>
              <a:gd name="connsiteX3" fmla="*/ 0 w 2620739"/>
              <a:gd name="connsiteY3" fmla="*/ 1059548 h 1816292"/>
              <a:gd name="connsiteX4" fmla="*/ 0 w 2620739"/>
              <a:gd name="connsiteY4" fmla="*/ 483476 h 1816292"/>
              <a:gd name="connsiteX0" fmla="*/ 0 w 2620739"/>
              <a:gd name="connsiteY0" fmla="*/ 704193 h 2037009"/>
              <a:gd name="connsiteX1" fmla="*/ 2589207 w 2620739"/>
              <a:gd name="connsiteY1" fmla="*/ 0 h 2037009"/>
              <a:gd name="connsiteX2" fmla="*/ 2620739 w 2620739"/>
              <a:gd name="connsiteY2" fmla="*/ 2037009 h 2037009"/>
              <a:gd name="connsiteX3" fmla="*/ 0 w 2620739"/>
              <a:gd name="connsiteY3" fmla="*/ 1280265 h 2037009"/>
              <a:gd name="connsiteX4" fmla="*/ 0 w 2620739"/>
              <a:gd name="connsiteY4" fmla="*/ 704193 h 2037009"/>
              <a:gd name="connsiteX0" fmla="*/ 0 w 2862477"/>
              <a:gd name="connsiteY0" fmla="*/ 0 h 2425892"/>
              <a:gd name="connsiteX1" fmla="*/ 2830945 w 2862477"/>
              <a:gd name="connsiteY1" fmla="*/ 388883 h 2425892"/>
              <a:gd name="connsiteX2" fmla="*/ 2862477 w 2862477"/>
              <a:gd name="connsiteY2" fmla="*/ 2425892 h 2425892"/>
              <a:gd name="connsiteX3" fmla="*/ 241738 w 2862477"/>
              <a:gd name="connsiteY3" fmla="*/ 1669148 h 2425892"/>
              <a:gd name="connsiteX4" fmla="*/ 0 w 2862477"/>
              <a:gd name="connsiteY4" fmla="*/ 0 h 2425892"/>
              <a:gd name="connsiteX0" fmla="*/ 0 w 2862477"/>
              <a:gd name="connsiteY0" fmla="*/ 0 h 2804265"/>
              <a:gd name="connsiteX1" fmla="*/ 2830945 w 2862477"/>
              <a:gd name="connsiteY1" fmla="*/ 388883 h 2804265"/>
              <a:gd name="connsiteX2" fmla="*/ 2862477 w 2862477"/>
              <a:gd name="connsiteY2" fmla="*/ 2425892 h 2804265"/>
              <a:gd name="connsiteX3" fmla="*/ 21021 w 2862477"/>
              <a:gd name="connsiteY3" fmla="*/ 2804265 h 2804265"/>
              <a:gd name="connsiteX4" fmla="*/ 0 w 2862477"/>
              <a:gd name="connsiteY4" fmla="*/ 0 h 2804265"/>
              <a:gd name="connsiteX0" fmla="*/ 0 w 2967580"/>
              <a:gd name="connsiteY0" fmla="*/ 0 h 2961920"/>
              <a:gd name="connsiteX1" fmla="*/ 2936048 w 2967580"/>
              <a:gd name="connsiteY1" fmla="*/ 546538 h 2961920"/>
              <a:gd name="connsiteX2" fmla="*/ 2967580 w 2967580"/>
              <a:gd name="connsiteY2" fmla="*/ 2583547 h 2961920"/>
              <a:gd name="connsiteX3" fmla="*/ 126124 w 2967580"/>
              <a:gd name="connsiteY3" fmla="*/ 2961920 h 2961920"/>
              <a:gd name="connsiteX4" fmla="*/ 0 w 2967580"/>
              <a:gd name="connsiteY4" fmla="*/ 0 h 2961920"/>
              <a:gd name="connsiteX0" fmla="*/ 10511 w 2841456"/>
              <a:gd name="connsiteY0" fmla="*/ 0 h 2814775"/>
              <a:gd name="connsiteX1" fmla="*/ 2809924 w 2841456"/>
              <a:gd name="connsiteY1" fmla="*/ 399393 h 2814775"/>
              <a:gd name="connsiteX2" fmla="*/ 2841456 w 2841456"/>
              <a:gd name="connsiteY2" fmla="*/ 2436402 h 2814775"/>
              <a:gd name="connsiteX3" fmla="*/ 0 w 2841456"/>
              <a:gd name="connsiteY3" fmla="*/ 2814775 h 2814775"/>
              <a:gd name="connsiteX4" fmla="*/ 10511 w 2841456"/>
              <a:gd name="connsiteY4" fmla="*/ 0 h 2814775"/>
              <a:gd name="connsiteX0" fmla="*/ 10511 w 2845941"/>
              <a:gd name="connsiteY0" fmla="*/ 0 h 2814775"/>
              <a:gd name="connsiteX1" fmla="*/ 2842437 w 2845941"/>
              <a:gd name="connsiteY1" fmla="*/ 415742 h 2814775"/>
              <a:gd name="connsiteX2" fmla="*/ 2841456 w 2845941"/>
              <a:gd name="connsiteY2" fmla="*/ 2436402 h 2814775"/>
              <a:gd name="connsiteX3" fmla="*/ 0 w 2845941"/>
              <a:gd name="connsiteY3" fmla="*/ 2814775 h 2814775"/>
              <a:gd name="connsiteX4" fmla="*/ 10511 w 2845941"/>
              <a:gd name="connsiteY4" fmla="*/ 0 h 2814775"/>
              <a:gd name="connsiteX0" fmla="*/ 10511 w 2841456"/>
              <a:gd name="connsiteY0" fmla="*/ 0 h 2814775"/>
              <a:gd name="connsiteX1" fmla="*/ 2834309 w 2841456"/>
              <a:gd name="connsiteY1" fmla="*/ 391219 h 2814775"/>
              <a:gd name="connsiteX2" fmla="*/ 2841456 w 2841456"/>
              <a:gd name="connsiteY2" fmla="*/ 2436402 h 2814775"/>
              <a:gd name="connsiteX3" fmla="*/ 0 w 2841456"/>
              <a:gd name="connsiteY3" fmla="*/ 2814775 h 2814775"/>
              <a:gd name="connsiteX4" fmla="*/ 10511 w 2841456"/>
              <a:gd name="connsiteY4" fmla="*/ 0 h 2814775"/>
              <a:gd name="connsiteX0" fmla="*/ 3504 w 2834449"/>
              <a:gd name="connsiteY0" fmla="*/ 0 h 2847473"/>
              <a:gd name="connsiteX1" fmla="*/ 2827302 w 2834449"/>
              <a:gd name="connsiteY1" fmla="*/ 391219 h 2847473"/>
              <a:gd name="connsiteX2" fmla="*/ 2834449 w 2834449"/>
              <a:gd name="connsiteY2" fmla="*/ 2436402 h 2847473"/>
              <a:gd name="connsiteX3" fmla="*/ 1122 w 2834449"/>
              <a:gd name="connsiteY3" fmla="*/ 2847473 h 2847473"/>
              <a:gd name="connsiteX4" fmla="*/ 3504 w 2834449"/>
              <a:gd name="connsiteY4" fmla="*/ 0 h 2847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34449" h="2847473">
                <a:moveTo>
                  <a:pt x="3504" y="0"/>
                </a:moveTo>
                <a:lnTo>
                  <a:pt x="2827302" y="391219"/>
                </a:lnTo>
                <a:cubicBezTo>
                  <a:pt x="2830806" y="1070222"/>
                  <a:pt x="2830945" y="1757399"/>
                  <a:pt x="2834449" y="2436402"/>
                </a:cubicBezTo>
                <a:lnTo>
                  <a:pt x="1122" y="2847473"/>
                </a:lnTo>
                <a:cubicBezTo>
                  <a:pt x="4626" y="1909215"/>
                  <a:pt x="0" y="938258"/>
                  <a:pt x="3504" y="0"/>
                </a:cubicBezTo>
                <a:close/>
              </a:path>
            </a:pathLst>
          </a:custGeom>
          <a:solidFill>
            <a:srgbClr val="969696">
              <a:alpha val="80000"/>
            </a:srgbClr>
          </a:solidFill>
          <a:ln>
            <a:noFill/>
          </a:ln>
          <a:extLst/>
        </p:spPr>
        <p:txBody>
          <a:bodyPr vert="horz" wrap="square" lIns="204745" tIns="0" rIns="204745" bIns="0" numCol="1" anchor="ctr" anchorCtr="0" compatLnSpc="1">
            <a:prstTxWarp prst="textNoShape">
              <a:avLst/>
            </a:prstTxWarp>
            <a:noAutofit/>
          </a:bodyPr>
          <a:lstStyle>
            <a:lvl1pPr>
              <a:lnSpc>
                <a:spcPct val="95000"/>
              </a:lnSpc>
              <a:defRPr lang="en-US" sz="3600" kern="1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  <a:ea typeface="ＭＳ Ｐゴシック" charset="0"/>
                <a:cs typeface="Segoe UI Light"/>
              </a:defRPr>
            </a:lvl1pPr>
          </a:lstStyle>
          <a:p>
            <a:pPr marL="0" lvl="0" indent="0" algn="l" defTabSz="102372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272611" y="291070"/>
            <a:ext cx="11799190" cy="896552"/>
          </a:xfrm>
        </p:spPr>
        <p:txBody>
          <a:bodyPr vert="horz" lIns="150586" tIns="37646" rIns="150586" bIns="37646" rtlCol="0" anchor="t">
            <a:noAutofit/>
          </a:bodyPr>
          <a:lstStyle>
            <a:lvl1pPr>
              <a:defRPr lang="en-US" sz="4000" dirty="0" smtClean="0"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8609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Shape &amp; Color Background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304800" y="1371600"/>
            <a:ext cx="11201400" cy="5334000"/>
          </a:xfrm>
        </p:spPr>
        <p:txBody>
          <a:bodyPr vert="horz" wrap="square" lIns="150586" tIns="120468" rIns="150586" bIns="120468" rtlCol="0" anchor="ctr">
            <a:noAutofit/>
          </a:bodyPr>
          <a:lstStyle>
            <a:lvl1pPr>
              <a:defRPr lang="en-US" sz="30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752736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09706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272605" y="1187620"/>
            <a:ext cx="11799191" cy="5379314"/>
          </a:xfrm>
          <a:prstGeom prst="rect">
            <a:avLst/>
          </a:prstGeom>
        </p:spPr>
        <p:txBody>
          <a:bodyPr vert="horz" lIns="150602" tIns="120481" rIns="150602" bIns="120481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272608" y="292625"/>
            <a:ext cx="11799190" cy="894996"/>
          </a:xfrm>
          <a:prstGeom prst="rect">
            <a:avLst/>
          </a:prstGeom>
        </p:spPr>
        <p:txBody>
          <a:bodyPr vert="horz" lIns="150602" tIns="37650" rIns="150602" bIns="3765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308610" y="6356353"/>
            <a:ext cx="120357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Odessa Tech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122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9" r:id="rId11"/>
    <p:sldLayoutId id="2147483680" r:id="rId12"/>
    <p:sldLayoutId id="2147483676" r:id="rId13"/>
    <p:sldLayoutId id="2147483681" r:id="rId14"/>
    <p:sldLayoutId id="2147483682" r:id="rId15"/>
    <p:sldLayoutId id="2147483683" r:id="rId16"/>
  </p:sldLayoutIdLst>
  <p:hf sldNum="0" hdr="0" dt="0"/>
  <p:txStyles>
    <p:titleStyle>
      <a:lvl1pPr algn="l" defTabSz="752816" rtl="0" eaLnBrk="1" latinLnBrk="0" hangingPunct="1">
        <a:spcBef>
          <a:spcPct val="0"/>
        </a:spcBef>
        <a:buNone/>
        <a:defRPr sz="4000" kern="1200">
          <a:gradFill>
            <a:gsLst>
              <a:gs pos="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j-ea"/>
          <a:cs typeface="+mj-cs"/>
        </a:defRPr>
      </a:lvl1pPr>
    </p:titleStyle>
    <p:bodyStyle>
      <a:lvl1pPr marL="0" indent="0" algn="l" defTabSz="752816" rtl="0" eaLnBrk="1" latinLnBrk="0" hangingPunct="1">
        <a:spcBef>
          <a:spcPct val="20000"/>
        </a:spcBef>
        <a:buFont typeface="Arial" pitchFamily="34" charset="0"/>
        <a:buNone/>
        <a:defRPr sz="3000" kern="1200">
          <a:gradFill>
            <a:gsLst>
              <a:gs pos="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0" indent="0" algn="l" defTabSz="752816" rtl="0" eaLnBrk="1" latinLnBrk="0" hangingPunct="1">
        <a:spcBef>
          <a:spcPct val="20000"/>
        </a:spcBef>
        <a:buFont typeface="Arial" pitchFamily="34" charset="0"/>
        <a:buNone/>
        <a:defRPr sz="2300" kern="1200">
          <a:gradFill>
            <a:gsLst>
              <a:gs pos="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376407" indent="-188204" algn="l" defTabSz="75281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gradFill>
            <a:gsLst>
              <a:gs pos="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609049" indent="-232641" algn="l" defTabSz="752816" rtl="0" eaLnBrk="1" latinLnBrk="0" hangingPunct="1">
        <a:spcBef>
          <a:spcPct val="20000"/>
        </a:spcBef>
        <a:buFont typeface="Arial" pitchFamily="34" charset="0"/>
        <a:buChar char="–"/>
        <a:defRPr sz="1600" kern="1200">
          <a:gradFill>
            <a:gsLst>
              <a:gs pos="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850839" indent="-241789" algn="l" defTabSz="752816" rtl="0" eaLnBrk="1" latinLnBrk="0" hangingPunct="1">
        <a:spcBef>
          <a:spcPct val="20000"/>
        </a:spcBef>
        <a:buFont typeface="Arial" pitchFamily="34" charset="0"/>
        <a:buChar char="»"/>
        <a:defRPr sz="1500" kern="1200">
          <a:gradFill>
            <a:gsLst>
              <a:gs pos="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070243" indent="-188204" algn="l" defTabSz="752816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46650" indent="-188204" algn="l" defTabSz="752816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23058" indent="-188204" algn="l" defTabSz="752816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99465" indent="-188204" algn="l" defTabSz="752816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281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76407" algn="l" defTabSz="75281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52816" algn="l" defTabSz="75281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29224" algn="l" defTabSz="75281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05631" algn="l" defTabSz="75281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2039" algn="l" defTabSz="75281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58447" algn="l" defTabSz="75281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34855" algn="l" defTabSz="75281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11262" algn="l" defTabSz="75281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3"/>
          <p:cNvSpPr txBox="1">
            <a:spLocks noChangeArrowheads="1"/>
          </p:cNvSpPr>
          <p:nvPr/>
        </p:nvSpPr>
        <p:spPr bwMode="auto">
          <a:xfrm>
            <a:off x="205740" y="456391"/>
            <a:ext cx="1183005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dirty="0">
                <a:solidFill>
                  <a:schemeClr val="accent2"/>
                </a:solidFill>
                <a:latin typeface="Tahoma" pitchFamily="34" charset="0"/>
                <a:cs typeface="Times New Roman" pitchFamily="18" charset="0"/>
              </a:rPr>
              <a:t> </a:t>
            </a:r>
            <a:r>
              <a:rPr lang="en-US" sz="32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Implementing Stored Procedures</a:t>
            </a:r>
          </a:p>
        </p:txBody>
      </p:sp>
      <p:grpSp>
        <p:nvGrpSpPr>
          <p:cNvPr id="20483" name="Group 7"/>
          <p:cNvGrpSpPr>
            <a:grpSpLocks/>
          </p:cNvGrpSpPr>
          <p:nvPr/>
        </p:nvGrpSpPr>
        <p:grpSpPr bwMode="auto">
          <a:xfrm>
            <a:off x="3806190" y="1981200"/>
            <a:ext cx="5760720" cy="3733800"/>
            <a:chOff x="3505200" y="1981200"/>
            <a:chExt cx="4267200" cy="3733800"/>
          </a:xfrm>
        </p:grpSpPr>
        <p:pic>
          <p:nvPicPr>
            <p:cNvPr id="20484" name="Picture 3" descr="CCM01238.WMF"/>
            <p:cNvPicPr>
              <a:picLocks noChangeAspect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505200" y="2895600"/>
              <a:ext cx="1187438" cy="2819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" name="Cloud Callout 6"/>
            <p:cNvSpPr/>
            <p:nvPr/>
          </p:nvSpPr>
          <p:spPr>
            <a:xfrm>
              <a:off x="4953000" y="1981200"/>
              <a:ext cx="2819400" cy="1524000"/>
            </a:xfrm>
            <a:prstGeom prst="cloudCallout">
              <a:avLst>
                <a:gd name="adj1" fmla="val -62947"/>
                <a:gd name="adj2" fmla="val 66082"/>
              </a:avLst>
            </a:prstGeom>
            <a:gradFill>
              <a:gsLst>
                <a:gs pos="0">
                  <a:srgbClr val="FBEAC7"/>
                </a:gs>
                <a:gs pos="17999">
                  <a:srgbClr val="FEE7F2"/>
                </a:gs>
                <a:gs pos="36000">
                  <a:srgbClr val="FAC77D"/>
                </a:gs>
                <a:gs pos="61000">
                  <a:srgbClr val="FBA97D"/>
                </a:gs>
                <a:gs pos="82001">
                  <a:srgbClr val="FBD49C"/>
                </a:gs>
                <a:gs pos="100000">
                  <a:srgbClr val="FEE7F2"/>
                </a:gs>
              </a:gsLst>
              <a:lin ang="540000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0486" name="TextBox 5"/>
            <p:cNvSpPr txBox="1">
              <a:spLocks noChangeArrowheads="1"/>
            </p:cNvSpPr>
            <p:nvPr/>
          </p:nvSpPr>
          <p:spPr bwMode="auto">
            <a:xfrm>
              <a:off x="5181600" y="2314575"/>
              <a:ext cx="2438400" cy="701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2000">
                  <a:solidFill>
                    <a:srgbClr val="C00000"/>
                  </a:solidFill>
                  <a:latin typeface="Arial" pitchFamily="34" charset="0"/>
                </a:rPr>
                <a:t>What is a stored procedure?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32647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2"/>
          <p:cNvSpPr txBox="1">
            <a:spLocks noChangeArrowheads="1"/>
          </p:cNvSpPr>
          <p:nvPr/>
        </p:nvSpPr>
        <p:spPr bwMode="auto">
          <a:xfrm>
            <a:off x="205740" y="711201"/>
            <a:ext cx="118300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dirty="0" smtClean="0">
                <a:cs typeface="Times New Roman" pitchFamily="18" charset="0"/>
              </a:rPr>
              <a:t>Just </a:t>
            </a:r>
            <a:r>
              <a:rPr lang="en-US" sz="2000" b="1" dirty="0">
                <a:cs typeface="Times New Roman" pitchFamily="18" charset="0"/>
              </a:rPr>
              <a:t>a minute </a:t>
            </a:r>
          </a:p>
        </p:txBody>
      </p:sp>
      <p:sp>
        <p:nvSpPr>
          <p:cNvPr id="2" name="Rectangle 1"/>
          <p:cNvSpPr/>
          <p:nvPr/>
        </p:nvSpPr>
        <p:spPr>
          <a:xfrm>
            <a:off x="367292" y="2133600"/>
            <a:ext cx="847190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6075" indent="-346075"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sz="2000" dirty="0">
                <a:cs typeface="Times New Roman" pitchFamily="18" charset="0"/>
              </a:rPr>
              <a:t>Which system-defined table stores the names of all the stored procedures?</a:t>
            </a:r>
            <a:endParaRPr lang="en-IN" sz="2000" dirty="0">
              <a:cs typeface="Times New Roman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97041" y="5029200"/>
            <a:ext cx="6172200" cy="769441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6075" indent="-346075">
              <a:spcBef>
                <a:spcPct val="20000"/>
              </a:spcBef>
              <a:buFont typeface="Wingdings" panose="05000000000000000000" pitchFamily="2" charset="2"/>
              <a:buChar char="Ø"/>
              <a:tabLst>
                <a:tab pos="635000" algn="l"/>
              </a:tabLst>
            </a:pPr>
            <a:r>
              <a:rPr lang="en-US" sz="2000" dirty="0">
                <a:cs typeface="Times New Roman" pitchFamily="18" charset="0"/>
              </a:rPr>
              <a:t>Solution:</a:t>
            </a:r>
          </a:p>
          <a:p>
            <a:pPr marL="808038" lvl="1" indent="-342900">
              <a:spcBef>
                <a:spcPct val="20000"/>
              </a:spcBef>
              <a:buFont typeface="Wingdings" panose="05000000000000000000" pitchFamily="2" charset="2"/>
              <a:buChar char="Ø"/>
              <a:tabLst>
                <a:tab pos="635000" algn="l"/>
              </a:tabLst>
            </a:pPr>
            <a:r>
              <a:rPr lang="en-US" sz="2000" dirty="0" err="1">
                <a:cs typeface="Arial" pitchFamily="34" charset="0"/>
              </a:rPr>
              <a:t>Sysobjects</a:t>
            </a:r>
            <a:endParaRPr lang="en-US" sz="2000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7259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3"/>
          <p:cNvSpPr txBox="1">
            <a:spLocks noChangeArrowheads="1"/>
          </p:cNvSpPr>
          <p:nvPr/>
        </p:nvSpPr>
        <p:spPr bwMode="auto">
          <a:xfrm>
            <a:off x="205740" y="711201"/>
            <a:ext cx="1183005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dirty="0">
                <a:solidFill>
                  <a:schemeClr val="accent2"/>
                </a:solidFill>
                <a:latin typeface="Tahoma" pitchFamily="34" charset="0"/>
                <a:cs typeface="Times New Roman" pitchFamily="18" charset="0"/>
              </a:rPr>
              <a:t> </a:t>
            </a:r>
            <a:r>
              <a:rPr lang="en-US" sz="32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Creating Parameterized Stored Procedures</a:t>
            </a:r>
          </a:p>
        </p:txBody>
      </p:sp>
      <p:pic>
        <p:nvPicPr>
          <p:cNvPr id="31747" name="Picture 3" descr="JBIZ044.WMF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88970" y="3048000"/>
            <a:ext cx="2762489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Cloud Callout 1"/>
          <p:cNvSpPr/>
          <p:nvPr/>
        </p:nvSpPr>
        <p:spPr bwMode="auto">
          <a:xfrm>
            <a:off x="5410200" y="1295976"/>
            <a:ext cx="2438400" cy="2514024"/>
          </a:xfrm>
          <a:prstGeom prst="cloudCallout">
            <a:avLst/>
          </a:prstGeom>
          <a:solidFill>
            <a:srgbClr val="E34A28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40" tIns="91440" rIns="34294" bIns="34294" rtlCol="0" anchor="t" anchorCtr="0"/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Arial" pitchFamily="34" charset="0"/>
              </a:rPr>
              <a:t>You can create a procedure</a:t>
            </a:r>
            <a:br>
              <a:rPr lang="en-US" sz="1600" b="1" dirty="0">
                <a:solidFill>
                  <a:schemeClr val="bg1"/>
                </a:solidFill>
                <a:latin typeface="Arial" pitchFamily="34" charset="0"/>
              </a:rPr>
            </a:br>
            <a:r>
              <a:rPr lang="en-US" sz="1600" b="1" dirty="0">
                <a:solidFill>
                  <a:schemeClr val="bg1"/>
                </a:solidFill>
                <a:latin typeface="Arial" pitchFamily="34" charset="0"/>
              </a:rPr>
              <a:t>with parameters.</a:t>
            </a:r>
          </a:p>
        </p:txBody>
      </p:sp>
    </p:spTree>
    <p:extLst>
      <p:ext uri="{BB962C8B-B14F-4D97-AF65-F5344CB8AC3E}">
        <p14:creationId xmlns:p14="http://schemas.microsoft.com/office/powerpoint/2010/main" val="4040381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Text Box 3"/>
          <p:cNvSpPr txBox="1">
            <a:spLocks noChangeArrowheads="1"/>
          </p:cNvSpPr>
          <p:nvPr/>
        </p:nvSpPr>
        <p:spPr bwMode="auto">
          <a:xfrm>
            <a:off x="205740" y="711201"/>
            <a:ext cx="1183005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dirty="0">
                <a:cs typeface="Times New Roman" pitchFamily="18" charset="0"/>
              </a:rPr>
              <a:t> </a:t>
            </a:r>
            <a:r>
              <a:rPr lang="en-US" sz="3200" b="1" dirty="0">
                <a:cs typeface="Times New Roman" pitchFamily="18" charset="0"/>
              </a:rPr>
              <a:t>Creating Parameterized Stored Procedures (Contd.)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2197894"/>
            <a:ext cx="61722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cs typeface="Times New Roman" pitchFamily="18" charset="0"/>
              </a:rPr>
              <a:t>Parameters: 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000" dirty="0">
                <a:cs typeface="Times New Roman" pitchFamily="18" charset="0"/>
              </a:rPr>
              <a:t>Are u</a:t>
            </a:r>
            <a:r>
              <a:rPr lang="en-IN" sz="2000" dirty="0" err="1">
                <a:cs typeface="Times New Roman" pitchFamily="18" charset="0"/>
              </a:rPr>
              <a:t>sed</a:t>
            </a:r>
            <a:r>
              <a:rPr lang="en-IN" sz="2000" dirty="0">
                <a:cs typeface="Times New Roman" pitchFamily="18" charset="0"/>
              </a:rPr>
              <a:t> to pass values to the stored procedure during run time.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000" dirty="0">
                <a:cs typeface="Times New Roman" pitchFamily="18" charset="0"/>
              </a:rPr>
              <a:t>Are defined as input parameters.</a:t>
            </a:r>
          </a:p>
        </p:txBody>
      </p:sp>
    </p:spTree>
    <p:extLst>
      <p:ext uri="{BB962C8B-B14F-4D97-AF65-F5344CB8AC3E}">
        <p14:creationId xmlns:p14="http://schemas.microsoft.com/office/powerpoint/2010/main" val="1903370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Text Box 3"/>
          <p:cNvSpPr txBox="1">
            <a:spLocks noChangeArrowheads="1"/>
          </p:cNvSpPr>
          <p:nvPr/>
        </p:nvSpPr>
        <p:spPr bwMode="auto">
          <a:xfrm>
            <a:off x="205740" y="711201"/>
            <a:ext cx="1183005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dirty="0">
                <a:solidFill>
                  <a:schemeClr val="accent2"/>
                </a:solidFill>
                <a:latin typeface="Tahoma" pitchFamily="34" charset="0"/>
                <a:cs typeface="Times New Roman" pitchFamily="18" charset="0"/>
              </a:rPr>
              <a:t> </a:t>
            </a:r>
            <a:r>
              <a:rPr lang="en-US" sz="32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Creating Parameterized Stored Procedures (Contd.)</a:t>
            </a:r>
          </a:p>
        </p:txBody>
      </p:sp>
      <p:sp>
        <p:nvSpPr>
          <p:cNvPr id="2" name="Rectangle 1"/>
          <p:cNvSpPr/>
          <p:nvPr/>
        </p:nvSpPr>
        <p:spPr>
          <a:xfrm>
            <a:off x="762000" y="1676400"/>
            <a:ext cx="8686800" cy="43088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cs typeface="Times New Roman" pitchFamily="18" charset="0"/>
              </a:rPr>
              <a:t>You can create a parameterized stored procedure by using the following statement</a:t>
            </a:r>
            <a:r>
              <a:rPr lang="en-US" sz="2000" dirty="0" smtClean="0">
                <a:cs typeface="Times New Roman" pitchFamily="18" charset="0"/>
              </a:rPr>
              <a:t>: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dirty="0">
              <a:cs typeface="Times New Roman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dirty="0" smtClean="0">
              <a:cs typeface="Times New Roman" pitchFamily="18" charset="0"/>
            </a:endParaRPr>
          </a:p>
          <a:p>
            <a:endParaRPr lang="en-US" sz="2000" dirty="0" smtClean="0">
              <a:cs typeface="Times New Roman" pitchFamily="18" charset="0"/>
            </a:endParaRPr>
          </a:p>
          <a:p>
            <a:endParaRPr lang="en-US" sz="2000" dirty="0">
              <a:cs typeface="Times New Roman" pitchFamily="18" charset="0"/>
            </a:endParaRPr>
          </a:p>
          <a:p>
            <a:endParaRPr lang="en-US" sz="2000" dirty="0" smtClean="0">
              <a:cs typeface="Times New Roman" pitchFamily="18" charset="0"/>
            </a:endParaRPr>
          </a:p>
          <a:p>
            <a:endParaRPr lang="en-US" sz="2000" dirty="0">
              <a:cs typeface="Times New Roman" pitchFamily="18" charset="0"/>
            </a:endParaRPr>
          </a:p>
          <a:p>
            <a:endParaRPr lang="en-US" sz="2000" dirty="0">
              <a:cs typeface="Times New Roman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dirty="0" smtClean="0">
              <a:cs typeface="Courier New" pitchFamily="49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 smtClean="0">
                <a:cs typeface="Times New Roman" pitchFamily="18" charset="0"/>
              </a:rPr>
              <a:t>You </a:t>
            </a:r>
            <a:r>
              <a:rPr lang="en-US" sz="2000" dirty="0">
                <a:cs typeface="Times New Roman" pitchFamily="18" charset="0"/>
              </a:rPr>
              <a:t>can execute the </a:t>
            </a:r>
            <a:r>
              <a:rPr lang="en-US" sz="2000" dirty="0" err="1">
                <a:cs typeface="Times New Roman" pitchFamily="18" charset="0"/>
              </a:rPr>
              <a:t>prcListEmployee</a:t>
            </a:r>
            <a:r>
              <a:rPr lang="en-US" sz="2000" dirty="0">
                <a:cs typeface="Times New Roman" pitchFamily="18" charset="0"/>
              </a:rPr>
              <a:t> stored procedure by using the following statement</a:t>
            </a:r>
            <a:r>
              <a:rPr lang="en-US" sz="2000" dirty="0" smtClean="0">
                <a:cs typeface="Times New Roman" pitchFamily="18" charset="0"/>
              </a:rPr>
              <a:t>: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dirty="0">
              <a:cs typeface="Times New Roman" pitchFamily="18" charset="0"/>
            </a:endParaRPr>
          </a:p>
          <a:p>
            <a:r>
              <a:rPr lang="en-US" sz="16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		</a:t>
            </a:r>
          </a:p>
        </p:txBody>
      </p:sp>
      <p:sp>
        <p:nvSpPr>
          <p:cNvPr id="5" name="Rounded Rectangle 4"/>
          <p:cNvSpPr/>
          <p:nvPr/>
        </p:nvSpPr>
        <p:spPr bwMode="auto">
          <a:xfrm>
            <a:off x="990600" y="2819400"/>
            <a:ext cx="5867400" cy="1600200"/>
          </a:xfrm>
          <a:prstGeom prst="round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40" tIns="91440" rIns="34294" bIns="34294" rtlCol="0" anchor="t" anchorCtr="0"/>
          <a:lstStyle/>
          <a:p>
            <a:pPr algn="ctr" defTabSz="932406"/>
            <a:endParaRPr lang="en-US" sz="1600" spc="-102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AutoShape 25"/>
          <p:cNvSpPr>
            <a:spLocks noChangeArrowheads="1"/>
          </p:cNvSpPr>
          <p:nvPr/>
        </p:nvSpPr>
        <p:spPr bwMode="auto">
          <a:xfrm>
            <a:off x="985381" y="2616549"/>
            <a:ext cx="1978310" cy="319760"/>
          </a:xfrm>
          <a:prstGeom prst="roundRect">
            <a:avLst>
              <a:gd name="adj" fmla="val 4167"/>
            </a:avLst>
          </a:prstGeom>
          <a:gradFill rotWithShape="1">
            <a:gsLst>
              <a:gs pos="0">
                <a:srgbClr val="EEEFD7"/>
              </a:gs>
              <a:gs pos="100000">
                <a:srgbClr val="D5D69C"/>
              </a:gs>
            </a:gsLst>
            <a:lin ang="2700000" scaled="1"/>
          </a:gra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5F5F5F">
                <a:alpha val="50000"/>
              </a:srgbClr>
            </a:outerShdw>
          </a:effectLst>
        </p:spPr>
        <p:txBody>
          <a:bodyPr tIns="91440" bIns="91440" anchor="ctr"/>
          <a:lstStyle/>
          <a:p>
            <a:pPr>
              <a:defRPr/>
            </a:pPr>
            <a:r>
              <a:rPr lang="en-GB" b="1" dirty="0" smtClean="0">
                <a:solidFill>
                  <a:schemeClr val="bg1"/>
                </a:solidFill>
                <a:cs typeface="Arial" charset="0"/>
              </a:rPr>
              <a:t>Example</a:t>
            </a:r>
            <a:endParaRPr lang="en-GB" b="1" dirty="0">
              <a:solidFill>
                <a:schemeClr val="bg1"/>
              </a:solidFill>
              <a:cs typeface="Arial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3046955"/>
            <a:ext cx="44958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ounded Rectangle 7"/>
          <p:cNvSpPr/>
          <p:nvPr/>
        </p:nvSpPr>
        <p:spPr bwMode="auto">
          <a:xfrm>
            <a:off x="756781" y="5689236"/>
            <a:ext cx="6101219" cy="990600"/>
          </a:xfrm>
          <a:prstGeom prst="round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40" tIns="91440" rIns="34294" bIns="34294" rtlCol="0" anchor="t" anchorCtr="0"/>
          <a:lstStyle/>
          <a:p>
            <a:pPr algn="ctr" defTabSz="932406"/>
            <a:endParaRPr lang="en-US" sz="1600" spc="-102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AutoShape 25"/>
          <p:cNvSpPr>
            <a:spLocks noChangeArrowheads="1"/>
          </p:cNvSpPr>
          <p:nvPr/>
        </p:nvSpPr>
        <p:spPr bwMode="auto">
          <a:xfrm>
            <a:off x="751562" y="5486385"/>
            <a:ext cx="2005762" cy="243627"/>
          </a:xfrm>
          <a:prstGeom prst="roundRect">
            <a:avLst>
              <a:gd name="adj" fmla="val 4167"/>
            </a:avLst>
          </a:prstGeom>
          <a:gradFill rotWithShape="1">
            <a:gsLst>
              <a:gs pos="0">
                <a:srgbClr val="EEEFD7"/>
              </a:gs>
              <a:gs pos="100000">
                <a:srgbClr val="D5D69C"/>
              </a:gs>
            </a:gsLst>
            <a:lin ang="2700000" scaled="1"/>
          </a:gra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5F5F5F">
                <a:alpha val="50000"/>
              </a:srgbClr>
            </a:outerShdw>
          </a:effectLst>
        </p:spPr>
        <p:txBody>
          <a:bodyPr tIns="91440" bIns="91440" anchor="ctr"/>
          <a:lstStyle/>
          <a:p>
            <a:pPr>
              <a:defRPr/>
            </a:pPr>
            <a:r>
              <a:rPr lang="en-GB" b="1" dirty="0" smtClean="0">
                <a:solidFill>
                  <a:schemeClr val="bg1"/>
                </a:solidFill>
                <a:cs typeface="Arial" charset="0"/>
              </a:rPr>
              <a:t>Example</a:t>
            </a:r>
            <a:endParaRPr lang="en-GB" b="1" dirty="0">
              <a:solidFill>
                <a:schemeClr val="bg1"/>
              </a:solidFill>
              <a:cs typeface="Arial" charset="0"/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6041660"/>
            <a:ext cx="4191000" cy="41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88867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752600" y="6019800"/>
            <a:ext cx="4217670" cy="30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b="1" dirty="0">
                <a:latin typeface="Arial" pitchFamily="34" charset="0"/>
                <a:cs typeface="Arial" pitchFamily="34" charset="0"/>
              </a:rPr>
              <a:t>Creates a table type named </a:t>
            </a:r>
            <a:r>
              <a:rPr lang="en-US" sz="1400" b="1" dirty="0" err="1">
                <a:latin typeface="Arial" pitchFamily="34" charset="0"/>
                <a:cs typeface="Arial" pitchFamily="34" charset="0"/>
              </a:rPr>
              <a:t>NType</a:t>
            </a:r>
            <a:r>
              <a:rPr lang="en-US" sz="1400" b="1" dirty="0">
                <a:latin typeface="Arial" pitchFamily="34" charset="0"/>
                <a:cs typeface="Arial" pitchFamily="34" charset="0"/>
              </a:rPr>
              <a:t>.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205740" y="711201"/>
            <a:ext cx="1183005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dirty="0">
                <a:solidFill>
                  <a:schemeClr val="accent2"/>
                </a:solidFill>
                <a:latin typeface="Tahoma" pitchFamily="34" charset="0"/>
                <a:cs typeface="Times New Roman" pitchFamily="18" charset="0"/>
              </a:rPr>
              <a:t> </a:t>
            </a:r>
            <a:r>
              <a:rPr lang="en-US" sz="32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Creating Parameterized Stored Procedures (Contd.)</a:t>
            </a:r>
          </a:p>
        </p:txBody>
      </p:sp>
      <p:sp>
        <p:nvSpPr>
          <p:cNvPr id="2" name="Rectangle 1"/>
          <p:cNvSpPr/>
          <p:nvPr/>
        </p:nvSpPr>
        <p:spPr>
          <a:xfrm>
            <a:off x="609600" y="1683262"/>
            <a:ext cx="9448800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cs typeface="Times New Roman" pitchFamily="18" charset="0"/>
              </a:rPr>
              <a:t>Apart from </a:t>
            </a:r>
            <a:r>
              <a:rPr lang="en-US" sz="2000" dirty="0" smtClean="0">
                <a:cs typeface="Times New Roman" pitchFamily="18" charset="0"/>
              </a:rPr>
              <a:t>scalar variables</a:t>
            </a:r>
            <a:r>
              <a:rPr lang="en-US" sz="2000" dirty="0">
                <a:cs typeface="Times New Roman" pitchFamily="18" charset="0"/>
              </a:rPr>
              <a:t>, you can pass a table-valued parameter to a stored procedure.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cs typeface="Times New Roman" pitchFamily="18" charset="0"/>
              </a:rPr>
              <a:t>The table-valued parameter: 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000" dirty="0">
                <a:cs typeface="Times New Roman" pitchFamily="18" charset="0"/>
              </a:rPr>
              <a:t>Enables you to send multiple rows of data to the stored procedure without creating a temporary table or many parameters.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000" dirty="0">
                <a:cs typeface="Times New Roman" pitchFamily="18" charset="0"/>
              </a:rPr>
              <a:t>Must be declared with the READONLY option while creating a stored procedure.</a:t>
            </a:r>
          </a:p>
          <a:p>
            <a:pPr lvl="1"/>
            <a:r>
              <a:rPr lang="en-US" sz="16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	</a:t>
            </a:r>
          </a:p>
        </p:txBody>
      </p:sp>
      <p:sp>
        <p:nvSpPr>
          <p:cNvPr id="7" name="Rounded Rectangle 6"/>
          <p:cNvSpPr/>
          <p:nvPr/>
        </p:nvSpPr>
        <p:spPr bwMode="auto">
          <a:xfrm>
            <a:off x="1013564" y="4396598"/>
            <a:ext cx="6101219" cy="1089802"/>
          </a:xfrm>
          <a:prstGeom prst="round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40" tIns="91440" rIns="34294" bIns="34294" rtlCol="0" anchor="t" anchorCtr="0"/>
          <a:lstStyle/>
          <a:p>
            <a:pPr algn="ctr" defTabSz="932406"/>
            <a:endParaRPr lang="en-US" sz="1600" spc="-102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AutoShape 25"/>
          <p:cNvSpPr>
            <a:spLocks noChangeArrowheads="1"/>
          </p:cNvSpPr>
          <p:nvPr/>
        </p:nvSpPr>
        <p:spPr bwMode="auto">
          <a:xfrm>
            <a:off x="985381" y="4198966"/>
            <a:ext cx="2005762" cy="243627"/>
          </a:xfrm>
          <a:prstGeom prst="roundRect">
            <a:avLst>
              <a:gd name="adj" fmla="val 4167"/>
            </a:avLst>
          </a:prstGeom>
          <a:gradFill rotWithShape="1">
            <a:gsLst>
              <a:gs pos="0">
                <a:srgbClr val="EEEFD7"/>
              </a:gs>
              <a:gs pos="100000">
                <a:srgbClr val="D5D69C"/>
              </a:gs>
            </a:gsLst>
            <a:lin ang="2700000" scaled="1"/>
          </a:gra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5F5F5F">
                <a:alpha val="50000"/>
              </a:srgbClr>
            </a:outerShdw>
          </a:effectLst>
        </p:spPr>
        <p:txBody>
          <a:bodyPr tIns="91440" bIns="91440" anchor="ctr"/>
          <a:lstStyle/>
          <a:p>
            <a:pPr>
              <a:defRPr/>
            </a:pPr>
            <a:r>
              <a:rPr lang="en-GB" b="1" dirty="0" smtClean="0">
                <a:solidFill>
                  <a:schemeClr val="bg1"/>
                </a:solidFill>
                <a:cs typeface="Arial" charset="0"/>
              </a:rPr>
              <a:t>Example</a:t>
            </a:r>
            <a:endParaRPr lang="en-GB" b="1" dirty="0">
              <a:solidFill>
                <a:schemeClr val="bg1"/>
              </a:solidFill>
              <a:cs typeface="Arial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1880" y="4648200"/>
            <a:ext cx="484888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96865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205740" y="711201"/>
            <a:ext cx="1183005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dirty="0">
                <a:solidFill>
                  <a:schemeClr val="accent2"/>
                </a:solidFill>
                <a:latin typeface="Tahoma" pitchFamily="34" charset="0"/>
                <a:cs typeface="Times New Roman" pitchFamily="18" charset="0"/>
              </a:rPr>
              <a:t> </a:t>
            </a:r>
            <a:r>
              <a:rPr lang="en-US" sz="32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Creating Parameterized Stored Procedures (Contd.)</a:t>
            </a:r>
          </a:p>
        </p:txBody>
      </p:sp>
      <p:sp>
        <p:nvSpPr>
          <p:cNvPr id="2" name="Rectangle 1"/>
          <p:cNvSpPr/>
          <p:nvPr/>
        </p:nvSpPr>
        <p:spPr>
          <a:xfrm>
            <a:off x="457200" y="1447800"/>
            <a:ext cx="114300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000" dirty="0">
                <a:cs typeface="Times New Roman" pitchFamily="18" charset="0"/>
              </a:rPr>
              <a:t>You can create a stored procedure that takes a parameter of table type by using the following statement:</a:t>
            </a:r>
          </a:p>
          <a:p>
            <a:r>
              <a:rPr lang="en-US" sz="2000" dirty="0">
                <a:cs typeface="Courier New" pitchFamily="49" charset="0"/>
              </a:rPr>
              <a:t>	</a:t>
            </a:r>
            <a:endParaRPr lang="en-US" sz="2000" dirty="0" smtClean="0">
              <a:cs typeface="Courier New" pitchFamily="49" charset="0"/>
            </a:endParaRPr>
          </a:p>
          <a:p>
            <a:endParaRPr lang="en-US" sz="2000" dirty="0">
              <a:cs typeface="Courier New" pitchFamily="49" charset="0"/>
            </a:endParaRPr>
          </a:p>
          <a:p>
            <a:endParaRPr lang="en-US" sz="2000" dirty="0" smtClean="0">
              <a:cs typeface="Courier New" pitchFamily="49" charset="0"/>
            </a:endParaRPr>
          </a:p>
          <a:p>
            <a:endParaRPr lang="en-US" sz="2000" dirty="0" smtClean="0">
              <a:cs typeface="Courier New" pitchFamily="49" charset="0"/>
            </a:endParaRPr>
          </a:p>
          <a:p>
            <a:endParaRPr lang="en-US" sz="2000" dirty="0" smtClean="0">
              <a:cs typeface="Courier New" pitchFamily="49" charset="0"/>
            </a:endParaRPr>
          </a:p>
          <a:p>
            <a:endParaRPr lang="en-US" sz="2000" dirty="0" smtClean="0">
              <a:cs typeface="Times New Roman" pitchFamily="18" charset="0"/>
            </a:endParaRPr>
          </a:p>
          <a:p>
            <a:endParaRPr lang="en-US" sz="2000" dirty="0">
              <a:cs typeface="Times New Roman" pitchFamily="18" charset="0"/>
            </a:endParaRPr>
          </a:p>
          <a:p>
            <a:endParaRPr lang="en-US" sz="2000" dirty="0" smtClean="0">
              <a:cs typeface="Times New Roman" pitchFamily="18" charset="0"/>
            </a:endParaRPr>
          </a:p>
          <a:p>
            <a:r>
              <a:rPr lang="en-US" sz="2000" dirty="0" smtClean="0">
                <a:cs typeface="Times New Roman" pitchFamily="18" charset="0"/>
              </a:rPr>
              <a:t>You </a:t>
            </a:r>
            <a:r>
              <a:rPr lang="en-US" sz="2000" dirty="0">
                <a:cs typeface="Times New Roman" pitchFamily="18" charset="0"/>
              </a:rPr>
              <a:t>can execute the </a:t>
            </a:r>
            <a:r>
              <a:rPr lang="en-US" sz="2000" dirty="0" err="1">
                <a:cs typeface="Times New Roman" pitchFamily="18" charset="0"/>
              </a:rPr>
              <a:t>Table_Proc</a:t>
            </a:r>
            <a:r>
              <a:rPr lang="en-US" sz="2000" dirty="0">
                <a:cs typeface="Times New Roman" pitchFamily="18" charset="0"/>
              </a:rPr>
              <a:t> stored procedure by using the following statements:</a:t>
            </a:r>
          </a:p>
          <a:p>
            <a:r>
              <a:rPr lang="en-US" sz="2000" dirty="0">
                <a:cs typeface="Courier New" pitchFamily="49" charset="0"/>
              </a:rPr>
              <a:t>	</a:t>
            </a:r>
          </a:p>
        </p:txBody>
      </p:sp>
      <p:sp>
        <p:nvSpPr>
          <p:cNvPr id="6" name="Rounded Rectangle 5"/>
          <p:cNvSpPr/>
          <p:nvPr/>
        </p:nvSpPr>
        <p:spPr bwMode="auto">
          <a:xfrm>
            <a:off x="1004169" y="5301256"/>
            <a:ext cx="6101219" cy="1328144"/>
          </a:xfrm>
          <a:prstGeom prst="round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40" tIns="91440" rIns="34294" bIns="34294" rtlCol="0" anchor="t" anchorCtr="0"/>
          <a:lstStyle/>
          <a:p>
            <a:pPr algn="ctr" defTabSz="932406"/>
            <a:endParaRPr lang="en-US" sz="1600" spc="-102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AutoShape 25"/>
          <p:cNvSpPr>
            <a:spLocks noChangeArrowheads="1"/>
          </p:cNvSpPr>
          <p:nvPr/>
        </p:nvSpPr>
        <p:spPr bwMode="auto">
          <a:xfrm>
            <a:off x="1004169" y="5116112"/>
            <a:ext cx="2005762" cy="243627"/>
          </a:xfrm>
          <a:prstGeom prst="roundRect">
            <a:avLst>
              <a:gd name="adj" fmla="val 4167"/>
            </a:avLst>
          </a:prstGeom>
          <a:gradFill rotWithShape="1">
            <a:gsLst>
              <a:gs pos="0">
                <a:srgbClr val="EEEFD7"/>
              </a:gs>
              <a:gs pos="100000">
                <a:srgbClr val="D5D69C"/>
              </a:gs>
            </a:gsLst>
            <a:lin ang="2700000" scaled="1"/>
          </a:gra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5F5F5F">
                <a:alpha val="50000"/>
              </a:srgbClr>
            </a:outerShdw>
          </a:effectLst>
        </p:spPr>
        <p:txBody>
          <a:bodyPr tIns="91440" bIns="91440" anchor="ctr"/>
          <a:lstStyle/>
          <a:p>
            <a:pPr>
              <a:defRPr/>
            </a:pPr>
            <a:r>
              <a:rPr lang="en-GB" b="1" dirty="0" smtClean="0">
                <a:solidFill>
                  <a:schemeClr val="bg1"/>
                </a:solidFill>
                <a:cs typeface="Arial" charset="0"/>
              </a:rPr>
              <a:t>Example</a:t>
            </a:r>
            <a:endParaRPr lang="en-GB" b="1" dirty="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8" name="Rounded Rectangle 7"/>
          <p:cNvSpPr/>
          <p:nvPr/>
        </p:nvSpPr>
        <p:spPr bwMode="auto">
          <a:xfrm>
            <a:off x="1048011" y="2743200"/>
            <a:ext cx="6101219" cy="1447800"/>
          </a:xfrm>
          <a:prstGeom prst="round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40" tIns="91440" rIns="34294" bIns="34294" rtlCol="0" anchor="t" anchorCtr="0"/>
          <a:lstStyle/>
          <a:p>
            <a:pPr algn="ctr" defTabSz="932406"/>
            <a:endParaRPr lang="en-US" sz="1600" spc="-102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AutoShape 25"/>
          <p:cNvSpPr>
            <a:spLocks noChangeArrowheads="1"/>
          </p:cNvSpPr>
          <p:nvPr/>
        </p:nvSpPr>
        <p:spPr bwMode="auto">
          <a:xfrm>
            <a:off x="1048011" y="2545568"/>
            <a:ext cx="2005762" cy="243627"/>
          </a:xfrm>
          <a:prstGeom prst="roundRect">
            <a:avLst>
              <a:gd name="adj" fmla="val 4167"/>
            </a:avLst>
          </a:prstGeom>
          <a:gradFill rotWithShape="1">
            <a:gsLst>
              <a:gs pos="0">
                <a:srgbClr val="EEEFD7"/>
              </a:gs>
              <a:gs pos="100000">
                <a:srgbClr val="D5D69C"/>
              </a:gs>
            </a:gsLst>
            <a:lin ang="2700000" scaled="1"/>
          </a:gra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5F5F5F">
                <a:alpha val="50000"/>
              </a:srgbClr>
            </a:outerShdw>
          </a:effectLst>
        </p:spPr>
        <p:txBody>
          <a:bodyPr tIns="91440" bIns="91440" anchor="ctr"/>
          <a:lstStyle/>
          <a:p>
            <a:pPr>
              <a:defRPr/>
            </a:pPr>
            <a:r>
              <a:rPr lang="en-GB" b="1" dirty="0" smtClean="0">
                <a:solidFill>
                  <a:schemeClr val="bg1"/>
                </a:solidFill>
                <a:cs typeface="Arial" charset="0"/>
              </a:rPr>
              <a:t>Example</a:t>
            </a:r>
            <a:endParaRPr lang="en-GB" b="1" dirty="0">
              <a:solidFill>
                <a:schemeClr val="bg1"/>
              </a:solidFill>
              <a:cs typeface="Arial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4899" y="2882878"/>
            <a:ext cx="4765866" cy="13081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5452983"/>
            <a:ext cx="4700530" cy="10246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04139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57200" y="1844458"/>
            <a:ext cx="10210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cs typeface="Times New Roman" pitchFamily="18" charset="0"/>
              </a:rPr>
              <a:t>When the preceding statements are executed, two rows are inserted in the Branch table, as shown in the following figure</a:t>
            </a:r>
            <a:endParaRPr lang="en-US" sz="2000" dirty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90800" y="3798887"/>
            <a:ext cx="4395550" cy="10445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12" name="Text Box 3"/>
          <p:cNvSpPr txBox="1">
            <a:spLocks noChangeArrowheads="1"/>
          </p:cNvSpPr>
          <p:nvPr/>
        </p:nvSpPr>
        <p:spPr bwMode="auto">
          <a:xfrm>
            <a:off x="205740" y="711201"/>
            <a:ext cx="1183005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dirty="0">
                <a:solidFill>
                  <a:schemeClr val="accent2"/>
                </a:solidFill>
                <a:latin typeface="Tahoma" pitchFamily="34" charset="0"/>
                <a:cs typeface="Times New Roman" pitchFamily="18" charset="0"/>
              </a:rPr>
              <a:t> </a:t>
            </a:r>
            <a:r>
              <a:rPr lang="en-US" sz="32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Creating Parameterized Stored Procedures (Contd.)</a:t>
            </a:r>
          </a:p>
        </p:txBody>
      </p:sp>
    </p:spTree>
    <p:extLst>
      <p:ext uri="{BB962C8B-B14F-4D97-AF65-F5344CB8AC3E}">
        <p14:creationId xmlns:p14="http://schemas.microsoft.com/office/powerpoint/2010/main" val="4100479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3"/>
          <p:cNvSpPr txBox="1">
            <a:spLocks noChangeArrowheads="1"/>
          </p:cNvSpPr>
          <p:nvPr/>
        </p:nvSpPr>
        <p:spPr bwMode="auto">
          <a:xfrm>
            <a:off x="205740" y="711201"/>
            <a:ext cx="1183005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dirty="0">
                <a:solidFill>
                  <a:schemeClr val="accent2"/>
                </a:solidFill>
                <a:latin typeface="Tahoma" pitchFamily="34" charset="0"/>
                <a:cs typeface="Times New Roman" pitchFamily="18" charset="0"/>
              </a:rPr>
              <a:t> </a:t>
            </a:r>
            <a:r>
              <a:rPr lang="en-US" sz="32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Returning Values from Stored Procedures</a:t>
            </a:r>
          </a:p>
        </p:txBody>
      </p:sp>
      <p:pic>
        <p:nvPicPr>
          <p:cNvPr id="3075" name="Picture 3" descr="JBIZ044.WMF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91840" y="2971800"/>
            <a:ext cx="2762489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Cloud Callout 1"/>
          <p:cNvSpPr/>
          <p:nvPr/>
        </p:nvSpPr>
        <p:spPr bwMode="auto">
          <a:xfrm>
            <a:off x="5791200" y="1311634"/>
            <a:ext cx="2480071" cy="2819400"/>
          </a:xfrm>
          <a:prstGeom prst="cloudCallout">
            <a:avLst/>
          </a:prstGeom>
          <a:solidFill>
            <a:srgbClr val="E34A28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40" tIns="91440" rIns="34294" bIns="34294" rtlCol="0" anchor="t" anchorCtr="0"/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Arial" pitchFamily="34" charset="0"/>
              </a:rPr>
              <a:t>You can also return values from a stored procedure.</a:t>
            </a:r>
            <a:r>
              <a:rPr lang="en-US" sz="1600" b="1" dirty="0">
                <a:solidFill>
                  <a:srgbClr val="C00000"/>
                </a:solidFill>
                <a:latin typeface="Arial" pitchFamily="34" charset="0"/>
              </a:rPr>
              <a:t/>
            </a:r>
            <a:br>
              <a:rPr lang="en-US" sz="1600" b="1" dirty="0">
                <a:solidFill>
                  <a:srgbClr val="C00000"/>
                </a:solidFill>
                <a:latin typeface="Arial" pitchFamily="34" charset="0"/>
              </a:rPr>
            </a:br>
            <a:endParaRPr lang="en-US" sz="1600" b="1" dirty="0">
              <a:solidFill>
                <a:srgbClr val="C00000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5742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205740" y="711201"/>
            <a:ext cx="1183005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 dirty="0" smtClean="0">
                <a:cs typeface="Times New Roman" pitchFamily="18" charset="0"/>
              </a:rPr>
              <a:t>Returning </a:t>
            </a:r>
            <a:r>
              <a:rPr lang="en-US" sz="3200" b="1" dirty="0">
                <a:cs typeface="Times New Roman" pitchFamily="18" charset="0"/>
              </a:rPr>
              <a:t>Values from Stored Procedures (Contd.)</a:t>
            </a:r>
          </a:p>
        </p:txBody>
      </p:sp>
      <p:sp>
        <p:nvSpPr>
          <p:cNvPr id="3" name="Rectangle 2"/>
          <p:cNvSpPr/>
          <p:nvPr/>
        </p:nvSpPr>
        <p:spPr>
          <a:xfrm>
            <a:off x="685800" y="2395541"/>
            <a:ext cx="61722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cs typeface="Times New Roman" pitchFamily="18" charset="0"/>
              </a:rPr>
              <a:t>You can return values from the stored procedure:</a:t>
            </a:r>
            <a:endParaRPr lang="en-US" sz="2000" dirty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IN" sz="2000" dirty="0"/>
              <a:t>By using the RETURN statement.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IN" sz="2000" dirty="0"/>
              <a:t>By using the OUTPUT parameter.</a:t>
            </a:r>
          </a:p>
        </p:txBody>
      </p:sp>
    </p:spTree>
    <p:extLst>
      <p:ext uri="{BB962C8B-B14F-4D97-AF65-F5344CB8AC3E}">
        <p14:creationId xmlns:p14="http://schemas.microsoft.com/office/powerpoint/2010/main" val="905972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205740" y="224515"/>
            <a:ext cx="1183005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dirty="0">
                <a:latin typeface="Tahoma" pitchFamily="34" charset="0"/>
                <a:cs typeface="Times New Roman" pitchFamily="18" charset="0"/>
              </a:rPr>
              <a:t> </a:t>
            </a:r>
            <a:r>
              <a:rPr lang="en-US" sz="28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Returning Values from Stored Procedures (Contd.)</a:t>
            </a:r>
          </a:p>
        </p:txBody>
      </p:sp>
      <p:sp>
        <p:nvSpPr>
          <p:cNvPr id="3" name="Rectangle 2"/>
          <p:cNvSpPr/>
          <p:nvPr/>
        </p:nvSpPr>
        <p:spPr>
          <a:xfrm>
            <a:off x="762000" y="1524000"/>
            <a:ext cx="61722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cs typeface="Times New Roman" pitchFamily="18" charset="0"/>
              </a:rPr>
              <a:t>The RETURN statement allows the stored procedure to return only an integer value to the calling application</a:t>
            </a:r>
            <a:r>
              <a:rPr lang="en-US" dirty="0" smtClean="0">
                <a:cs typeface="Times New Roman" pitchFamily="18" charset="0"/>
              </a:rPr>
              <a:t>.</a:t>
            </a:r>
            <a:endParaRPr lang="en-US" dirty="0">
              <a:cs typeface="Times New Roman" pitchFamily="18" charset="0"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685801" y="3290888"/>
            <a:ext cx="4191000" cy="823912"/>
          </a:xfrm>
          <a:prstGeom prst="round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40" tIns="91440" rIns="34294" bIns="34294" rtlCol="0" anchor="t" anchorCtr="0"/>
          <a:lstStyle/>
          <a:p>
            <a:pPr algn="ctr" defTabSz="932406"/>
            <a:endParaRPr lang="en-US" sz="1600" spc="-102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AutoShape 25"/>
          <p:cNvSpPr>
            <a:spLocks noChangeArrowheads="1"/>
          </p:cNvSpPr>
          <p:nvPr/>
        </p:nvSpPr>
        <p:spPr bwMode="auto">
          <a:xfrm>
            <a:off x="680581" y="3088037"/>
            <a:ext cx="2005762" cy="243627"/>
          </a:xfrm>
          <a:prstGeom prst="roundRect">
            <a:avLst>
              <a:gd name="adj" fmla="val 4167"/>
            </a:avLst>
          </a:prstGeom>
          <a:gradFill rotWithShape="1">
            <a:gsLst>
              <a:gs pos="0">
                <a:srgbClr val="EEEFD7"/>
              </a:gs>
              <a:gs pos="100000">
                <a:srgbClr val="D5D69C"/>
              </a:gs>
            </a:gsLst>
            <a:lin ang="2700000" scaled="1"/>
          </a:gra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5F5F5F">
                <a:alpha val="50000"/>
              </a:srgbClr>
            </a:outerShdw>
          </a:effectLst>
        </p:spPr>
        <p:txBody>
          <a:bodyPr tIns="91440" bIns="91440" anchor="ctr"/>
          <a:lstStyle/>
          <a:p>
            <a:pPr>
              <a:defRPr/>
            </a:pPr>
            <a:r>
              <a:rPr lang="en-GB" b="1" dirty="0" smtClean="0">
                <a:solidFill>
                  <a:schemeClr val="bg1"/>
                </a:solidFill>
                <a:cs typeface="Arial" charset="0"/>
              </a:rPr>
              <a:t>Syntax</a:t>
            </a:r>
            <a:endParaRPr lang="en-GB" b="1" dirty="0">
              <a:solidFill>
                <a:schemeClr val="bg1"/>
              </a:solidFill>
              <a:cs typeface="Arial" charset="0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542" y="3470461"/>
            <a:ext cx="2578439" cy="491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85894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7" name="Picture 3" descr="JBIZ044.WMF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88970" y="3124200"/>
            <a:ext cx="2762489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205740" y="456391"/>
            <a:ext cx="1183005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dirty="0">
                <a:solidFill>
                  <a:schemeClr val="accent2"/>
                </a:solidFill>
                <a:latin typeface="Tahoma" pitchFamily="34" charset="0"/>
                <a:cs typeface="Times New Roman" pitchFamily="18" charset="0"/>
              </a:rPr>
              <a:t> </a:t>
            </a:r>
            <a:r>
              <a:rPr lang="en-US" sz="32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Implementing Stored </a:t>
            </a:r>
            <a:r>
              <a:rPr lang="en-US" sz="3200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Procedures(Contd.)</a:t>
            </a:r>
            <a:endParaRPr lang="en-US" sz="3200" b="1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Cloud Callout 1"/>
          <p:cNvSpPr/>
          <p:nvPr/>
        </p:nvSpPr>
        <p:spPr bwMode="auto">
          <a:xfrm>
            <a:off x="5257800" y="1143000"/>
            <a:ext cx="2438400" cy="2438400"/>
          </a:xfrm>
          <a:prstGeom prst="cloudCallout">
            <a:avLst/>
          </a:prstGeom>
          <a:solidFill>
            <a:srgbClr val="E34A28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40" tIns="91440" rIns="34294" bIns="34294" rtlCol="0" anchor="t" anchorCtr="0"/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Arial" pitchFamily="34" charset="0"/>
              </a:rPr>
              <a:t>A stored procedure is a precompiled object stored in the database.</a:t>
            </a:r>
          </a:p>
        </p:txBody>
      </p:sp>
    </p:spTree>
    <p:extLst>
      <p:ext uri="{BB962C8B-B14F-4D97-AF65-F5344CB8AC3E}">
        <p14:creationId xmlns:p14="http://schemas.microsoft.com/office/powerpoint/2010/main" val="1601550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205740" y="711201"/>
            <a:ext cx="1183005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 dirty="0" smtClean="0">
                <a:cs typeface="Times New Roman" pitchFamily="18" charset="0"/>
              </a:rPr>
              <a:t>Returning </a:t>
            </a:r>
            <a:r>
              <a:rPr lang="en-US" sz="3200" b="1" dirty="0">
                <a:cs typeface="Times New Roman" pitchFamily="18" charset="0"/>
              </a:rPr>
              <a:t>Values from Stored Procedures (Contd.)</a:t>
            </a:r>
          </a:p>
        </p:txBody>
      </p:sp>
      <p:sp>
        <p:nvSpPr>
          <p:cNvPr id="3" name="Rectangle 2"/>
          <p:cNvSpPr/>
          <p:nvPr/>
        </p:nvSpPr>
        <p:spPr>
          <a:xfrm>
            <a:off x="381000" y="1520785"/>
            <a:ext cx="80772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cs typeface="Times New Roman" pitchFamily="18" charset="0"/>
              </a:rPr>
              <a:t>The OUTPUT keyword allows you to create a stored procedure with output parameters</a:t>
            </a:r>
            <a:r>
              <a:rPr lang="en-US" sz="2000" dirty="0" smtClean="0">
                <a:cs typeface="Times New Roman" pitchFamily="18" charset="0"/>
              </a:rPr>
              <a:t>.</a:t>
            </a:r>
            <a:endParaRPr lang="en-US" sz="2000" dirty="0">
              <a:cs typeface="Times New Roman" pitchFamily="18" charset="0"/>
            </a:endParaRPr>
          </a:p>
        </p:txBody>
      </p:sp>
      <p:sp>
        <p:nvSpPr>
          <p:cNvPr id="8" name="Rounded Rectangle 7"/>
          <p:cNvSpPr/>
          <p:nvPr/>
        </p:nvSpPr>
        <p:spPr bwMode="auto">
          <a:xfrm>
            <a:off x="685800" y="3290888"/>
            <a:ext cx="4419599" cy="1738312"/>
          </a:xfrm>
          <a:prstGeom prst="round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40" tIns="91440" rIns="34294" bIns="34294" rtlCol="0" anchor="t" anchorCtr="0"/>
          <a:lstStyle/>
          <a:p>
            <a:pPr algn="ctr" defTabSz="932406"/>
            <a:endParaRPr lang="en-US" sz="1600" spc="-102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AutoShape 25"/>
          <p:cNvSpPr>
            <a:spLocks noChangeArrowheads="1"/>
          </p:cNvSpPr>
          <p:nvPr/>
        </p:nvSpPr>
        <p:spPr bwMode="auto">
          <a:xfrm>
            <a:off x="689915" y="3169074"/>
            <a:ext cx="2005762" cy="243627"/>
          </a:xfrm>
          <a:prstGeom prst="roundRect">
            <a:avLst>
              <a:gd name="adj" fmla="val 4167"/>
            </a:avLst>
          </a:prstGeom>
          <a:gradFill rotWithShape="1">
            <a:gsLst>
              <a:gs pos="0">
                <a:srgbClr val="EEEFD7"/>
              </a:gs>
              <a:gs pos="100000">
                <a:srgbClr val="D5D69C"/>
              </a:gs>
            </a:gsLst>
            <a:lin ang="2700000" scaled="1"/>
          </a:gra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5F5F5F">
                <a:alpha val="50000"/>
              </a:srgbClr>
            </a:outerShdw>
          </a:effectLst>
        </p:spPr>
        <p:txBody>
          <a:bodyPr tIns="91440" bIns="91440" anchor="ctr"/>
          <a:lstStyle/>
          <a:p>
            <a:pPr>
              <a:defRPr/>
            </a:pPr>
            <a:r>
              <a:rPr lang="en-GB" b="1" dirty="0" smtClean="0">
                <a:solidFill>
                  <a:schemeClr val="bg1"/>
                </a:solidFill>
                <a:cs typeface="Arial" charset="0"/>
              </a:rPr>
              <a:t>Syntax</a:t>
            </a:r>
            <a:endParaRPr lang="en-GB" b="1" dirty="0">
              <a:solidFill>
                <a:schemeClr val="bg1"/>
              </a:solidFill>
              <a:cs typeface="Arial" charset="0"/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484044"/>
            <a:ext cx="3048000" cy="1401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0061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205740" y="711201"/>
            <a:ext cx="1183005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 dirty="0" smtClean="0">
                <a:cs typeface="Times New Roman" pitchFamily="18" charset="0"/>
              </a:rPr>
              <a:t>Returning </a:t>
            </a:r>
            <a:r>
              <a:rPr lang="en-US" sz="3200" b="1" dirty="0">
                <a:cs typeface="Times New Roman" pitchFamily="18" charset="0"/>
              </a:rPr>
              <a:t>Values from Stored Procedures (Contd.)</a:t>
            </a:r>
          </a:p>
        </p:txBody>
      </p:sp>
      <p:sp>
        <p:nvSpPr>
          <p:cNvPr id="6" name="Rounded Rectangle 5"/>
          <p:cNvSpPr/>
          <p:nvPr/>
        </p:nvSpPr>
        <p:spPr bwMode="auto">
          <a:xfrm>
            <a:off x="914400" y="1971008"/>
            <a:ext cx="6858000" cy="3712370"/>
          </a:xfrm>
          <a:prstGeom prst="round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40" tIns="91440" rIns="34294" bIns="34294" rtlCol="0" anchor="t" anchorCtr="0"/>
          <a:lstStyle/>
          <a:p>
            <a:pPr algn="ctr" defTabSz="932406"/>
            <a:endParaRPr lang="en-US" sz="1600" spc="-102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AutoShape 25"/>
          <p:cNvSpPr>
            <a:spLocks noChangeArrowheads="1"/>
          </p:cNvSpPr>
          <p:nvPr/>
        </p:nvSpPr>
        <p:spPr bwMode="auto">
          <a:xfrm>
            <a:off x="965488" y="1850230"/>
            <a:ext cx="2005762" cy="364701"/>
          </a:xfrm>
          <a:prstGeom prst="roundRect">
            <a:avLst>
              <a:gd name="adj" fmla="val 4167"/>
            </a:avLst>
          </a:prstGeom>
          <a:gradFill rotWithShape="1">
            <a:gsLst>
              <a:gs pos="0">
                <a:srgbClr val="EEEFD7"/>
              </a:gs>
              <a:gs pos="100000">
                <a:srgbClr val="D5D69C"/>
              </a:gs>
            </a:gsLst>
            <a:lin ang="2700000" scaled="1"/>
          </a:gra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5F5F5F">
                <a:alpha val="50000"/>
              </a:srgbClr>
            </a:outerShdw>
          </a:effectLst>
        </p:spPr>
        <p:txBody>
          <a:bodyPr tIns="91440" bIns="91440" anchor="ctr"/>
          <a:lstStyle/>
          <a:p>
            <a:pPr>
              <a:defRPr/>
            </a:pPr>
            <a:r>
              <a:rPr lang="en-GB" b="1" dirty="0" smtClean="0">
                <a:solidFill>
                  <a:schemeClr val="bg1"/>
                </a:solidFill>
                <a:cs typeface="Arial" charset="0"/>
              </a:rPr>
              <a:t>Example</a:t>
            </a:r>
            <a:endParaRPr lang="en-GB" b="1" dirty="0">
              <a:solidFill>
                <a:schemeClr val="bg1"/>
              </a:solidFill>
              <a:cs typeface="Arial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429542"/>
            <a:ext cx="6457950" cy="25234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70345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TextBox 3"/>
          <p:cNvSpPr txBox="1">
            <a:spLocks noChangeArrowheads="1"/>
          </p:cNvSpPr>
          <p:nvPr/>
        </p:nvSpPr>
        <p:spPr bwMode="auto">
          <a:xfrm>
            <a:off x="762000" y="5691188"/>
            <a:ext cx="8679656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b="1" dirty="0">
                <a:latin typeface="Arial" pitchFamily="34" charset="0"/>
                <a:cs typeface="Arial" pitchFamily="34" charset="0"/>
              </a:rPr>
              <a:t>Accepts the employee ID as an input parameter and returns the department name and shift ID as the output parameters.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205740" y="711201"/>
            <a:ext cx="1183005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 dirty="0" smtClean="0">
                <a:cs typeface="Times New Roman" pitchFamily="18" charset="0"/>
              </a:rPr>
              <a:t>Returning </a:t>
            </a:r>
            <a:r>
              <a:rPr lang="en-US" sz="3200" b="1" dirty="0">
                <a:cs typeface="Times New Roman" pitchFamily="18" charset="0"/>
              </a:rPr>
              <a:t>Values from Stored Procedures (Contd.)</a:t>
            </a:r>
          </a:p>
        </p:txBody>
      </p:sp>
      <p:sp>
        <p:nvSpPr>
          <p:cNvPr id="7" name="Rounded Rectangle 6"/>
          <p:cNvSpPr/>
          <p:nvPr/>
        </p:nvSpPr>
        <p:spPr bwMode="auto">
          <a:xfrm>
            <a:off x="529353" y="1600200"/>
            <a:ext cx="6858000" cy="3712370"/>
          </a:xfrm>
          <a:prstGeom prst="round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40" tIns="91440" rIns="34294" bIns="34294" rtlCol="0" anchor="t" anchorCtr="0"/>
          <a:lstStyle/>
          <a:p>
            <a:pPr algn="ctr" defTabSz="932406"/>
            <a:endParaRPr lang="en-US" sz="1600" spc="-102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AutoShape 25"/>
          <p:cNvSpPr>
            <a:spLocks noChangeArrowheads="1"/>
          </p:cNvSpPr>
          <p:nvPr/>
        </p:nvSpPr>
        <p:spPr bwMode="auto">
          <a:xfrm>
            <a:off x="580441" y="1479422"/>
            <a:ext cx="2005762" cy="364701"/>
          </a:xfrm>
          <a:prstGeom prst="roundRect">
            <a:avLst>
              <a:gd name="adj" fmla="val 4167"/>
            </a:avLst>
          </a:prstGeom>
          <a:gradFill rotWithShape="1">
            <a:gsLst>
              <a:gs pos="0">
                <a:srgbClr val="EEEFD7"/>
              </a:gs>
              <a:gs pos="100000">
                <a:srgbClr val="D5D69C"/>
              </a:gs>
            </a:gsLst>
            <a:lin ang="2700000" scaled="1"/>
          </a:gra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5F5F5F">
                <a:alpha val="50000"/>
              </a:srgbClr>
            </a:outerShdw>
          </a:effectLst>
        </p:spPr>
        <p:txBody>
          <a:bodyPr tIns="91440" bIns="91440" anchor="ctr"/>
          <a:lstStyle/>
          <a:p>
            <a:pPr>
              <a:defRPr/>
            </a:pPr>
            <a:r>
              <a:rPr lang="en-GB" b="1" dirty="0" smtClean="0">
                <a:solidFill>
                  <a:schemeClr val="bg1"/>
                </a:solidFill>
                <a:cs typeface="Arial" charset="0"/>
              </a:rPr>
              <a:t>Example</a:t>
            </a:r>
            <a:endParaRPr lang="en-GB" b="1" dirty="0">
              <a:solidFill>
                <a:schemeClr val="bg1"/>
              </a:solidFill>
              <a:cs typeface="Arial" charset="0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515" y="2057400"/>
            <a:ext cx="6543675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52402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3"/>
          <p:cNvSpPr txBox="1">
            <a:spLocks noChangeArrowheads="1"/>
          </p:cNvSpPr>
          <p:nvPr/>
        </p:nvSpPr>
        <p:spPr bwMode="auto">
          <a:xfrm>
            <a:off x="205740" y="711201"/>
            <a:ext cx="1183005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Calling a Procedure from Another Procedure</a:t>
            </a:r>
          </a:p>
        </p:txBody>
      </p:sp>
      <p:pic>
        <p:nvPicPr>
          <p:cNvPr id="10243" name="Picture 3" descr="JBIZ044.WMF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91840" y="3200400"/>
            <a:ext cx="2762489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5" name="TextBox 5"/>
          <p:cNvSpPr txBox="1">
            <a:spLocks noChangeArrowheads="1"/>
          </p:cNvSpPr>
          <p:nvPr/>
        </p:nvSpPr>
        <p:spPr bwMode="auto">
          <a:xfrm>
            <a:off x="6789420" y="2090738"/>
            <a:ext cx="4834890" cy="677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 dirty="0" smtClean="0">
                <a:solidFill>
                  <a:srgbClr val="C00000"/>
                </a:solidFill>
                <a:latin typeface="Arial" pitchFamily="34" charset="0"/>
              </a:rPr>
              <a:t>.</a:t>
            </a:r>
            <a:r>
              <a:rPr lang="en-US" dirty="0">
                <a:solidFill>
                  <a:srgbClr val="C00000"/>
                </a:solidFill>
                <a:latin typeface="Arial" pitchFamily="34" charset="0"/>
              </a:rPr>
              <a:t/>
            </a:r>
            <a:br>
              <a:rPr lang="en-US" dirty="0">
                <a:solidFill>
                  <a:srgbClr val="C00000"/>
                </a:solidFill>
                <a:latin typeface="Arial" pitchFamily="34" charset="0"/>
              </a:rPr>
            </a:br>
            <a:endParaRPr lang="en-US" dirty="0">
              <a:solidFill>
                <a:srgbClr val="C00000"/>
              </a:solidFill>
              <a:latin typeface="Arial" pitchFamily="34" charset="0"/>
            </a:endParaRPr>
          </a:p>
        </p:txBody>
      </p:sp>
      <p:sp>
        <p:nvSpPr>
          <p:cNvPr id="2" name="Cloud Callout 1"/>
          <p:cNvSpPr/>
          <p:nvPr/>
        </p:nvSpPr>
        <p:spPr bwMode="auto">
          <a:xfrm>
            <a:off x="5334000" y="1522956"/>
            <a:ext cx="2743200" cy="2590800"/>
          </a:xfrm>
          <a:prstGeom prst="cloudCallout">
            <a:avLst/>
          </a:prstGeom>
          <a:solidFill>
            <a:srgbClr val="E34A28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40" tIns="91440" rIns="34294" bIns="34294" rtlCol="0" anchor="t" anchorCtr="0"/>
          <a:lstStyle/>
          <a:p>
            <a:pPr algn="ctr" defTabSz="932406"/>
            <a:r>
              <a:rPr lang="en-US" sz="1600" b="1" dirty="0">
                <a:solidFill>
                  <a:schemeClr val="bg1"/>
                </a:solidFill>
                <a:latin typeface="Arial" pitchFamily="34" charset="0"/>
              </a:rPr>
              <a:t>You can also call a procedure from another procedure</a:t>
            </a:r>
            <a:endParaRPr lang="en-US" sz="1600" b="1" spc="-102" dirty="0">
              <a:solidFill>
                <a:schemeClr val="bg1"/>
              </a:soli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2854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205740" y="164004"/>
            <a:ext cx="1183005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Calling a Procedure from Another Procedure (Contd.)</a:t>
            </a:r>
          </a:p>
        </p:txBody>
      </p:sp>
      <p:sp>
        <p:nvSpPr>
          <p:cNvPr id="59399" name="TextBox 7"/>
          <p:cNvSpPr txBox="1">
            <a:spLocks noChangeArrowheads="1"/>
          </p:cNvSpPr>
          <p:nvPr/>
        </p:nvSpPr>
        <p:spPr bwMode="auto">
          <a:xfrm>
            <a:off x="6069330" y="4572000"/>
            <a:ext cx="164592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>
                <a:latin typeface="Arial "/>
              </a:rPr>
              <a:t>Calling</a:t>
            </a:r>
          </a:p>
        </p:txBody>
      </p:sp>
      <p:sp>
        <p:nvSpPr>
          <p:cNvPr id="59401" name="TextBox 9"/>
          <p:cNvSpPr txBox="1">
            <a:spLocks noChangeArrowheads="1"/>
          </p:cNvSpPr>
          <p:nvPr/>
        </p:nvSpPr>
        <p:spPr bwMode="auto">
          <a:xfrm>
            <a:off x="7818120" y="4419601"/>
            <a:ext cx="185166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>
                <a:latin typeface="Arial "/>
              </a:rPr>
              <a:t>Called Procedure</a:t>
            </a:r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2760580" y="3586619"/>
            <a:ext cx="2828925" cy="1676400"/>
            <a:chOff x="2712" y="2976"/>
            <a:chExt cx="1128" cy="1056"/>
          </a:xfrm>
        </p:grpSpPr>
        <p:sp>
          <p:nvSpPr>
            <p:cNvPr id="11277" name="AutoShape 14"/>
            <p:cNvSpPr>
              <a:spLocks noChangeArrowheads="1"/>
            </p:cNvSpPr>
            <p:nvPr/>
          </p:nvSpPr>
          <p:spPr bwMode="gray">
            <a:xfrm>
              <a:off x="2712" y="2976"/>
              <a:ext cx="1128" cy="1056"/>
            </a:xfrm>
            <a:prstGeom prst="cube">
              <a:avLst>
                <a:gd name="adj" fmla="val 29546"/>
              </a:avLst>
            </a:prstGeom>
            <a:solidFill>
              <a:schemeClr val="folHlink">
                <a:alpha val="50195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8" name="Rectangle 15"/>
            <p:cNvSpPr>
              <a:spLocks noChangeArrowheads="1"/>
            </p:cNvSpPr>
            <p:nvPr/>
          </p:nvSpPr>
          <p:spPr bwMode="gray">
            <a:xfrm>
              <a:off x="2947" y="3024"/>
              <a:ext cx="611" cy="240"/>
            </a:xfrm>
            <a:prstGeom prst="rect">
              <a:avLst/>
            </a:prstGeom>
            <a:noFill/>
            <a:ln w="12700" cap="rnd">
              <a:noFill/>
              <a:prstDash val="sysDot"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eaLnBrk="0" hangingPunct="0">
                <a:lnSpc>
                  <a:spcPct val="85000"/>
                </a:lnSpc>
              </a:pPr>
              <a:r>
                <a:rPr lang="en-US" sz="1400">
                  <a:latin typeface="Arial" pitchFamily="34" charset="0"/>
                </a:rPr>
                <a:t>Procedure A</a:t>
              </a:r>
            </a:p>
          </p:txBody>
        </p:sp>
      </p:grpSp>
      <p:sp>
        <p:nvSpPr>
          <p:cNvPr id="59409" name="AutoShape 17"/>
          <p:cNvSpPr>
            <a:spLocks noChangeArrowheads="1"/>
          </p:cNvSpPr>
          <p:nvPr/>
        </p:nvSpPr>
        <p:spPr bwMode="auto">
          <a:xfrm>
            <a:off x="5627847" y="4246563"/>
            <a:ext cx="2035969" cy="304800"/>
          </a:xfrm>
          <a:prstGeom prst="rightArrow">
            <a:avLst>
              <a:gd name="adj1" fmla="val 50000"/>
              <a:gd name="adj2" fmla="val 123698"/>
            </a:avLst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9411" name="TextBox 8"/>
          <p:cNvSpPr txBox="1">
            <a:spLocks noChangeArrowheads="1"/>
          </p:cNvSpPr>
          <p:nvPr/>
        </p:nvSpPr>
        <p:spPr bwMode="auto">
          <a:xfrm>
            <a:off x="2880360" y="4419601"/>
            <a:ext cx="185166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>
                <a:latin typeface="Arial "/>
              </a:rPr>
              <a:t>Calling Procedure</a:t>
            </a:r>
          </a:p>
        </p:txBody>
      </p: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7715250" y="3581400"/>
            <a:ext cx="2828925" cy="1676400"/>
            <a:chOff x="2712" y="2976"/>
            <a:chExt cx="1128" cy="1056"/>
          </a:xfrm>
        </p:grpSpPr>
        <p:sp>
          <p:nvSpPr>
            <p:cNvPr id="11275" name="AutoShape 11"/>
            <p:cNvSpPr>
              <a:spLocks noChangeArrowheads="1"/>
            </p:cNvSpPr>
            <p:nvPr/>
          </p:nvSpPr>
          <p:spPr bwMode="gray">
            <a:xfrm>
              <a:off x="2712" y="2976"/>
              <a:ext cx="1128" cy="1056"/>
            </a:xfrm>
            <a:prstGeom prst="cube">
              <a:avLst>
                <a:gd name="adj" fmla="val 29546"/>
              </a:avLst>
            </a:prstGeom>
            <a:solidFill>
              <a:schemeClr val="folHlink">
                <a:alpha val="50195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6" name="Rectangle 12"/>
            <p:cNvSpPr>
              <a:spLocks noChangeArrowheads="1"/>
            </p:cNvSpPr>
            <p:nvPr/>
          </p:nvSpPr>
          <p:spPr bwMode="gray">
            <a:xfrm>
              <a:off x="2947" y="3024"/>
              <a:ext cx="611" cy="240"/>
            </a:xfrm>
            <a:prstGeom prst="rect">
              <a:avLst/>
            </a:prstGeom>
            <a:noFill/>
            <a:ln w="12700" cap="rnd">
              <a:noFill/>
              <a:prstDash val="sysDot"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eaLnBrk="0" hangingPunct="0">
                <a:lnSpc>
                  <a:spcPct val="85000"/>
                </a:lnSpc>
              </a:pPr>
              <a:r>
                <a:rPr lang="en-US" sz="1400">
                  <a:latin typeface="Arial" pitchFamily="34" charset="0"/>
                </a:rPr>
                <a:t>Procedure B</a:t>
              </a:r>
            </a:p>
          </p:txBody>
        </p:sp>
      </p:grpSp>
      <p:sp>
        <p:nvSpPr>
          <p:cNvPr id="14" name="TextBox 8"/>
          <p:cNvSpPr txBox="1">
            <a:spLocks noChangeArrowheads="1"/>
          </p:cNvSpPr>
          <p:nvPr/>
        </p:nvSpPr>
        <p:spPr bwMode="auto">
          <a:xfrm>
            <a:off x="7818120" y="4419601"/>
            <a:ext cx="185166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>
                <a:latin typeface="Arial "/>
              </a:rPr>
              <a:t>Called Procedure</a:t>
            </a:r>
          </a:p>
        </p:txBody>
      </p:sp>
      <p:sp>
        <p:nvSpPr>
          <p:cNvPr id="4" name="Rectangle 3"/>
          <p:cNvSpPr/>
          <p:nvPr/>
        </p:nvSpPr>
        <p:spPr>
          <a:xfrm>
            <a:off x="473630" y="1147618"/>
            <a:ext cx="9196149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cs typeface="Times New Roman" pitchFamily="18" charset="0"/>
              </a:rPr>
              <a:t>The procedure that calls or executes another procedure is known as the calling procedure.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The procedure that is called or executed by the calling procedure is known as the called procedure.</a:t>
            </a:r>
          </a:p>
          <a:p>
            <a:r>
              <a:rPr lang="en-US" dirty="0">
                <a:solidFill>
                  <a:schemeClr val="accent2"/>
                </a:solidFill>
                <a:latin typeface="Arial" pitchFamily="34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530282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59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94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94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9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93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93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9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59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9" grpId="0"/>
      <p:bldP spid="59401" grpId="0"/>
      <p:bldP spid="59409" grpId="0" animBg="1"/>
      <p:bldP spid="59411" grpId="0"/>
      <p:bldP spid="1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3497580" y="5791201"/>
            <a:ext cx="637794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b="1" dirty="0">
                <a:latin typeface="Arial" pitchFamily="34" charset="0"/>
                <a:cs typeface="Arial" pitchFamily="34" charset="0"/>
              </a:rPr>
              <a:t>Calls the </a:t>
            </a:r>
            <a:r>
              <a:rPr lang="en-US" sz="1400" b="1" dirty="0" err="1">
                <a:latin typeface="Arial" pitchFamily="34" charset="0"/>
                <a:cs typeface="Arial" pitchFamily="34" charset="0"/>
              </a:rPr>
              <a:t>prcGetEmployeeDetail</a:t>
            </a:r>
            <a:r>
              <a:rPr lang="en-US" sz="1400" b="1" dirty="0">
                <a:latin typeface="Arial" pitchFamily="34" charset="0"/>
                <a:cs typeface="Arial" pitchFamily="34" charset="0"/>
              </a:rPr>
              <a:t> procedure.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205740" y="164004"/>
            <a:ext cx="1183005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Calling a Procedure from Another Procedure (Contd.)</a:t>
            </a:r>
          </a:p>
        </p:txBody>
      </p:sp>
      <p:sp>
        <p:nvSpPr>
          <p:cNvPr id="6" name="Rounded Rectangle 5"/>
          <p:cNvSpPr/>
          <p:nvPr/>
        </p:nvSpPr>
        <p:spPr bwMode="auto">
          <a:xfrm>
            <a:off x="580440" y="1219200"/>
            <a:ext cx="7496759" cy="4114800"/>
          </a:xfrm>
          <a:prstGeom prst="round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40" tIns="91440" rIns="34294" bIns="34294" rtlCol="0" anchor="t" anchorCtr="0"/>
          <a:lstStyle/>
          <a:p>
            <a:pPr algn="ctr" defTabSz="932406"/>
            <a:endParaRPr lang="en-US" sz="1600" spc="-102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AutoShape 25"/>
          <p:cNvSpPr>
            <a:spLocks noChangeArrowheads="1"/>
          </p:cNvSpPr>
          <p:nvPr/>
        </p:nvSpPr>
        <p:spPr bwMode="auto">
          <a:xfrm>
            <a:off x="549074" y="1219200"/>
            <a:ext cx="2005762" cy="364701"/>
          </a:xfrm>
          <a:prstGeom prst="roundRect">
            <a:avLst>
              <a:gd name="adj" fmla="val 4167"/>
            </a:avLst>
          </a:prstGeom>
          <a:gradFill rotWithShape="1">
            <a:gsLst>
              <a:gs pos="0">
                <a:srgbClr val="EEEFD7"/>
              </a:gs>
              <a:gs pos="100000">
                <a:srgbClr val="D5D69C"/>
              </a:gs>
            </a:gsLst>
            <a:lin ang="2700000" scaled="1"/>
          </a:gra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5F5F5F">
                <a:alpha val="50000"/>
              </a:srgbClr>
            </a:outerShdw>
          </a:effectLst>
        </p:spPr>
        <p:txBody>
          <a:bodyPr tIns="91440" bIns="91440" anchor="ctr"/>
          <a:lstStyle/>
          <a:p>
            <a:pPr>
              <a:defRPr/>
            </a:pPr>
            <a:r>
              <a:rPr lang="en-GB" b="1" dirty="0" smtClean="0">
                <a:solidFill>
                  <a:schemeClr val="bg1"/>
                </a:solidFill>
                <a:cs typeface="Arial" charset="0"/>
              </a:rPr>
              <a:t>Example</a:t>
            </a:r>
            <a:endParaRPr lang="en-GB" b="1" dirty="0">
              <a:solidFill>
                <a:schemeClr val="bg1"/>
              </a:solidFill>
              <a:cs typeface="Arial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732" y="1685925"/>
            <a:ext cx="6495267" cy="318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14765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3400" y="1828800"/>
            <a:ext cx="8534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To execute the </a:t>
            </a:r>
            <a:r>
              <a:rPr lang="en-US" dirty="0" err="1"/>
              <a:t>prcDisplayEmployeeStatus</a:t>
            </a:r>
            <a:r>
              <a:rPr lang="en-US" dirty="0"/>
              <a:t> procedure, you need to execute the following statement: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205740" y="164004"/>
            <a:ext cx="1183005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Calling a Procedure from Another Procedure (Contd.)</a:t>
            </a:r>
          </a:p>
        </p:txBody>
      </p:sp>
      <p:sp>
        <p:nvSpPr>
          <p:cNvPr id="6" name="Rounded Rectangle 5"/>
          <p:cNvSpPr/>
          <p:nvPr/>
        </p:nvSpPr>
        <p:spPr bwMode="auto">
          <a:xfrm>
            <a:off x="685801" y="3290888"/>
            <a:ext cx="4191000" cy="823912"/>
          </a:xfrm>
          <a:prstGeom prst="round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40" tIns="91440" rIns="34294" bIns="34294" rtlCol="0" anchor="t" anchorCtr="0"/>
          <a:lstStyle/>
          <a:p>
            <a:pPr algn="ctr" defTabSz="932406"/>
            <a:endParaRPr lang="en-US" sz="1600" spc="-102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AutoShape 25"/>
          <p:cNvSpPr>
            <a:spLocks noChangeArrowheads="1"/>
          </p:cNvSpPr>
          <p:nvPr/>
        </p:nvSpPr>
        <p:spPr bwMode="auto">
          <a:xfrm>
            <a:off x="680581" y="3088037"/>
            <a:ext cx="2005762" cy="243627"/>
          </a:xfrm>
          <a:prstGeom prst="roundRect">
            <a:avLst>
              <a:gd name="adj" fmla="val 4167"/>
            </a:avLst>
          </a:prstGeom>
          <a:gradFill rotWithShape="1">
            <a:gsLst>
              <a:gs pos="0">
                <a:srgbClr val="EEEFD7"/>
              </a:gs>
              <a:gs pos="100000">
                <a:srgbClr val="D5D69C"/>
              </a:gs>
            </a:gsLst>
            <a:lin ang="2700000" scaled="1"/>
          </a:gra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5F5F5F">
                <a:alpha val="50000"/>
              </a:srgbClr>
            </a:outerShdw>
          </a:effectLst>
        </p:spPr>
        <p:txBody>
          <a:bodyPr tIns="91440" bIns="91440" anchor="ctr"/>
          <a:lstStyle/>
          <a:p>
            <a:pPr>
              <a:defRPr/>
            </a:pPr>
            <a:r>
              <a:rPr lang="en-GB" b="1" dirty="0" smtClean="0">
                <a:solidFill>
                  <a:schemeClr val="bg1"/>
                </a:solidFill>
                <a:cs typeface="Arial" charset="0"/>
              </a:rPr>
              <a:t>Example</a:t>
            </a:r>
            <a:endParaRPr lang="en-GB" b="1" dirty="0">
              <a:solidFill>
                <a:schemeClr val="bg1"/>
              </a:solidFill>
              <a:cs typeface="Arial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581400"/>
            <a:ext cx="3276600" cy="397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77664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3"/>
          <p:cNvSpPr txBox="1">
            <a:spLocks noChangeArrowheads="1"/>
          </p:cNvSpPr>
          <p:nvPr/>
        </p:nvSpPr>
        <p:spPr bwMode="auto">
          <a:xfrm>
            <a:off x="282893" y="714376"/>
            <a:ext cx="1854835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 dirty="0">
                <a:cs typeface="Times New Roman" pitchFamily="18" charset="0"/>
              </a:rPr>
              <a:t>Demo: Creating Stored Procedures</a:t>
            </a:r>
          </a:p>
        </p:txBody>
      </p:sp>
      <p:sp>
        <p:nvSpPr>
          <p:cNvPr id="2" name="Rectangle 1"/>
          <p:cNvSpPr/>
          <p:nvPr/>
        </p:nvSpPr>
        <p:spPr>
          <a:xfrm>
            <a:off x="609600" y="1981200"/>
            <a:ext cx="96774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sz="2000" dirty="0">
                <a:cs typeface="Times New Roman" pitchFamily="18" charset="0"/>
              </a:rPr>
              <a:t>Problem Statement:</a:t>
            </a:r>
            <a:endParaRPr lang="en-US" sz="2000" dirty="0"/>
          </a:p>
          <a:p>
            <a:pPr marL="800100" lvl="1" indent="-342900"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IN" sz="2000" dirty="0"/>
              <a:t>You are a database developer of </a:t>
            </a:r>
            <a:r>
              <a:rPr lang="en-IN" sz="2000" dirty="0" err="1"/>
              <a:t>AdventureWorks</a:t>
            </a:r>
            <a:r>
              <a:rPr lang="en-IN" sz="2000" dirty="0"/>
              <a:t>, Inc. The Human Resource department needs to revise the payment details of the employees. You need to create a procedure that </a:t>
            </a:r>
            <a:r>
              <a:rPr lang="en-US" sz="2000" dirty="0">
                <a:cs typeface="Times New Roman" pitchFamily="18" charset="0"/>
              </a:rPr>
              <a:t>obtains </a:t>
            </a:r>
            <a:r>
              <a:rPr lang="en-IN" sz="2000" dirty="0"/>
              <a:t>the percentage value by which you need to increase the pay rate. In addition, you need to </a:t>
            </a:r>
            <a:r>
              <a:rPr lang="en-US" sz="2000" dirty="0">
                <a:cs typeface="Times New Roman" pitchFamily="18" charset="0"/>
              </a:rPr>
              <a:t>ensure </a:t>
            </a:r>
            <a:r>
              <a:rPr lang="en-IN" sz="2000" dirty="0"/>
              <a:t>that the pay is revised for only those employees whose pay rate was not revised in the last six months.</a:t>
            </a:r>
            <a:endParaRPr lang="en-US" sz="2000" dirty="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5610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Text Box 3"/>
          <p:cNvSpPr txBox="1">
            <a:spLocks noChangeArrowheads="1"/>
          </p:cNvSpPr>
          <p:nvPr/>
        </p:nvSpPr>
        <p:spPr bwMode="auto">
          <a:xfrm>
            <a:off x="205740" y="418813"/>
            <a:ext cx="142875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 dirty="0" smtClean="0"/>
              <a:t>Summary</a:t>
            </a:r>
            <a:endParaRPr lang="en-US" sz="3200" b="1" dirty="0"/>
          </a:p>
        </p:txBody>
      </p:sp>
      <p:sp>
        <p:nvSpPr>
          <p:cNvPr id="2" name="Rectangle 1"/>
          <p:cNvSpPr/>
          <p:nvPr/>
        </p:nvSpPr>
        <p:spPr>
          <a:xfrm>
            <a:off x="336114" y="1295400"/>
            <a:ext cx="10865285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cs typeface="Times New Roman" pitchFamily="18" charset="0"/>
              </a:rPr>
              <a:t>In this session, you learned that:</a:t>
            </a:r>
          </a:p>
          <a:p>
            <a:pPr marL="465137" lvl="1" indent="-285750">
              <a:buFont typeface="Wingdings" panose="05000000000000000000" pitchFamily="2" charset="2"/>
              <a:buChar char="Ø"/>
            </a:pPr>
            <a:r>
              <a:rPr lang="en-US" sz="2000" dirty="0" smtClean="0"/>
              <a:t>A </a:t>
            </a:r>
            <a:r>
              <a:rPr lang="en-US" sz="2000" dirty="0"/>
              <a:t>stored procedure is a collection of various T-SQL statements that are stored under one name and are executed as a single unit.</a:t>
            </a:r>
          </a:p>
          <a:p>
            <a:pPr marL="465137" lvl="1" indent="-285750">
              <a:buFont typeface="Wingdings" panose="05000000000000000000" pitchFamily="2" charset="2"/>
              <a:buChar char="Ø"/>
            </a:pPr>
            <a:r>
              <a:rPr lang="en-US" sz="2000" dirty="0"/>
              <a:t>A stored procedure can be created by using the CREATE PROCEDURE statement.</a:t>
            </a:r>
          </a:p>
          <a:p>
            <a:pPr marL="465137" lvl="1" indent="-285750">
              <a:buFont typeface="Wingdings" panose="05000000000000000000" pitchFamily="2" charset="2"/>
              <a:buChar char="Ø"/>
            </a:pPr>
            <a:r>
              <a:rPr lang="en-US" sz="2000" dirty="0"/>
              <a:t>A stored procedure allows you to declare parameters, variables, and use T-SQL statements and programming logic.</a:t>
            </a:r>
          </a:p>
          <a:p>
            <a:pPr marL="465137" lvl="1" indent="-285750">
              <a:buFont typeface="Wingdings" panose="05000000000000000000" pitchFamily="2" charset="2"/>
              <a:buChar char="Ø"/>
            </a:pPr>
            <a:r>
              <a:rPr lang="en-US" sz="2000" dirty="0"/>
              <a:t>A stored procedure provides better performance, security, accuracy, and reduces network congestion.</a:t>
            </a:r>
          </a:p>
          <a:p>
            <a:pPr marL="465137" lvl="1" indent="-285750">
              <a:buFont typeface="Wingdings" panose="05000000000000000000" pitchFamily="2" charset="2"/>
              <a:buChar char="Ø"/>
            </a:pPr>
            <a:r>
              <a:rPr lang="en-US" sz="2000" dirty="0"/>
              <a:t>A stored procedure accepts data through input parameters</a:t>
            </a:r>
            <a:r>
              <a:rPr lang="en-US" sz="2000" dirty="0" smtClean="0"/>
              <a:t>.</a:t>
            </a:r>
          </a:p>
          <a:p>
            <a:pPr marL="522287" lvl="1" indent="-342900">
              <a:buFont typeface="Wingdings" panose="05000000000000000000" pitchFamily="2" charset="2"/>
              <a:buChar char="Ø"/>
            </a:pPr>
            <a:r>
              <a:rPr lang="en-US" sz="2000" dirty="0" smtClean="0"/>
              <a:t>A </a:t>
            </a:r>
            <a:r>
              <a:rPr lang="en-US" sz="2000" dirty="0"/>
              <a:t>stored procedure returns data through output parameters or return statements.</a:t>
            </a:r>
          </a:p>
          <a:p>
            <a:pPr marL="522287" lvl="1" indent="-342900">
              <a:buFont typeface="Wingdings" panose="05000000000000000000" pitchFamily="2" charset="2"/>
              <a:buChar char="Ø"/>
            </a:pPr>
            <a:r>
              <a:rPr lang="en-US" sz="2000" dirty="0"/>
              <a:t>A stored procedure is executed by using the EXECUTE statement.</a:t>
            </a:r>
          </a:p>
          <a:p>
            <a:pPr marL="522287" lvl="1" indent="-342900">
              <a:buFont typeface="Wingdings" panose="05000000000000000000" pitchFamily="2" charset="2"/>
              <a:buChar char="Ø"/>
            </a:pPr>
            <a:r>
              <a:rPr lang="en-US" sz="2000" dirty="0"/>
              <a:t>A stored procedure can be altered by using the ALTER PROCEDURE statement</a:t>
            </a:r>
          </a:p>
        </p:txBody>
      </p:sp>
    </p:spTree>
    <p:extLst>
      <p:ext uri="{BB962C8B-B14F-4D97-AF65-F5344CB8AC3E}">
        <p14:creationId xmlns:p14="http://schemas.microsoft.com/office/powerpoint/2010/main" val="697669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3" descr="JBIZ044.WMF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88970" y="3124200"/>
            <a:ext cx="2762489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205740" y="456391"/>
            <a:ext cx="1183005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dirty="0">
                <a:solidFill>
                  <a:schemeClr val="accent2"/>
                </a:solidFill>
                <a:latin typeface="Tahoma" pitchFamily="34" charset="0"/>
                <a:cs typeface="Times New Roman" pitchFamily="18" charset="0"/>
              </a:rPr>
              <a:t> </a:t>
            </a:r>
            <a:r>
              <a:rPr lang="en-US" sz="32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Implementing Stored </a:t>
            </a:r>
            <a:r>
              <a:rPr lang="en-US" sz="3200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Procedures(Contd.)</a:t>
            </a:r>
            <a:endParaRPr lang="en-US" sz="3200" b="1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Cloud Callout 1"/>
          <p:cNvSpPr/>
          <p:nvPr/>
        </p:nvSpPr>
        <p:spPr bwMode="auto">
          <a:xfrm>
            <a:off x="5181600" y="1219200"/>
            <a:ext cx="2057400" cy="2387834"/>
          </a:xfrm>
          <a:prstGeom prst="cloudCallout">
            <a:avLst/>
          </a:prstGeom>
          <a:solidFill>
            <a:srgbClr val="E34A28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40" tIns="91440" rIns="34294" bIns="34294" rtlCol="0" anchor="t" anchorCtr="0"/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Arial" pitchFamily="34" charset="0"/>
              </a:rPr>
              <a:t>Let us discuss how to create a stored procedure.</a:t>
            </a:r>
          </a:p>
        </p:txBody>
      </p:sp>
    </p:spTree>
    <p:extLst>
      <p:ext uri="{BB962C8B-B14F-4D97-AF65-F5344CB8AC3E}">
        <p14:creationId xmlns:p14="http://schemas.microsoft.com/office/powerpoint/2010/main" val="4001515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205740" y="456391"/>
            <a:ext cx="1183005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dirty="0">
                <a:solidFill>
                  <a:schemeClr val="accent2"/>
                </a:solidFill>
                <a:latin typeface="Tahoma" pitchFamily="34" charset="0"/>
                <a:cs typeface="Times New Roman" pitchFamily="18" charset="0"/>
              </a:rPr>
              <a:t> </a:t>
            </a:r>
            <a:r>
              <a:rPr lang="en-US" sz="32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Implementing Stored </a:t>
            </a:r>
            <a:r>
              <a:rPr lang="en-US" sz="3200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Procedures(Contd.)</a:t>
            </a:r>
            <a:endParaRPr lang="en-US" sz="3200" b="1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65886" y="1246257"/>
            <a:ext cx="8382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cs typeface="Times New Roman" pitchFamily="18" charset="0"/>
              </a:rPr>
              <a:t>Stored procedures are created using the CREATE PROCEDURE statement</a:t>
            </a:r>
            <a:r>
              <a:rPr lang="en-US" sz="2000" dirty="0" smtClean="0">
                <a:cs typeface="Times New Roman" pitchFamily="18" charset="0"/>
              </a:rPr>
              <a:t>.</a:t>
            </a:r>
            <a:endParaRPr lang="en-US" sz="2000" dirty="0">
              <a:cs typeface="Times New Roman" pitchFamily="18" charset="0"/>
            </a:endParaRPr>
          </a:p>
        </p:txBody>
      </p:sp>
      <p:sp>
        <p:nvSpPr>
          <p:cNvPr id="8" name="Rounded Rectangle 7"/>
          <p:cNvSpPr/>
          <p:nvPr/>
        </p:nvSpPr>
        <p:spPr bwMode="auto">
          <a:xfrm>
            <a:off x="1119978" y="2083724"/>
            <a:ext cx="5000786" cy="1724206"/>
          </a:xfrm>
          <a:prstGeom prst="round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40" tIns="91440" rIns="34294" bIns="34294" rtlCol="0" anchor="t" anchorCtr="0"/>
          <a:lstStyle/>
          <a:p>
            <a:pPr algn="ctr" defTabSz="932406"/>
            <a:endParaRPr lang="en-US" sz="1600" spc="-102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AutoShape 25"/>
          <p:cNvSpPr>
            <a:spLocks noChangeArrowheads="1"/>
          </p:cNvSpPr>
          <p:nvPr/>
        </p:nvSpPr>
        <p:spPr bwMode="auto">
          <a:xfrm>
            <a:off x="1128328" y="1916363"/>
            <a:ext cx="2089483" cy="334719"/>
          </a:xfrm>
          <a:prstGeom prst="roundRect">
            <a:avLst>
              <a:gd name="adj" fmla="val 4167"/>
            </a:avLst>
          </a:prstGeom>
          <a:gradFill rotWithShape="1">
            <a:gsLst>
              <a:gs pos="0">
                <a:srgbClr val="EEEFD7"/>
              </a:gs>
              <a:gs pos="100000">
                <a:srgbClr val="D5D69C"/>
              </a:gs>
            </a:gsLst>
            <a:lin ang="2700000" scaled="1"/>
          </a:gra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5F5F5F">
                <a:alpha val="50000"/>
              </a:srgbClr>
            </a:outerShdw>
          </a:effectLst>
        </p:spPr>
        <p:txBody>
          <a:bodyPr tIns="91440" bIns="91440" anchor="ctr"/>
          <a:lstStyle/>
          <a:p>
            <a:pPr>
              <a:defRPr/>
            </a:pPr>
            <a:r>
              <a:rPr lang="en-GB" b="1" dirty="0" smtClean="0">
                <a:solidFill>
                  <a:schemeClr val="bg1"/>
                </a:solidFill>
                <a:cs typeface="Arial" charset="0"/>
              </a:rPr>
              <a:t>Syntax</a:t>
            </a:r>
            <a:endParaRPr lang="en-GB" b="1" dirty="0">
              <a:solidFill>
                <a:schemeClr val="bg1"/>
              </a:solidFill>
              <a:cs typeface="Arial" charset="0"/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7178" y="2299434"/>
            <a:ext cx="3479707" cy="13772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922750" y="4038600"/>
            <a:ext cx="84702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Arial "/>
                <a:cs typeface="Times New Roman" pitchFamily="18" charset="0"/>
              </a:rPr>
              <a:t>Stored procedures are</a:t>
            </a:r>
            <a:r>
              <a:rPr lang="en-US" sz="1600" dirty="0">
                <a:latin typeface="Arial "/>
                <a:cs typeface="Times New Roman" pitchFamily="18" charset="0"/>
              </a:rPr>
              <a:t> </a:t>
            </a:r>
            <a:r>
              <a:rPr lang="en-US" dirty="0">
                <a:latin typeface="Arial "/>
                <a:cs typeface="Times New Roman" pitchFamily="18" charset="0"/>
              </a:rPr>
              <a:t>executed using the EXECUTE PROCEDURE statement</a:t>
            </a:r>
            <a:r>
              <a:rPr lang="en-US" dirty="0" smtClean="0">
                <a:solidFill>
                  <a:schemeClr val="accent2"/>
                </a:solidFill>
                <a:latin typeface="Arial "/>
                <a:cs typeface="Times New Roman" pitchFamily="18" charset="0"/>
              </a:rPr>
              <a:t>.</a:t>
            </a:r>
            <a:endParaRPr lang="en-US" dirty="0">
              <a:solidFill>
                <a:schemeClr val="accent2"/>
              </a:solidFill>
              <a:latin typeface="Arial "/>
              <a:cs typeface="Times New Roman" pitchFamily="18" charset="0"/>
            </a:endParaRPr>
          </a:p>
        </p:txBody>
      </p:sp>
      <p:sp>
        <p:nvSpPr>
          <p:cNvPr id="12" name="Rounded Rectangle 11"/>
          <p:cNvSpPr/>
          <p:nvPr/>
        </p:nvSpPr>
        <p:spPr bwMode="auto">
          <a:xfrm>
            <a:off x="1050888" y="4852289"/>
            <a:ext cx="5000786" cy="1724206"/>
          </a:xfrm>
          <a:prstGeom prst="round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40" tIns="91440" rIns="34294" bIns="34294" rtlCol="0" anchor="t" anchorCtr="0"/>
          <a:lstStyle/>
          <a:p>
            <a:pPr algn="ctr" defTabSz="932406"/>
            <a:endParaRPr lang="en-US" sz="1600" spc="-102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AutoShape 25"/>
          <p:cNvSpPr>
            <a:spLocks noChangeArrowheads="1"/>
          </p:cNvSpPr>
          <p:nvPr/>
        </p:nvSpPr>
        <p:spPr bwMode="auto">
          <a:xfrm>
            <a:off x="1059238" y="4684928"/>
            <a:ext cx="2089483" cy="334719"/>
          </a:xfrm>
          <a:prstGeom prst="roundRect">
            <a:avLst>
              <a:gd name="adj" fmla="val 4167"/>
            </a:avLst>
          </a:prstGeom>
          <a:gradFill rotWithShape="1">
            <a:gsLst>
              <a:gs pos="0">
                <a:srgbClr val="EEEFD7"/>
              </a:gs>
              <a:gs pos="100000">
                <a:srgbClr val="D5D69C"/>
              </a:gs>
            </a:gsLst>
            <a:lin ang="2700000" scaled="1"/>
          </a:gra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5F5F5F">
                <a:alpha val="50000"/>
              </a:srgbClr>
            </a:outerShdw>
          </a:effectLst>
        </p:spPr>
        <p:txBody>
          <a:bodyPr tIns="91440" bIns="91440" anchor="ctr"/>
          <a:lstStyle/>
          <a:p>
            <a:pPr>
              <a:defRPr/>
            </a:pPr>
            <a:r>
              <a:rPr lang="en-GB" b="1" dirty="0" smtClean="0">
                <a:solidFill>
                  <a:schemeClr val="bg1"/>
                </a:solidFill>
                <a:cs typeface="Arial" charset="0"/>
              </a:rPr>
              <a:t>Syntax</a:t>
            </a:r>
            <a:endParaRPr lang="en-GB" b="1" dirty="0">
              <a:solidFill>
                <a:schemeClr val="bg1"/>
              </a:solidFill>
              <a:cs typeface="Arial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7178" y="5242904"/>
            <a:ext cx="2817974" cy="1081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0934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57200" y="1600200"/>
            <a:ext cx="89154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cs typeface="Times New Roman" pitchFamily="18" charset="0"/>
              </a:rPr>
              <a:t>The following statement creates a stored procedure to view the department names from the Department table:</a:t>
            </a:r>
          </a:p>
          <a:p>
            <a:r>
              <a:rPr lang="en-US" sz="2000" dirty="0">
                <a:cs typeface="Courier New" pitchFamily="49" charset="0"/>
              </a:rPr>
              <a:t>		</a:t>
            </a:r>
            <a:endParaRPr lang="en-US" sz="2000" dirty="0" smtClean="0">
              <a:cs typeface="Courier New" pitchFamily="49" charset="0"/>
            </a:endParaRPr>
          </a:p>
          <a:p>
            <a:endParaRPr lang="en-US" sz="2000" dirty="0">
              <a:cs typeface="Courier New" pitchFamily="49" charset="0"/>
            </a:endParaRPr>
          </a:p>
          <a:p>
            <a:endParaRPr lang="en-US" sz="2000" dirty="0" smtClean="0">
              <a:cs typeface="Courier New" pitchFamily="49" charset="0"/>
            </a:endParaRPr>
          </a:p>
          <a:p>
            <a:endParaRPr lang="en-US" sz="2000" dirty="0">
              <a:cs typeface="Courier New" pitchFamily="49" charset="0"/>
            </a:endParaRPr>
          </a:p>
          <a:p>
            <a:endParaRPr lang="en-US" sz="2000" dirty="0" smtClean="0">
              <a:cs typeface="Courier New" pitchFamily="49" charset="0"/>
            </a:endParaRPr>
          </a:p>
          <a:p>
            <a:endParaRPr lang="en-US" sz="2000" dirty="0">
              <a:cs typeface="Courier New" pitchFamily="49" charset="0"/>
            </a:endParaRPr>
          </a:p>
          <a:p>
            <a:endParaRPr lang="en-US" sz="2000" dirty="0" smtClean="0">
              <a:cs typeface="Courier New" pitchFamily="49" charset="0"/>
            </a:endParaRPr>
          </a:p>
          <a:p>
            <a:endParaRPr lang="en-US" sz="2000" dirty="0">
              <a:cs typeface="Courier New" pitchFamily="49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 smtClean="0">
                <a:cs typeface="Times New Roman" pitchFamily="18" charset="0"/>
              </a:rPr>
              <a:t>You </a:t>
            </a:r>
            <a:r>
              <a:rPr lang="en-US" sz="2000" dirty="0">
                <a:cs typeface="Times New Roman" pitchFamily="18" charset="0"/>
              </a:rPr>
              <a:t>can execute the stored procedure, </a:t>
            </a:r>
            <a:r>
              <a:rPr lang="en-US" sz="2000" dirty="0" err="1">
                <a:cs typeface="Times New Roman" pitchFamily="18" charset="0"/>
              </a:rPr>
              <a:t>prcDept</a:t>
            </a:r>
            <a:r>
              <a:rPr lang="en-US" sz="2000" dirty="0">
                <a:cs typeface="Times New Roman" pitchFamily="18" charset="0"/>
              </a:rPr>
              <a:t>, as shown in the following statement:</a:t>
            </a:r>
            <a:r>
              <a:rPr lang="en-US" sz="2000" dirty="0">
                <a:cs typeface="Courier New" pitchFamily="49" charset="0"/>
              </a:rPr>
              <a:t>	</a:t>
            </a:r>
            <a:endParaRPr lang="en-US" sz="2000" dirty="0" smtClean="0">
              <a:cs typeface="Courier New" pitchFamily="49" charset="0"/>
            </a:endParaRPr>
          </a:p>
          <a:p>
            <a:r>
              <a:rPr lang="en-US" sz="2000" dirty="0">
                <a:cs typeface="Courier New" pitchFamily="49" charset="0"/>
              </a:rPr>
              <a:t/>
            </a:r>
            <a:br>
              <a:rPr lang="en-US" sz="2000" dirty="0">
                <a:cs typeface="Courier New" pitchFamily="49" charset="0"/>
              </a:rPr>
            </a:br>
            <a:r>
              <a:rPr lang="en-US" sz="2000" dirty="0">
                <a:cs typeface="Courier New" pitchFamily="49" charset="0"/>
              </a:rPr>
              <a:t>	</a:t>
            </a: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205740" y="456391"/>
            <a:ext cx="1183005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dirty="0">
                <a:solidFill>
                  <a:schemeClr val="accent2"/>
                </a:solidFill>
                <a:latin typeface="Tahoma" pitchFamily="34" charset="0"/>
                <a:cs typeface="Times New Roman" pitchFamily="18" charset="0"/>
              </a:rPr>
              <a:t> </a:t>
            </a:r>
            <a:r>
              <a:rPr lang="en-US" sz="32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Implementing Stored </a:t>
            </a:r>
            <a:r>
              <a:rPr lang="en-US" sz="3200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Procedures(Contd.)</a:t>
            </a:r>
            <a:endParaRPr lang="en-US" sz="3200" b="1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648328" y="2590800"/>
            <a:ext cx="5000786" cy="1724206"/>
          </a:xfrm>
          <a:prstGeom prst="round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40" tIns="91440" rIns="34294" bIns="34294" rtlCol="0" anchor="t" anchorCtr="0"/>
          <a:lstStyle/>
          <a:p>
            <a:pPr algn="ctr" defTabSz="932406"/>
            <a:endParaRPr lang="en-US" sz="1600" spc="-102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AutoShape 25"/>
          <p:cNvSpPr>
            <a:spLocks noChangeArrowheads="1"/>
          </p:cNvSpPr>
          <p:nvPr/>
        </p:nvSpPr>
        <p:spPr bwMode="auto">
          <a:xfrm>
            <a:off x="656678" y="2423439"/>
            <a:ext cx="2089483" cy="334719"/>
          </a:xfrm>
          <a:prstGeom prst="roundRect">
            <a:avLst>
              <a:gd name="adj" fmla="val 4167"/>
            </a:avLst>
          </a:prstGeom>
          <a:gradFill rotWithShape="1">
            <a:gsLst>
              <a:gs pos="0">
                <a:srgbClr val="EEEFD7"/>
              </a:gs>
              <a:gs pos="100000">
                <a:srgbClr val="D5D69C"/>
              </a:gs>
            </a:gsLst>
            <a:lin ang="2700000" scaled="1"/>
          </a:gra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5F5F5F">
                <a:alpha val="50000"/>
              </a:srgbClr>
            </a:outerShdw>
          </a:effectLst>
        </p:spPr>
        <p:txBody>
          <a:bodyPr tIns="91440" bIns="91440" anchor="ctr"/>
          <a:lstStyle/>
          <a:p>
            <a:pPr>
              <a:defRPr/>
            </a:pPr>
            <a:r>
              <a:rPr lang="en-GB" b="1" dirty="0" smtClean="0">
                <a:solidFill>
                  <a:schemeClr val="bg1"/>
                </a:solidFill>
                <a:cs typeface="Arial" charset="0"/>
              </a:rPr>
              <a:t>Example</a:t>
            </a:r>
            <a:endParaRPr lang="en-GB" b="1" dirty="0">
              <a:solidFill>
                <a:schemeClr val="bg1"/>
              </a:solidFill>
              <a:cs typeface="Arial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792605"/>
            <a:ext cx="4123823" cy="1169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ounded Rectangle 9"/>
          <p:cNvSpPr/>
          <p:nvPr/>
        </p:nvSpPr>
        <p:spPr bwMode="auto">
          <a:xfrm>
            <a:off x="900820" y="5622695"/>
            <a:ext cx="4585579" cy="854305"/>
          </a:xfrm>
          <a:prstGeom prst="round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40" tIns="91440" rIns="34294" bIns="34294" rtlCol="0" anchor="t" anchorCtr="0"/>
          <a:lstStyle/>
          <a:p>
            <a:pPr algn="ctr" defTabSz="932406"/>
            <a:endParaRPr lang="en-US" sz="1600" spc="-102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AutoShape 25"/>
          <p:cNvSpPr>
            <a:spLocks noChangeArrowheads="1"/>
          </p:cNvSpPr>
          <p:nvPr/>
        </p:nvSpPr>
        <p:spPr bwMode="auto">
          <a:xfrm>
            <a:off x="909172" y="5455335"/>
            <a:ext cx="1978310" cy="221890"/>
          </a:xfrm>
          <a:prstGeom prst="roundRect">
            <a:avLst>
              <a:gd name="adj" fmla="val 4167"/>
            </a:avLst>
          </a:prstGeom>
          <a:gradFill rotWithShape="1">
            <a:gsLst>
              <a:gs pos="0">
                <a:srgbClr val="EEEFD7"/>
              </a:gs>
              <a:gs pos="100000">
                <a:srgbClr val="D5D69C"/>
              </a:gs>
            </a:gsLst>
            <a:lin ang="2700000" scaled="1"/>
          </a:gra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5F5F5F">
                <a:alpha val="50000"/>
              </a:srgbClr>
            </a:outerShdw>
          </a:effectLst>
        </p:spPr>
        <p:txBody>
          <a:bodyPr tIns="91440" bIns="91440" anchor="ctr"/>
          <a:lstStyle/>
          <a:p>
            <a:pPr>
              <a:defRPr/>
            </a:pPr>
            <a:r>
              <a:rPr lang="en-GB" b="1" dirty="0" smtClean="0">
                <a:solidFill>
                  <a:schemeClr val="bg1"/>
                </a:solidFill>
                <a:cs typeface="Arial" charset="0"/>
              </a:rPr>
              <a:t>Example</a:t>
            </a:r>
            <a:endParaRPr lang="en-GB" b="1" dirty="0">
              <a:solidFill>
                <a:schemeClr val="bg1"/>
              </a:solidFill>
              <a:cs typeface="Arial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9676" y="5858529"/>
            <a:ext cx="2235523" cy="5080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01705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7" name="Picture 3" descr="JBIZ044.WMF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03973" y="3124200"/>
            <a:ext cx="2762487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205740" y="456391"/>
            <a:ext cx="1183005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dirty="0">
                <a:solidFill>
                  <a:schemeClr val="accent2"/>
                </a:solidFill>
                <a:latin typeface="Tahoma" pitchFamily="34" charset="0"/>
                <a:cs typeface="Times New Roman" pitchFamily="18" charset="0"/>
              </a:rPr>
              <a:t> </a:t>
            </a:r>
            <a:r>
              <a:rPr lang="en-US" sz="32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Implementing Stored </a:t>
            </a:r>
            <a:r>
              <a:rPr lang="en-US" sz="3200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Procedures(Contd.)</a:t>
            </a:r>
            <a:endParaRPr lang="en-US" sz="3200" b="1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Cloud Callout 1"/>
          <p:cNvSpPr/>
          <p:nvPr/>
        </p:nvSpPr>
        <p:spPr bwMode="auto">
          <a:xfrm>
            <a:off x="5562600" y="1295400"/>
            <a:ext cx="2057400" cy="2667000"/>
          </a:xfrm>
          <a:prstGeom prst="cloudCallout">
            <a:avLst/>
          </a:prstGeom>
          <a:solidFill>
            <a:srgbClr val="E34A28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40" tIns="91440" rIns="34294" bIns="34294" rtlCol="0" anchor="t" anchorCtr="0"/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Arial" pitchFamily="34" charset="0"/>
              </a:rPr>
              <a:t>You can also modify or </a:t>
            </a:r>
            <a:r>
              <a:rPr lang="en-US" sz="1600" b="1" dirty="0" smtClean="0">
                <a:solidFill>
                  <a:schemeClr val="bg1"/>
                </a:solidFill>
                <a:latin typeface="Arial" pitchFamily="34" charset="0"/>
              </a:rPr>
              <a:t>drop a </a:t>
            </a:r>
            <a:r>
              <a:rPr lang="en-US" sz="1600" b="1" dirty="0">
                <a:solidFill>
                  <a:schemeClr val="bg1"/>
                </a:solidFill>
                <a:latin typeface="Arial" pitchFamily="34" charset="0"/>
              </a:rPr>
              <a:t>stored procedure.</a:t>
            </a:r>
          </a:p>
        </p:txBody>
      </p:sp>
    </p:spTree>
    <p:extLst>
      <p:ext uri="{BB962C8B-B14F-4D97-AF65-F5344CB8AC3E}">
        <p14:creationId xmlns:p14="http://schemas.microsoft.com/office/powerpoint/2010/main" val="1097790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205740" y="456391"/>
            <a:ext cx="1183005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dirty="0">
                <a:solidFill>
                  <a:schemeClr val="accent2"/>
                </a:solidFill>
                <a:latin typeface="Tahoma" pitchFamily="34" charset="0"/>
                <a:cs typeface="Times New Roman" pitchFamily="18" charset="0"/>
              </a:rPr>
              <a:t> </a:t>
            </a:r>
            <a:r>
              <a:rPr lang="en-US" sz="32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Implementing Stored </a:t>
            </a:r>
            <a:r>
              <a:rPr lang="en-US" sz="3200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Procedures(Contd.)</a:t>
            </a:r>
            <a:endParaRPr lang="en-US" sz="3200" b="1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33400" y="1371600"/>
            <a:ext cx="83058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cs typeface="Times New Roman" pitchFamily="18" charset="0"/>
              </a:rPr>
              <a:t>Altering a stored </a:t>
            </a:r>
            <a:r>
              <a:rPr lang="en-US" sz="2000" dirty="0" smtClean="0">
                <a:cs typeface="Times New Roman" pitchFamily="18" charset="0"/>
              </a:rPr>
              <a:t>procedure :</a:t>
            </a:r>
            <a:endParaRPr lang="en-US" sz="2000" dirty="0">
              <a:cs typeface="Times New Roman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000" dirty="0"/>
              <a:t>A stored procedure is modified using the ALTER PROCEDURE statement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sp>
        <p:nvSpPr>
          <p:cNvPr id="8" name="Rounded Rectangle 7"/>
          <p:cNvSpPr/>
          <p:nvPr/>
        </p:nvSpPr>
        <p:spPr bwMode="auto">
          <a:xfrm>
            <a:off x="926917" y="2743201"/>
            <a:ext cx="4585579" cy="762000"/>
          </a:xfrm>
          <a:prstGeom prst="round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40" tIns="91440" rIns="34294" bIns="34294" rtlCol="0" anchor="t" anchorCtr="0"/>
          <a:lstStyle/>
          <a:p>
            <a:pPr algn="ctr" defTabSz="932406"/>
            <a:endParaRPr lang="en-US" sz="1600" spc="-102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AutoShape 25"/>
          <p:cNvSpPr>
            <a:spLocks noChangeArrowheads="1"/>
          </p:cNvSpPr>
          <p:nvPr/>
        </p:nvSpPr>
        <p:spPr bwMode="auto">
          <a:xfrm>
            <a:off x="935269" y="2575840"/>
            <a:ext cx="1978310" cy="319760"/>
          </a:xfrm>
          <a:prstGeom prst="roundRect">
            <a:avLst>
              <a:gd name="adj" fmla="val 4167"/>
            </a:avLst>
          </a:prstGeom>
          <a:gradFill rotWithShape="1">
            <a:gsLst>
              <a:gs pos="0">
                <a:srgbClr val="EEEFD7"/>
              </a:gs>
              <a:gs pos="100000">
                <a:srgbClr val="D5D69C"/>
              </a:gs>
            </a:gsLst>
            <a:lin ang="2700000" scaled="1"/>
          </a:gra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5F5F5F">
                <a:alpha val="50000"/>
              </a:srgbClr>
            </a:outerShdw>
          </a:effectLst>
        </p:spPr>
        <p:txBody>
          <a:bodyPr tIns="91440" bIns="91440" anchor="ctr"/>
          <a:lstStyle/>
          <a:p>
            <a:pPr>
              <a:defRPr/>
            </a:pPr>
            <a:r>
              <a:rPr lang="en-GB" b="1" dirty="0" smtClean="0">
                <a:solidFill>
                  <a:schemeClr val="bg1"/>
                </a:solidFill>
                <a:cs typeface="Arial" charset="0"/>
              </a:rPr>
              <a:t>Syntax</a:t>
            </a:r>
            <a:endParaRPr lang="en-GB" b="1" dirty="0">
              <a:solidFill>
                <a:schemeClr val="bg1"/>
              </a:solidFill>
              <a:cs typeface="Arial" charset="0"/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631" y="2947988"/>
            <a:ext cx="3171569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ounded Rectangle 10"/>
          <p:cNvSpPr/>
          <p:nvPr/>
        </p:nvSpPr>
        <p:spPr bwMode="auto">
          <a:xfrm>
            <a:off x="948840" y="4378890"/>
            <a:ext cx="4994760" cy="1336110"/>
          </a:xfrm>
          <a:prstGeom prst="round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40" tIns="91440" rIns="34294" bIns="34294" rtlCol="0" anchor="t" anchorCtr="0"/>
          <a:lstStyle/>
          <a:p>
            <a:pPr algn="ctr" defTabSz="932406"/>
            <a:endParaRPr lang="en-US" sz="1600" spc="-102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AutoShape 25"/>
          <p:cNvSpPr>
            <a:spLocks noChangeArrowheads="1"/>
          </p:cNvSpPr>
          <p:nvPr/>
        </p:nvSpPr>
        <p:spPr bwMode="auto">
          <a:xfrm>
            <a:off x="943621" y="4176039"/>
            <a:ext cx="1978310" cy="319760"/>
          </a:xfrm>
          <a:prstGeom prst="roundRect">
            <a:avLst>
              <a:gd name="adj" fmla="val 4167"/>
            </a:avLst>
          </a:prstGeom>
          <a:gradFill rotWithShape="1">
            <a:gsLst>
              <a:gs pos="0">
                <a:srgbClr val="EEEFD7"/>
              </a:gs>
              <a:gs pos="100000">
                <a:srgbClr val="D5D69C"/>
              </a:gs>
            </a:gsLst>
            <a:lin ang="2700000" scaled="1"/>
          </a:gra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5F5F5F">
                <a:alpha val="50000"/>
              </a:srgbClr>
            </a:outerShdw>
          </a:effectLst>
        </p:spPr>
        <p:txBody>
          <a:bodyPr tIns="91440" bIns="91440" anchor="ctr"/>
          <a:lstStyle/>
          <a:p>
            <a:pPr>
              <a:defRPr/>
            </a:pPr>
            <a:r>
              <a:rPr lang="en-GB" b="1" dirty="0" smtClean="0">
                <a:solidFill>
                  <a:schemeClr val="bg1"/>
                </a:solidFill>
                <a:cs typeface="Arial" charset="0"/>
              </a:rPr>
              <a:t>Example</a:t>
            </a:r>
            <a:endParaRPr lang="en-GB" b="1" dirty="0">
              <a:solidFill>
                <a:schemeClr val="bg1"/>
              </a:solidFill>
              <a:cs typeface="Arial" charset="0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746" y="4604032"/>
            <a:ext cx="4510053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07557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48014" y="1524000"/>
            <a:ext cx="760058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cs typeface="Times New Roman" pitchFamily="18" charset="0"/>
              </a:rPr>
              <a:t>Dropping a stored procedure: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2000" dirty="0"/>
              <a:t>A stored procedure is </a:t>
            </a:r>
            <a:r>
              <a:rPr lang="en-IN" sz="2000" dirty="0"/>
              <a:t>deleted using the DROP PROCEDURE statement</a:t>
            </a:r>
            <a:r>
              <a:rPr lang="en-IN" sz="2000" dirty="0" smtClean="0"/>
              <a:t>.</a:t>
            </a:r>
            <a:endParaRPr lang="en-US" sz="2000" dirty="0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205740" y="456391"/>
            <a:ext cx="1183005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dirty="0">
                <a:solidFill>
                  <a:schemeClr val="accent2"/>
                </a:solidFill>
                <a:latin typeface="Tahoma" pitchFamily="34" charset="0"/>
                <a:cs typeface="Times New Roman" pitchFamily="18" charset="0"/>
              </a:rPr>
              <a:t> </a:t>
            </a:r>
            <a:r>
              <a:rPr lang="en-US" sz="32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Implementing Stored </a:t>
            </a:r>
            <a:r>
              <a:rPr lang="en-US" sz="3200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Procedures(Contd.)</a:t>
            </a:r>
            <a:endParaRPr lang="en-US" sz="3200" b="1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762000" y="2743201"/>
            <a:ext cx="4918560" cy="762000"/>
          </a:xfrm>
          <a:prstGeom prst="round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40" tIns="91440" rIns="34294" bIns="34294" rtlCol="0" anchor="t" anchorCtr="0"/>
          <a:lstStyle/>
          <a:p>
            <a:pPr algn="ctr" defTabSz="932406"/>
            <a:endParaRPr lang="en-US" sz="1600" spc="-102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AutoShape 25"/>
          <p:cNvSpPr>
            <a:spLocks noChangeArrowheads="1"/>
          </p:cNvSpPr>
          <p:nvPr/>
        </p:nvSpPr>
        <p:spPr bwMode="auto">
          <a:xfrm>
            <a:off x="770352" y="2575840"/>
            <a:ext cx="1978310" cy="319760"/>
          </a:xfrm>
          <a:prstGeom prst="roundRect">
            <a:avLst>
              <a:gd name="adj" fmla="val 4167"/>
            </a:avLst>
          </a:prstGeom>
          <a:gradFill rotWithShape="1">
            <a:gsLst>
              <a:gs pos="0">
                <a:srgbClr val="EEEFD7"/>
              </a:gs>
              <a:gs pos="100000">
                <a:srgbClr val="D5D69C"/>
              </a:gs>
            </a:gsLst>
            <a:lin ang="2700000" scaled="1"/>
          </a:gra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5F5F5F">
                <a:alpha val="50000"/>
              </a:srgbClr>
            </a:outerShdw>
          </a:effectLst>
        </p:spPr>
        <p:txBody>
          <a:bodyPr tIns="91440" bIns="91440" anchor="ctr"/>
          <a:lstStyle/>
          <a:p>
            <a:pPr>
              <a:defRPr/>
            </a:pPr>
            <a:r>
              <a:rPr lang="en-GB" b="1" dirty="0" smtClean="0">
                <a:solidFill>
                  <a:schemeClr val="bg1"/>
                </a:solidFill>
                <a:cs typeface="Arial" charset="0"/>
              </a:rPr>
              <a:t>Syntax</a:t>
            </a:r>
            <a:endParaRPr lang="en-GB" b="1" dirty="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9" name="Rounded Rectangle 8"/>
          <p:cNvSpPr/>
          <p:nvPr/>
        </p:nvSpPr>
        <p:spPr bwMode="auto">
          <a:xfrm>
            <a:off x="685800" y="4378890"/>
            <a:ext cx="4994760" cy="878910"/>
          </a:xfrm>
          <a:prstGeom prst="round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40" tIns="91440" rIns="34294" bIns="34294" rtlCol="0" anchor="t" anchorCtr="0"/>
          <a:lstStyle/>
          <a:p>
            <a:pPr algn="ctr" defTabSz="932406"/>
            <a:endParaRPr lang="en-US" sz="1600" spc="-102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" name="AutoShape 25"/>
          <p:cNvSpPr>
            <a:spLocks noChangeArrowheads="1"/>
          </p:cNvSpPr>
          <p:nvPr/>
        </p:nvSpPr>
        <p:spPr bwMode="auto">
          <a:xfrm>
            <a:off x="680581" y="4176039"/>
            <a:ext cx="1978310" cy="319760"/>
          </a:xfrm>
          <a:prstGeom prst="roundRect">
            <a:avLst>
              <a:gd name="adj" fmla="val 4167"/>
            </a:avLst>
          </a:prstGeom>
          <a:gradFill rotWithShape="1">
            <a:gsLst>
              <a:gs pos="0">
                <a:srgbClr val="EEEFD7"/>
              </a:gs>
              <a:gs pos="100000">
                <a:srgbClr val="D5D69C"/>
              </a:gs>
            </a:gsLst>
            <a:lin ang="2700000" scaled="1"/>
          </a:gra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5F5F5F">
                <a:alpha val="50000"/>
              </a:srgbClr>
            </a:outerShdw>
          </a:effectLst>
        </p:spPr>
        <p:txBody>
          <a:bodyPr tIns="91440" bIns="91440" anchor="ctr"/>
          <a:lstStyle/>
          <a:p>
            <a:pPr>
              <a:defRPr/>
            </a:pPr>
            <a:r>
              <a:rPr lang="en-GB" b="1" dirty="0" smtClean="0">
                <a:solidFill>
                  <a:schemeClr val="bg1"/>
                </a:solidFill>
                <a:cs typeface="Arial" charset="0"/>
              </a:rPr>
              <a:t>Example</a:t>
            </a:r>
            <a:endParaRPr lang="en-GB" b="1" dirty="0">
              <a:solidFill>
                <a:schemeClr val="bg1"/>
              </a:solidFill>
              <a:cs typeface="Arial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3028949"/>
            <a:ext cx="3048000" cy="4183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6280" y="4675469"/>
            <a:ext cx="3179520" cy="4866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26990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2"/>
          <p:cNvSpPr txBox="1">
            <a:spLocks noChangeArrowheads="1"/>
          </p:cNvSpPr>
          <p:nvPr/>
        </p:nvSpPr>
        <p:spPr bwMode="auto">
          <a:xfrm>
            <a:off x="205740" y="711201"/>
            <a:ext cx="1183005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 dirty="0">
                <a:cs typeface="Times New Roman" pitchFamily="18" charset="0"/>
              </a:rPr>
              <a:t> Just a minute </a:t>
            </a:r>
          </a:p>
        </p:txBody>
      </p:sp>
      <p:sp>
        <p:nvSpPr>
          <p:cNvPr id="2" name="Rectangle 1"/>
          <p:cNvSpPr/>
          <p:nvPr/>
        </p:nvSpPr>
        <p:spPr>
          <a:xfrm>
            <a:off x="198538" y="2322731"/>
            <a:ext cx="61722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6075" indent="-346075"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sz="2000" dirty="0">
                <a:cs typeface="Times New Roman" pitchFamily="18" charset="0"/>
              </a:rPr>
              <a:t>Which statement will you use to modify a stored procedure?</a:t>
            </a:r>
            <a:endParaRPr lang="en-IN" sz="2000" dirty="0">
              <a:cs typeface="Times New Roman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31314" y="5257800"/>
            <a:ext cx="6172200" cy="769441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6075" indent="-346075">
              <a:spcBef>
                <a:spcPct val="20000"/>
              </a:spcBef>
              <a:buFont typeface="Wingdings" panose="05000000000000000000" pitchFamily="2" charset="2"/>
              <a:buChar char="Ø"/>
              <a:tabLst>
                <a:tab pos="635000" algn="l"/>
              </a:tabLst>
            </a:pPr>
            <a:r>
              <a:rPr lang="en-US" sz="2000" dirty="0">
                <a:cs typeface="Times New Roman" pitchFamily="18" charset="0"/>
              </a:rPr>
              <a:t>Solution:</a:t>
            </a:r>
          </a:p>
          <a:p>
            <a:pPr marL="808038" lvl="1" indent="-342900">
              <a:spcBef>
                <a:spcPct val="20000"/>
              </a:spcBef>
              <a:buFont typeface="Wingdings" panose="05000000000000000000" pitchFamily="2" charset="2"/>
              <a:buChar char="Ø"/>
              <a:tabLst>
                <a:tab pos="635000" algn="l"/>
              </a:tabLst>
            </a:pPr>
            <a:r>
              <a:rPr lang="en-US" sz="2000" dirty="0">
                <a:cs typeface="Arial" pitchFamily="34" charset="0"/>
              </a:rPr>
              <a:t>ALTER PROCEDURE</a:t>
            </a:r>
            <a:r>
              <a:rPr lang="en-IN" sz="2000" dirty="0">
                <a:cs typeface="Arial" pitchFamily="34" charset="0"/>
              </a:rPr>
              <a:t> </a:t>
            </a:r>
            <a:endParaRPr lang="en-US" sz="2000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43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uild_Template_16x9">
  <a:themeElements>
    <a:clrScheme name="Build - Dark Blue">
      <a:dk1>
        <a:srgbClr val="000000"/>
      </a:dk1>
      <a:lt1>
        <a:srgbClr val="FFFFFF"/>
      </a:lt1>
      <a:dk2>
        <a:srgbClr val="00188F"/>
      </a:dk2>
      <a:lt2>
        <a:srgbClr val="FFFFFF"/>
      </a:lt2>
      <a:accent1>
        <a:srgbClr val="00BCF2"/>
      </a:accent1>
      <a:accent2>
        <a:srgbClr val="9B4F96"/>
      </a:accent2>
      <a:accent3>
        <a:srgbClr val="E81123"/>
      </a:accent3>
      <a:accent4>
        <a:srgbClr val="00D8CC"/>
      </a:accent4>
      <a:accent5>
        <a:srgbClr val="7FBA00"/>
      </a:accent5>
      <a:accent6>
        <a:srgbClr val="FF8C00"/>
      </a:accent6>
      <a:hlink>
        <a:srgbClr val="00BCF2"/>
      </a:hlink>
      <a:folHlink>
        <a:srgbClr val="00BCF2"/>
      </a:folHlink>
    </a:clrScheme>
    <a:fontScheme name="Custom 2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E34A28"/>
        </a:solidFill>
        <a:ln>
          <a:noFill/>
          <a:headEnd type="none" w="med" len="med"/>
          <a:tailEnd type="none" w="med" len="med"/>
        </a:ln>
        <a:effectLst/>
      </a:spPr>
      <a:bodyPr lIns="91440" tIns="91440" rIns="34294" bIns="34294" anchor="t" anchorCtr="0"/>
      <a:lstStyle>
        <a:defPPr defTabSz="932406">
          <a:defRPr sz="1600" spc="-102" dirty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2400" dirty="0" smtClean="0">
            <a:gradFill>
              <a:gsLst>
                <a:gs pos="0">
                  <a:schemeClr val="tx1"/>
                </a:gs>
                <a:gs pos="10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2E506D9C0288448950D5641B486D044" ma:contentTypeVersion="0" ma:contentTypeDescription="Create a new document." ma:contentTypeScope="" ma:versionID="d30f30c4119a4cc08797ccd714b03db9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00255D07-0AD4-40D1-93A6-CE9A608DD59C}">
  <ds:schemaRefs>
    <ds:schemaRef ds:uri="http://purl.org/dc/dcmitype/"/>
    <ds:schemaRef ds:uri="http://purl.org/dc/terms/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schemas.microsoft.com/office/2006/documentManagement/typ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078B673C-8E50-40E4-9199-C3E5ADDFFCC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3F0F918-85A0-4AD1-9C69-BE1AE464D04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1846</TotalTime>
  <Words>877</Words>
  <Application>Microsoft Office PowerPoint</Application>
  <PresentationFormat>Custom</PresentationFormat>
  <Paragraphs>167</Paragraphs>
  <Slides>28</Slides>
  <Notes>28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Build_Template_16x9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Dinoop Unnikrishnan</dc:creator>
  <cp:lastModifiedBy>Dinoop Unnikrishnan</cp:lastModifiedBy>
  <cp:revision>231</cp:revision>
  <dcterms:created xsi:type="dcterms:W3CDTF">2015-03-19T06:19:49Z</dcterms:created>
  <dcterms:modified xsi:type="dcterms:W3CDTF">2016-01-18T11:53:39Z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0x01010022E506D9C0288448950D5641B486D044</vt:lpwstr>
  </property>
</Properties>
</file>