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ithvignesh25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9484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 smtClean="0"/>
              <a:t>S.M.Srivignesh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4510520" y="29718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Generative AI poem generator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8523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*Ability </a:t>
            </a:r>
            <a:r>
              <a:rPr lang="en-US" sz="2000" dirty="0"/>
              <a:t>of the poetry generation system to produce high-quality poems based on user-defined prompts showcases the potential of AI in augmenting human creativity and expression.</a:t>
            </a:r>
          </a:p>
          <a:p>
            <a:r>
              <a:rPr lang="en-US" sz="2000" dirty="0" smtClean="0"/>
              <a:t>*User-friendly </a:t>
            </a:r>
            <a:r>
              <a:rPr lang="en-US" sz="2000" dirty="0"/>
              <a:t>interface enhances accessibility, democratizing the creative process and fostering broader appreciation for literature.</a:t>
            </a:r>
          </a:p>
          <a:p>
            <a:r>
              <a:rPr lang="en-US" sz="2000" dirty="0" smtClean="0"/>
              <a:t>*Valuable </a:t>
            </a:r>
            <a:r>
              <a:rPr lang="en-US" sz="2000" dirty="0"/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*Exemplifies </a:t>
            </a:r>
            <a:r>
              <a:rPr lang="en-US" sz="2000" dirty="0"/>
              <a:t>the fusion of art and technology, pushing the boundaries of creative expression and computational creativity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*Continues </a:t>
            </a:r>
            <a:r>
              <a:rPr lang="en-US" sz="2000" dirty="0"/>
              <a:t>to inspire future endeavors and has a profound impact on poetry, language learning, and AI-driven creative applications</a:t>
            </a:r>
            <a:endParaRPr lang="en-IN" sz="2000" dirty="0"/>
          </a:p>
        </p:txBody>
      </p:sp>
      <p:sp>
        <p:nvSpPr>
          <p:cNvPr id="11" name="TextBox 10">
            <a:hlinkClick r:id="rId3" tooltip="https://github.com/rohithvignesh25/TNSDC-Generative-AI"/>
          </p:cNvPr>
          <p:cNvSpPr txBox="1"/>
          <p:nvPr/>
        </p:nvSpPr>
        <p:spPr>
          <a:xfrm>
            <a:off x="1173481" y="5895975"/>
            <a:ext cx="652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github.com/rohithvignesh25/TNSDC-Generative-AI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Generative AI poem generator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*Project </a:t>
            </a:r>
            <a:r>
              <a:rPr lang="en-IN" sz="3600" b="1" dirty="0"/>
              <a:t>Definition and </a:t>
            </a:r>
            <a:r>
              <a:rPr lang="en-IN" sz="3600" b="1" dirty="0" smtClean="0"/>
              <a:t>Scope</a:t>
            </a:r>
          </a:p>
          <a:p>
            <a:r>
              <a:rPr lang="en-IN" sz="3600" b="1" dirty="0" smtClean="0"/>
              <a:t>*Research </a:t>
            </a:r>
            <a:r>
              <a:rPr lang="en-IN" sz="3600" b="1" dirty="0"/>
              <a:t>and </a:t>
            </a:r>
            <a:r>
              <a:rPr lang="en-IN" sz="3600" b="1" dirty="0" smtClean="0"/>
              <a:t>Background</a:t>
            </a:r>
          </a:p>
          <a:p>
            <a:r>
              <a:rPr lang="en-IN" sz="3600" b="1" dirty="0" smtClean="0"/>
              <a:t>*Data </a:t>
            </a:r>
            <a:r>
              <a:rPr lang="en-IN" sz="3600" b="1" dirty="0"/>
              <a:t>Collection and </a:t>
            </a:r>
            <a:r>
              <a:rPr lang="en-IN" sz="3600" b="1" dirty="0" err="1" smtClean="0"/>
              <a:t>Preprocessing</a:t>
            </a:r>
            <a:endParaRPr lang="en-IN" sz="3600" b="1" dirty="0" smtClean="0"/>
          </a:p>
          <a:p>
            <a:r>
              <a:rPr lang="en-IN" sz="3600" b="1" dirty="0" smtClean="0"/>
              <a:t>*Model </a:t>
            </a:r>
            <a:r>
              <a:rPr lang="en-IN" sz="3600" b="1" dirty="0"/>
              <a:t>Training and </a:t>
            </a:r>
            <a:r>
              <a:rPr lang="en-IN" sz="3600" b="1" dirty="0" smtClean="0"/>
              <a:t>Fine-Tuning</a:t>
            </a:r>
          </a:p>
          <a:p>
            <a:r>
              <a:rPr lang="en-IN" sz="3600" b="1" dirty="0" smtClean="0"/>
              <a:t>*Development</a:t>
            </a:r>
          </a:p>
          <a:p>
            <a:r>
              <a:rPr lang="en-IN" sz="3600" b="1" dirty="0" smtClean="0"/>
              <a:t>*Testing </a:t>
            </a:r>
            <a:r>
              <a:rPr lang="en-IN" sz="3600" b="1" dirty="0"/>
              <a:t>and </a:t>
            </a:r>
            <a:r>
              <a:rPr lang="en-IN" sz="3600" b="1" dirty="0" smtClean="0"/>
              <a:t>Evaluation</a:t>
            </a:r>
          </a:p>
          <a:p>
            <a:r>
              <a:rPr lang="en-IN" sz="3600" b="1" dirty="0" smtClean="0"/>
              <a:t>*Optimization </a:t>
            </a:r>
            <a:r>
              <a:rPr lang="en-IN" sz="3600" b="1" dirty="0"/>
              <a:t>and </a:t>
            </a:r>
            <a:r>
              <a:rPr lang="en-IN" sz="3600" b="1" dirty="0" smtClean="0"/>
              <a:t>Refinement</a:t>
            </a: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1" y="1695450"/>
            <a:ext cx="6629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*</a:t>
            </a:r>
            <a:r>
              <a:rPr lang="en-IN" sz="3200" b="1" dirty="0"/>
              <a:t>Writers and </a:t>
            </a:r>
            <a:r>
              <a:rPr lang="en-IN" sz="3200" b="1" dirty="0" smtClean="0"/>
              <a:t>Poets</a:t>
            </a:r>
          </a:p>
          <a:p>
            <a:r>
              <a:rPr lang="en-US" sz="3200" b="1" dirty="0" smtClean="0"/>
              <a:t>*</a:t>
            </a:r>
            <a:r>
              <a:rPr lang="en-IN" sz="3200" b="1" dirty="0"/>
              <a:t>Educators and </a:t>
            </a:r>
            <a:r>
              <a:rPr lang="en-IN" sz="3200" b="1" dirty="0" smtClean="0"/>
              <a:t>Students</a:t>
            </a:r>
          </a:p>
          <a:p>
            <a:r>
              <a:rPr lang="en-IN" sz="3200" b="1" dirty="0" smtClean="0"/>
              <a:t>*Creative Professionals</a:t>
            </a:r>
          </a:p>
          <a:p>
            <a:r>
              <a:rPr lang="en-IN" sz="3200" b="1" dirty="0" smtClean="0"/>
              <a:t>*Literature Enthusiasts</a:t>
            </a:r>
          </a:p>
          <a:p>
            <a:r>
              <a:rPr lang="en-IN" sz="3200" b="1" dirty="0" smtClean="0"/>
              <a:t>*Researchers </a:t>
            </a:r>
            <a:r>
              <a:rPr lang="en-IN" sz="3200" b="1" dirty="0"/>
              <a:t>and </a:t>
            </a:r>
            <a:r>
              <a:rPr lang="en-IN" sz="3200" b="1" dirty="0" smtClean="0"/>
              <a:t>Developers</a:t>
            </a:r>
          </a:p>
          <a:p>
            <a:r>
              <a:rPr lang="en-IN" sz="3200" b="1" dirty="0" smtClean="0"/>
              <a:t>*Artists </a:t>
            </a:r>
            <a:r>
              <a:rPr lang="en-IN" sz="3200" b="1" dirty="0"/>
              <a:t>and Musicians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820227" y="1287093"/>
            <a:ext cx="6942773" cy="5602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Arial" panose="020B0604020202020204" pitchFamily="34" charset="0"/>
              </a:rPr>
              <a:t>1.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Import Libraries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Import necessary libraries including torch  and classes from 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transfromers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en-US" sz="2000" b="1" dirty="0" smtClean="0">
                <a:solidFill>
                  <a:srgbClr val="0D0D0D"/>
                </a:solidFill>
                <a:latin typeface="Söhne"/>
              </a:rPr>
              <a:t>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2.Load Pre-trained Model and Tokenizer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Load the        pre-trained GPT-2 model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gpt2-medium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and its corresponding tokenizer.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 up Device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Determine and set the device to be used for computation (either GPU if available, otherwise CPU) and move the model to the selected device.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Poem Generation 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Define the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generate_poem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function, which takes starting and ending lines as input, generates a poem using the loaded GPT-2 model, and returns the generated poem.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Generate Poem 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Provide an example usage of the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generate_poem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 by specifying starting and ending lines, calling the function, and printing the generated poem.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1333117"/>
            <a:ext cx="79057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prompt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poem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tokenization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inference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 </a:t>
            </a:r>
            <a:r>
              <a:rPr lang="en-US" dirty="0" err="1" smtClean="0"/>
              <a:t>ouput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poem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591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Söhne Mono</vt:lpstr>
      <vt:lpstr>Trebuchet MS</vt:lpstr>
      <vt:lpstr>Office Theme</vt:lpstr>
      <vt:lpstr>S.M.Srivignesh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dell</cp:lastModifiedBy>
  <cp:revision>6</cp:revision>
  <dcterms:created xsi:type="dcterms:W3CDTF">2024-04-01T15:34:00Z</dcterms:created>
  <dcterms:modified xsi:type="dcterms:W3CDTF">2024-04-04T15:49:11Z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