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ohithvignesh25/TNSDC-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971800" y="1866263"/>
            <a:ext cx="6746113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1600" b="1" spc="15" dirty="0">
                <a:latin typeface="Arial" pitchFamily="34" charset="0"/>
                <a:cs typeface="Arial" pitchFamily="34" charset="0"/>
              </a:rPr>
              <a:t>PRESENTED BY :S.M.Srivignesh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REGNO: 813821205050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DEPT: INFORMATION TECHNOLOGY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COLLEGE: SARANATHAN COLLEGE OF ENGINEERING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NM MAIL ID: rohithvignesh2@gmail.com</a:t>
            </a:r>
            <a:endParaRPr sz="1600" b="1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19400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Demo Link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5975935"/>
            <a:ext cx="595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https://github.com/rohithvignesh25/TNSDC-Generative-AI.git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593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PRESENTED BY :S.M.Srivignesh REGNO: 813821205050 DEPT: INFORMATION TECHNOLOGY COLLEGE: SARANATHAN COLLEGE OF ENGINEERING NM MAIL ID: rohithvignesh2@gmail.com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13</cp:revision>
  <dcterms:created xsi:type="dcterms:W3CDTF">2024-04-01T15:34:00Z</dcterms:created>
  <dcterms:modified xsi:type="dcterms:W3CDTF">2024-04-05T05:45:24Z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