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75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4B9C3A-DEC1-4455-9AC4-5B95A9811DE1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62891E-22E5-468A-B27A-9649F1AA97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84966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ibilan-S/TNSDC-Generative-AI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github.com/rohithvignesh25/TNSDC-Generative-AI.git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2971800" y="1866263"/>
            <a:ext cx="6746113" cy="1986441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lnSpc>
                <a:spcPct val="100000"/>
              </a:lnSpc>
              <a:spcBef>
                <a:spcPts val="130"/>
              </a:spcBef>
            </a:pPr>
            <a:r>
              <a:rPr lang="en-US" sz="1600" b="1" spc="15" dirty="0">
                <a:latin typeface="Arial" pitchFamily="34" charset="0"/>
                <a:cs typeface="Arial" pitchFamily="34" charset="0"/>
              </a:rPr>
              <a:t>PRESENTED BY :S.M.Srivignesh</a:t>
            </a:r>
            <a:br>
              <a:rPr lang="en-US" sz="1600" b="1" spc="15" dirty="0">
                <a:latin typeface="Arial" pitchFamily="34" charset="0"/>
                <a:cs typeface="Arial" pitchFamily="34" charset="0"/>
              </a:rPr>
            </a:br>
            <a:r>
              <a:rPr lang="en-US" sz="1600" b="1" spc="15" dirty="0">
                <a:latin typeface="Arial" pitchFamily="34" charset="0"/>
                <a:cs typeface="Arial" pitchFamily="34" charset="0"/>
              </a:rPr>
              <a:t>REGNO: 813821205050</a:t>
            </a:r>
            <a:br>
              <a:rPr lang="en-US" sz="1600" b="1" spc="15" dirty="0">
                <a:latin typeface="Arial" pitchFamily="34" charset="0"/>
                <a:cs typeface="Arial" pitchFamily="34" charset="0"/>
              </a:rPr>
            </a:br>
            <a:r>
              <a:rPr lang="en-US" sz="1600" b="1" spc="15" dirty="0">
                <a:latin typeface="Arial" pitchFamily="34" charset="0"/>
                <a:cs typeface="Arial" pitchFamily="34" charset="0"/>
              </a:rPr>
              <a:t>DEPT: INFORMATION TECHNOLOGY</a:t>
            </a:r>
            <a:br>
              <a:rPr lang="en-US" sz="1600" b="1" spc="15" dirty="0">
                <a:latin typeface="Arial" pitchFamily="34" charset="0"/>
                <a:cs typeface="Arial" pitchFamily="34" charset="0"/>
              </a:rPr>
            </a:br>
            <a:r>
              <a:rPr lang="en-US" sz="1600" b="1" spc="15" dirty="0">
                <a:latin typeface="Arial" pitchFamily="34" charset="0"/>
                <a:cs typeface="Arial" pitchFamily="34" charset="0"/>
              </a:rPr>
              <a:t>COLLEGE: SARANATHAN COLLEGE OF ENGINEERING</a:t>
            </a:r>
            <a:br>
              <a:rPr lang="en-US" sz="1600" b="1" spc="15" dirty="0">
                <a:latin typeface="Arial" pitchFamily="34" charset="0"/>
                <a:cs typeface="Arial" pitchFamily="34" charset="0"/>
              </a:rPr>
            </a:br>
            <a:r>
              <a:rPr lang="en-US" sz="1600" b="1" spc="15" dirty="0">
                <a:latin typeface="Arial" pitchFamily="34" charset="0"/>
                <a:cs typeface="Arial" pitchFamily="34" charset="0"/>
              </a:rPr>
              <a:t>NM MAIL ID: rohithvignesh2@gmail.com</a:t>
            </a:r>
            <a:endParaRPr sz="1600" b="1" spc="15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2" name="TextBox 11"/>
          <p:cNvSpPr txBox="1"/>
          <p:nvPr/>
        </p:nvSpPr>
        <p:spPr>
          <a:xfrm flipH="1">
            <a:off x="2819400" y="4114800"/>
            <a:ext cx="769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Generative AI : Poem Generator</a:t>
            </a:r>
            <a:endParaRPr lang="en-IN" sz="3600" b="1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788" y="152400"/>
            <a:ext cx="10681335" cy="677108"/>
          </a:xfrm>
        </p:spPr>
        <p:txBody>
          <a:bodyPr/>
          <a:lstStyle/>
          <a:p>
            <a:r>
              <a:rPr lang="en-US" sz="4400" dirty="0" smtClean="0"/>
              <a:t>RESULTS:</a:t>
            </a:r>
            <a:endParaRPr lang="en-US" sz="4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914400"/>
            <a:ext cx="9522912" cy="535402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04601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55692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mtClean="0">
                <a:latin typeface="Arial" pitchFamily="34" charset="0"/>
                <a:cs typeface="Arial" pitchFamily="34" charset="0"/>
              </a:rPr>
              <a:t>R</a:t>
            </a:r>
            <a:r>
              <a:rPr spc="-40" dirty="0" smtClean="0">
                <a:latin typeface="Arial" pitchFamily="34" charset="0"/>
                <a:cs typeface="Arial" pitchFamily="34" charset="0"/>
              </a:rPr>
              <a:t>E</a:t>
            </a:r>
            <a:r>
              <a:rPr spc="15" dirty="0" smtClean="0">
                <a:latin typeface="Arial" pitchFamily="34" charset="0"/>
                <a:cs typeface="Arial" pitchFamily="34" charset="0"/>
              </a:rPr>
              <a:t>S</a:t>
            </a:r>
            <a:r>
              <a:rPr spc="-30" dirty="0" smtClean="0">
                <a:latin typeface="Arial" pitchFamily="34" charset="0"/>
                <a:cs typeface="Arial" pitchFamily="34" charset="0"/>
              </a:rPr>
              <a:t>U</a:t>
            </a:r>
            <a:r>
              <a:rPr spc="-405" dirty="0" smtClean="0">
                <a:latin typeface="Arial" pitchFamily="34" charset="0"/>
                <a:cs typeface="Arial" pitchFamily="34" charset="0"/>
              </a:rPr>
              <a:t>L</a:t>
            </a:r>
            <a:r>
              <a:rPr dirty="0" smtClean="0">
                <a:latin typeface="Arial" pitchFamily="34" charset="0"/>
                <a:cs typeface="Arial" pitchFamily="34" charset="0"/>
              </a:rPr>
              <a:t>TS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cont..</a:t>
            </a:r>
            <a:endParaRPr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14400" y="1686032"/>
            <a:ext cx="80772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Ability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of the poetry generation system to produce high-quality poems based on user-defined prompts showcases the potential of AI in augmenting human creativity and expression.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User-friendly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interface enhances accessibility, democratizing the creative process and fostering broader appreciation for literature.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Valuable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tool for language learning and education, providing authentic examples of poetry in the target language to aid language learners in improving language skills, vocabulary, and cultural understanding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Exemplifies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the fusion of art and technology, pushing the boundaries of creative expression and computational creativity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Continues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to inspire future endeavors and has a profound impact on poetry, language learning, and AI-driven creative applications</a:t>
            </a:r>
            <a:endParaRPr lang="en-IN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>
            <a:hlinkClick r:id="rId3"/>
          </p:cNvPr>
          <p:cNvSpPr txBox="1"/>
          <p:nvPr/>
        </p:nvSpPr>
        <p:spPr>
          <a:xfrm>
            <a:off x="1219200" y="5929769"/>
            <a:ext cx="15359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  <a:hlinkClick r:id="rId3"/>
              </a:rPr>
              <a:t>Demo Link</a:t>
            </a:r>
            <a:endParaRPr lang="en-US" sz="2400" b="1" dirty="0">
              <a:solidFill>
                <a:srgbClr val="0070C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124200" y="5975935"/>
            <a:ext cx="5957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hlinkClick r:id="rId4"/>
              </a:rPr>
              <a:t>https://github.com/rohithvignesh25/TNSDC-Generative-AI.git</a:t>
            </a:r>
            <a:endParaRPr lang="en-US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956300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>
                <a:latin typeface="Arial" pitchFamily="34" charset="0"/>
                <a:cs typeface="Arial" pitchFamily="34" charset="0"/>
              </a:rPr>
              <a:t>PROJECT</a:t>
            </a:r>
            <a:r>
              <a:rPr sz="4250" spc="-85" dirty="0"/>
              <a:t> </a:t>
            </a:r>
            <a:r>
              <a:rPr sz="4250" spc="25" dirty="0" smtClean="0"/>
              <a:t>TITLE</a:t>
            </a:r>
            <a:r>
              <a:rPr lang="en-US" sz="4250" spc="25" dirty="0" smtClean="0"/>
              <a:t>: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1009650" y="2019300"/>
            <a:ext cx="55435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Arial" pitchFamily="34" charset="0"/>
                <a:cs typeface="Arial" pitchFamily="34" charset="0"/>
              </a:rPr>
              <a:t>Generative AI :</a:t>
            </a:r>
          </a:p>
          <a:p>
            <a:r>
              <a:rPr lang="en-US" sz="4800" dirty="0">
                <a:latin typeface="Arial" pitchFamily="34" charset="0"/>
                <a:cs typeface="Arial" pitchFamily="34" charset="0"/>
              </a:rPr>
              <a:t>P</a:t>
            </a:r>
            <a:r>
              <a:rPr lang="en-US" sz="4800" dirty="0" smtClean="0">
                <a:latin typeface="Arial" pitchFamily="34" charset="0"/>
                <a:cs typeface="Arial" pitchFamily="34" charset="0"/>
              </a:rPr>
              <a:t>oem </a:t>
            </a:r>
            <a:r>
              <a:rPr lang="en-US" sz="4800" dirty="0">
                <a:latin typeface="Arial" pitchFamily="34" charset="0"/>
                <a:cs typeface="Arial" pitchFamily="34" charset="0"/>
              </a:rPr>
              <a:t>G</a:t>
            </a:r>
            <a:r>
              <a:rPr lang="en-US" sz="4800" dirty="0" smtClean="0">
                <a:latin typeface="Arial" pitchFamily="34" charset="0"/>
                <a:cs typeface="Arial" pitchFamily="34" charset="0"/>
              </a:rPr>
              <a:t>enerator</a:t>
            </a:r>
            <a:endParaRPr lang="en-IN" sz="48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18993" y="1268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4" y="445388"/>
            <a:ext cx="3679825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 smtClean="0">
                <a:latin typeface="Arial" pitchFamily="34" charset="0"/>
                <a:cs typeface="Arial" pitchFamily="34" charset="0"/>
              </a:rPr>
              <a:t>A</a:t>
            </a:r>
            <a:r>
              <a:rPr spc="-5" dirty="0" smtClean="0">
                <a:latin typeface="Arial" pitchFamily="34" charset="0"/>
                <a:cs typeface="Arial" pitchFamily="34" charset="0"/>
              </a:rPr>
              <a:t>G</a:t>
            </a:r>
            <a:r>
              <a:rPr spc="-35" dirty="0" smtClean="0">
                <a:latin typeface="Arial" pitchFamily="34" charset="0"/>
                <a:cs typeface="Arial" pitchFamily="34" charset="0"/>
              </a:rPr>
              <a:t>E</a:t>
            </a:r>
            <a:r>
              <a:rPr spc="15" dirty="0" smtClean="0">
                <a:latin typeface="Arial" pitchFamily="34" charset="0"/>
                <a:cs typeface="Arial" pitchFamily="34" charset="0"/>
              </a:rPr>
              <a:t>N</a:t>
            </a:r>
            <a:r>
              <a:rPr dirty="0" smtClean="0">
                <a:latin typeface="Arial" pitchFamily="34" charset="0"/>
                <a:cs typeface="Arial" pitchFamily="34" charset="0"/>
              </a:rPr>
              <a:t>DA</a:t>
            </a:r>
            <a:r>
              <a:rPr lang="en-US" dirty="0">
                <a:latin typeface="Arial" pitchFamily="34" charset="0"/>
                <a:cs typeface="Arial" pitchFamily="34" charset="0"/>
              </a:rPr>
              <a:t>:</a:t>
            </a:r>
            <a:endParaRPr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2087655" y="1456521"/>
            <a:ext cx="755640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en-IN" sz="3600" dirty="0" smtClean="0">
                <a:latin typeface="Arial" pitchFamily="34" charset="0"/>
                <a:cs typeface="Arial" pitchFamily="34" charset="0"/>
              </a:rPr>
              <a:t>Project </a:t>
            </a:r>
            <a:r>
              <a:rPr lang="en-IN" sz="3600" dirty="0">
                <a:latin typeface="Arial" pitchFamily="34" charset="0"/>
                <a:cs typeface="Arial" pitchFamily="34" charset="0"/>
              </a:rPr>
              <a:t>Definition and </a:t>
            </a:r>
            <a:r>
              <a:rPr lang="en-IN" sz="3600" dirty="0" smtClean="0">
                <a:latin typeface="Arial" pitchFamily="34" charset="0"/>
                <a:cs typeface="Arial" pitchFamily="34" charset="0"/>
              </a:rPr>
              <a:t>Scope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en-IN" sz="3600" dirty="0" smtClean="0">
                <a:latin typeface="Arial" pitchFamily="34" charset="0"/>
                <a:cs typeface="Arial" pitchFamily="34" charset="0"/>
              </a:rPr>
              <a:t>Research </a:t>
            </a:r>
            <a:r>
              <a:rPr lang="en-IN" sz="3600" dirty="0">
                <a:latin typeface="Arial" pitchFamily="34" charset="0"/>
                <a:cs typeface="Arial" pitchFamily="34" charset="0"/>
              </a:rPr>
              <a:t>and </a:t>
            </a:r>
            <a:r>
              <a:rPr lang="en-IN" sz="3600" dirty="0" smtClean="0">
                <a:latin typeface="Arial" pitchFamily="34" charset="0"/>
                <a:cs typeface="Arial" pitchFamily="34" charset="0"/>
              </a:rPr>
              <a:t>Background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en-IN" sz="3600" dirty="0" smtClean="0">
                <a:latin typeface="Arial" pitchFamily="34" charset="0"/>
                <a:cs typeface="Arial" pitchFamily="34" charset="0"/>
              </a:rPr>
              <a:t>Data </a:t>
            </a:r>
            <a:r>
              <a:rPr lang="en-IN" sz="3600" dirty="0">
                <a:latin typeface="Arial" pitchFamily="34" charset="0"/>
                <a:cs typeface="Arial" pitchFamily="34" charset="0"/>
              </a:rPr>
              <a:t>Collection and </a:t>
            </a:r>
            <a:r>
              <a:rPr lang="en-IN" sz="3600" dirty="0" smtClean="0">
                <a:latin typeface="Arial" pitchFamily="34" charset="0"/>
                <a:cs typeface="Arial" pitchFamily="34" charset="0"/>
              </a:rPr>
              <a:t>Preprocessing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en-IN" sz="3600" dirty="0" smtClean="0">
                <a:latin typeface="Arial" pitchFamily="34" charset="0"/>
                <a:cs typeface="Arial" pitchFamily="34" charset="0"/>
              </a:rPr>
              <a:t>Model </a:t>
            </a:r>
            <a:r>
              <a:rPr lang="en-IN" sz="3600" dirty="0">
                <a:latin typeface="Arial" pitchFamily="34" charset="0"/>
                <a:cs typeface="Arial" pitchFamily="34" charset="0"/>
              </a:rPr>
              <a:t>Training and </a:t>
            </a:r>
            <a:r>
              <a:rPr lang="en-IN" sz="3600" dirty="0" smtClean="0">
                <a:latin typeface="Arial" pitchFamily="34" charset="0"/>
                <a:cs typeface="Arial" pitchFamily="34" charset="0"/>
              </a:rPr>
              <a:t>Fine-Tuning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en-IN" sz="3600" dirty="0" smtClean="0">
                <a:latin typeface="Arial" pitchFamily="34" charset="0"/>
                <a:cs typeface="Arial" pitchFamily="34" charset="0"/>
              </a:rPr>
              <a:t>Development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en-IN" sz="3600" dirty="0" smtClean="0">
                <a:latin typeface="Arial" pitchFamily="34" charset="0"/>
                <a:cs typeface="Arial" pitchFamily="34" charset="0"/>
              </a:rPr>
              <a:t>Testing </a:t>
            </a:r>
            <a:r>
              <a:rPr lang="en-IN" sz="3600" dirty="0">
                <a:latin typeface="Arial" pitchFamily="34" charset="0"/>
                <a:cs typeface="Arial" pitchFamily="34" charset="0"/>
              </a:rPr>
              <a:t>and </a:t>
            </a:r>
            <a:r>
              <a:rPr lang="en-IN" sz="3600" dirty="0" smtClean="0">
                <a:latin typeface="Arial" pitchFamily="34" charset="0"/>
                <a:cs typeface="Arial" pitchFamily="34" charset="0"/>
              </a:rPr>
              <a:t>Evaluation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en-IN" sz="3600" dirty="0" smtClean="0">
                <a:latin typeface="Arial" pitchFamily="34" charset="0"/>
                <a:cs typeface="Arial" pitchFamily="34" charset="0"/>
              </a:rPr>
              <a:t>Optimization </a:t>
            </a:r>
            <a:r>
              <a:rPr lang="en-IN" sz="3600" dirty="0">
                <a:latin typeface="Arial" pitchFamily="34" charset="0"/>
                <a:cs typeface="Arial" pitchFamily="34" charset="0"/>
              </a:rPr>
              <a:t>and </a:t>
            </a:r>
            <a:r>
              <a:rPr lang="en-IN" sz="3600" dirty="0" smtClean="0">
                <a:latin typeface="Arial" pitchFamily="34" charset="0"/>
                <a:cs typeface="Arial" pitchFamily="34" charset="0"/>
              </a:rPr>
              <a:t>Refinement</a:t>
            </a:r>
            <a:endParaRPr lang="en-IN" sz="36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7700328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lang="en-US" sz="4250" dirty="0" smtClean="0">
                <a:latin typeface="Arial" pitchFamily="34" charset="0"/>
                <a:cs typeface="Arial" pitchFamily="34" charset="0"/>
              </a:rPr>
              <a:t>PROBLEM STATEMENT:</a:t>
            </a:r>
            <a:endParaRPr sz="425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1447800"/>
            <a:ext cx="5480367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itchFamily="34" charset="0"/>
                <a:cs typeface="Arial" pitchFamily="34" charset="0"/>
              </a:rPr>
              <a:t>Text generation has been an intriguing field in natural language processing, with applications ranging from creative writing to automated content generation. However, generating coherent and aesthetically pleasing poetry remains a challenging task for artificial intelligence models. This project aims to develop a poetry generation system using the GPT-2 language model, capable of producing high-quality poems given starting and ending lines</a:t>
            </a:r>
            <a:r>
              <a:rPr lang="en-US" dirty="0">
                <a:latin typeface="Arial" pitchFamily="34" charset="0"/>
                <a:cs typeface="Arial" pitchFamily="34" charset="0"/>
              </a:rPr>
              <a:t>.</a:t>
            </a:r>
            <a:endParaRPr lang="en-IN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76275" y="609600"/>
            <a:ext cx="68802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lang="en-US" sz="4250" dirty="0" smtClean="0">
                <a:latin typeface="Arial" pitchFamily="34" charset="0"/>
                <a:cs typeface="Arial" pitchFamily="34" charset="0"/>
              </a:rPr>
              <a:t>PROJECT OVERVIEW:</a:t>
            </a:r>
            <a:endParaRPr sz="425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/>
          <p:cNvSpPr txBox="1"/>
          <p:nvPr/>
        </p:nvSpPr>
        <p:spPr>
          <a:xfrm>
            <a:off x="739774" y="1447800"/>
            <a:ext cx="7718425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" pitchFamily="34" charset="0"/>
                <a:cs typeface="Arial" pitchFamily="34" charset="0"/>
              </a:rPr>
              <a:t>This project aims to develop a poetry generation system using the GPT-2 language model. It involves fine-tuning the model on a poetry dataset and implementing a user-friendly interface for generating poems based on user-defined prompts. The methodology includes data collection, model training, and system design. Evaluation involves assessing the quality of generated poems. The project concludes with findings, implications, and potential future extensions</a:t>
            </a:r>
            <a:endParaRPr lang="en-IN" sz="28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6387148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>
                <a:latin typeface="Arial" pitchFamily="34" charset="0"/>
                <a:cs typeface="Arial" pitchFamily="34" charset="0"/>
              </a:rPr>
              <a:t>W</a:t>
            </a:r>
            <a:r>
              <a:rPr sz="3200" spc="-20" dirty="0">
                <a:latin typeface="Arial" pitchFamily="34" charset="0"/>
                <a:cs typeface="Arial" pitchFamily="34" charset="0"/>
              </a:rPr>
              <a:t>H</a:t>
            </a:r>
            <a:r>
              <a:rPr sz="3200" spc="20" dirty="0">
                <a:latin typeface="Arial" pitchFamily="34" charset="0"/>
                <a:cs typeface="Arial" pitchFamily="34" charset="0"/>
              </a:rPr>
              <a:t>O</a:t>
            </a:r>
            <a:r>
              <a:rPr sz="3200" spc="-235" dirty="0">
                <a:latin typeface="Arial" pitchFamily="34" charset="0"/>
                <a:cs typeface="Arial" pitchFamily="34" charset="0"/>
              </a:rPr>
              <a:t> </a:t>
            </a:r>
            <a:r>
              <a:rPr sz="3200" spc="-10" dirty="0">
                <a:latin typeface="Arial" pitchFamily="34" charset="0"/>
                <a:cs typeface="Arial" pitchFamily="34" charset="0"/>
              </a:rPr>
              <a:t>AR</a:t>
            </a:r>
            <a:r>
              <a:rPr sz="3200" spc="15" dirty="0">
                <a:latin typeface="Arial" pitchFamily="34" charset="0"/>
                <a:cs typeface="Arial" pitchFamily="34" charset="0"/>
              </a:rPr>
              <a:t>E</a:t>
            </a:r>
            <a:r>
              <a:rPr sz="3200" spc="-35" dirty="0">
                <a:latin typeface="Arial" pitchFamily="34" charset="0"/>
                <a:cs typeface="Arial" pitchFamily="34" charset="0"/>
              </a:rPr>
              <a:t> </a:t>
            </a:r>
            <a:r>
              <a:rPr sz="3200" spc="-10" dirty="0">
                <a:latin typeface="Arial" pitchFamily="34" charset="0"/>
                <a:cs typeface="Arial" pitchFamily="34" charset="0"/>
              </a:rPr>
              <a:t>T</a:t>
            </a:r>
            <a:r>
              <a:rPr sz="3200" spc="-15" dirty="0">
                <a:latin typeface="Arial" pitchFamily="34" charset="0"/>
                <a:cs typeface="Arial" pitchFamily="34" charset="0"/>
              </a:rPr>
              <a:t>H</a:t>
            </a:r>
            <a:r>
              <a:rPr sz="3200" spc="15" dirty="0">
                <a:latin typeface="Arial" pitchFamily="34" charset="0"/>
                <a:cs typeface="Arial" pitchFamily="34" charset="0"/>
              </a:rPr>
              <a:t>E</a:t>
            </a:r>
            <a:r>
              <a:rPr sz="3200" spc="-35" dirty="0">
                <a:latin typeface="Arial" pitchFamily="34" charset="0"/>
                <a:cs typeface="Arial" pitchFamily="34" charset="0"/>
              </a:rPr>
              <a:t> </a:t>
            </a:r>
            <a:r>
              <a:rPr sz="3200" spc="-20" dirty="0">
                <a:latin typeface="Arial" pitchFamily="34" charset="0"/>
                <a:cs typeface="Arial" pitchFamily="34" charset="0"/>
              </a:rPr>
              <a:t>E</a:t>
            </a:r>
            <a:r>
              <a:rPr sz="3200" spc="30" dirty="0">
                <a:latin typeface="Arial" pitchFamily="34" charset="0"/>
                <a:cs typeface="Arial" pitchFamily="34" charset="0"/>
              </a:rPr>
              <a:t>N</a:t>
            </a:r>
            <a:r>
              <a:rPr sz="3200" spc="15" dirty="0">
                <a:latin typeface="Arial" pitchFamily="34" charset="0"/>
                <a:cs typeface="Arial" pitchFamily="34" charset="0"/>
              </a:rPr>
              <a:t>D</a:t>
            </a:r>
            <a:r>
              <a:rPr sz="3200" spc="-45" dirty="0">
                <a:latin typeface="Arial" pitchFamily="34" charset="0"/>
                <a:cs typeface="Arial" pitchFamily="34" charset="0"/>
              </a:rPr>
              <a:t> </a:t>
            </a:r>
            <a:r>
              <a:rPr sz="3200" dirty="0">
                <a:latin typeface="Arial" pitchFamily="34" charset="0"/>
                <a:cs typeface="Arial" pitchFamily="34" charset="0"/>
              </a:rPr>
              <a:t>U</a:t>
            </a:r>
            <a:r>
              <a:rPr sz="3200" spc="10" dirty="0">
                <a:latin typeface="Arial" pitchFamily="34" charset="0"/>
                <a:cs typeface="Arial" pitchFamily="34" charset="0"/>
              </a:rPr>
              <a:t>S</a:t>
            </a:r>
            <a:r>
              <a:rPr sz="3200" spc="-25" dirty="0">
                <a:latin typeface="Arial" pitchFamily="34" charset="0"/>
                <a:cs typeface="Arial" pitchFamily="34" charset="0"/>
              </a:rPr>
              <a:t>E</a:t>
            </a:r>
            <a:r>
              <a:rPr sz="3200" spc="-10" dirty="0">
                <a:latin typeface="Arial" pitchFamily="34" charset="0"/>
                <a:cs typeface="Arial" pitchFamily="34" charset="0"/>
              </a:rPr>
              <a:t>R</a:t>
            </a:r>
            <a:r>
              <a:rPr sz="3200" spc="5" dirty="0">
                <a:latin typeface="Arial" pitchFamily="34" charset="0"/>
                <a:cs typeface="Arial" pitchFamily="34" charset="0"/>
              </a:rPr>
              <a:t>S?</a:t>
            </a:r>
            <a:endParaRPr sz="32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/>
          <p:cNvSpPr txBox="1"/>
          <p:nvPr/>
        </p:nvSpPr>
        <p:spPr>
          <a:xfrm>
            <a:off x="838200" y="1880495"/>
            <a:ext cx="71628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IN" sz="3200" b="1" dirty="0" smtClean="0">
                <a:latin typeface="Arial" pitchFamily="34" charset="0"/>
                <a:cs typeface="Arial" pitchFamily="34" charset="0"/>
              </a:rPr>
              <a:t>Writers </a:t>
            </a:r>
            <a:r>
              <a:rPr lang="en-IN" sz="3200" b="1" dirty="0">
                <a:latin typeface="Arial" pitchFamily="34" charset="0"/>
                <a:cs typeface="Arial" pitchFamily="34" charset="0"/>
              </a:rPr>
              <a:t>and </a:t>
            </a:r>
            <a:r>
              <a:rPr lang="en-IN" sz="3200" b="1" dirty="0" smtClean="0">
                <a:latin typeface="Arial" pitchFamily="34" charset="0"/>
                <a:cs typeface="Arial" pitchFamily="34" charset="0"/>
              </a:rPr>
              <a:t>Poets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IN" sz="3200" b="1" dirty="0" smtClean="0">
                <a:latin typeface="Arial" pitchFamily="34" charset="0"/>
                <a:cs typeface="Arial" pitchFamily="34" charset="0"/>
              </a:rPr>
              <a:t>Educators </a:t>
            </a:r>
            <a:r>
              <a:rPr lang="en-IN" sz="3200" b="1" dirty="0">
                <a:latin typeface="Arial" pitchFamily="34" charset="0"/>
                <a:cs typeface="Arial" pitchFamily="34" charset="0"/>
              </a:rPr>
              <a:t>and </a:t>
            </a:r>
            <a:r>
              <a:rPr lang="en-IN" sz="3200" b="1" dirty="0" smtClean="0">
                <a:latin typeface="Arial" pitchFamily="34" charset="0"/>
                <a:cs typeface="Arial" pitchFamily="34" charset="0"/>
              </a:rPr>
              <a:t>Students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IN" sz="3200" b="1" dirty="0" smtClean="0">
                <a:latin typeface="Arial" pitchFamily="34" charset="0"/>
                <a:cs typeface="Arial" pitchFamily="34" charset="0"/>
              </a:rPr>
              <a:t>Creative Professionals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IN" sz="3200" b="1" dirty="0" smtClean="0">
                <a:latin typeface="Arial" pitchFamily="34" charset="0"/>
                <a:cs typeface="Arial" pitchFamily="34" charset="0"/>
              </a:rPr>
              <a:t>Literature Enthusiasts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IN" sz="3200" b="1" dirty="0" smtClean="0">
                <a:latin typeface="Arial" pitchFamily="34" charset="0"/>
                <a:cs typeface="Arial" pitchFamily="34" charset="0"/>
              </a:rPr>
              <a:t>Researchers </a:t>
            </a:r>
            <a:r>
              <a:rPr lang="en-IN" sz="3200" b="1" dirty="0">
                <a:latin typeface="Arial" pitchFamily="34" charset="0"/>
                <a:cs typeface="Arial" pitchFamily="34" charset="0"/>
              </a:rPr>
              <a:t>and </a:t>
            </a:r>
            <a:r>
              <a:rPr lang="en-IN" sz="3200" b="1" dirty="0" smtClean="0">
                <a:latin typeface="Arial" pitchFamily="34" charset="0"/>
                <a:cs typeface="Arial" pitchFamily="34" charset="0"/>
              </a:rPr>
              <a:t>Developers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IN" sz="3200" b="1" dirty="0" smtClean="0">
                <a:latin typeface="Arial" pitchFamily="34" charset="0"/>
                <a:cs typeface="Arial" pitchFamily="34" charset="0"/>
              </a:rPr>
              <a:t>Artists </a:t>
            </a:r>
            <a:r>
              <a:rPr lang="en-IN" sz="3200" b="1" dirty="0">
                <a:latin typeface="Arial" pitchFamily="34" charset="0"/>
                <a:cs typeface="Arial" pitchFamily="34" charset="0"/>
              </a:rPr>
              <a:t>and Musicians</a:t>
            </a:r>
            <a:endParaRPr lang="en-IN" sz="32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33195"/>
            <a:ext cx="1447800" cy="199580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28600" y="762000"/>
            <a:ext cx="10948035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25" dirty="0" smtClean="0">
                <a:latin typeface="Arial" pitchFamily="34" charset="0"/>
                <a:cs typeface="Arial" pitchFamily="34" charset="0"/>
              </a:rPr>
              <a:t>S</a:t>
            </a:r>
            <a:r>
              <a:rPr sz="3600" spc="10" dirty="0" smtClean="0">
                <a:latin typeface="Arial" pitchFamily="34" charset="0"/>
                <a:cs typeface="Arial" pitchFamily="34" charset="0"/>
              </a:rPr>
              <a:t>O</a:t>
            </a:r>
            <a:r>
              <a:rPr sz="3600" spc="25" dirty="0" smtClean="0">
                <a:latin typeface="Arial" pitchFamily="34" charset="0"/>
                <a:cs typeface="Arial" pitchFamily="34" charset="0"/>
              </a:rPr>
              <a:t>LU</a:t>
            </a:r>
            <a:r>
              <a:rPr sz="3600" spc="-35" dirty="0" smtClean="0">
                <a:latin typeface="Arial" pitchFamily="34" charset="0"/>
                <a:cs typeface="Arial" pitchFamily="34" charset="0"/>
              </a:rPr>
              <a:t>T</a:t>
            </a:r>
            <a:r>
              <a:rPr sz="3600" spc="-30" dirty="0" smtClean="0">
                <a:latin typeface="Arial" pitchFamily="34" charset="0"/>
                <a:cs typeface="Arial" pitchFamily="34" charset="0"/>
              </a:rPr>
              <a:t>I</a:t>
            </a:r>
            <a:r>
              <a:rPr sz="3600" spc="10" dirty="0" smtClean="0">
                <a:latin typeface="Arial" pitchFamily="34" charset="0"/>
                <a:cs typeface="Arial" pitchFamily="34" charset="0"/>
              </a:rPr>
              <a:t>O</a:t>
            </a:r>
            <a:r>
              <a:rPr sz="3600" dirty="0" smtClean="0">
                <a:latin typeface="Arial" pitchFamily="34" charset="0"/>
                <a:cs typeface="Arial" pitchFamily="34" charset="0"/>
              </a:rPr>
              <a:t>N</a:t>
            </a:r>
            <a:r>
              <a:rPr sz="3600" spc="-345" dirty="0" smtClean="0">
                <a:latin typeface="Arial" pitchFamily="34" charset="0"/>
                <a:cs typeface="Arial" pitchFamily="34" charset="0"/>
              </a:rPr>
              <a:t> </a:t>
            </a:r>
            <a:r>
              <a:rPr sz="3600" spc="-35" dirty="0">
                <a:latin typeface="Arial" pitchFamily="34" charset="0"/>
                <a:cs typeface="Arial" pitchFamily="34" charset="0"/>
              </a:rPr>
              <a:t>A</a:t>
            </a:r>
            <a:r>
              <a:rPr sz="3600" spc="-5" dirty="0">
                <a:latin typeface="Arial" pitchFamily="34" charset="0"/>
                <a:cs typeface="Arial" pitchFamily="34" charset="0"/>
              </a:rPr>
              <a:t>N</a:t>
            </a:r>
            <a:r>
              <a:rPr sz="3600" dirty="0">
                <a:latin typeface="Arial" pitchFamily="34" charset="0"/>
                <a:cs typeface="Arial" pitchFamily="34" charset="0"/>
              </a:rPr>
              <a:t>D</a:t>
            </a:r>
            <a:r>
              <a:rPr sz="3600" spc="35" dirty="0">
                <a:latin typeface="Arial" pitchFamily="34" charset="0"/>
                <a:cs typeface="Arial" pitchFamily="34" charset="0"/>
              </a:rPr>
              <a:t> </a:t>
            </a:r>
            <a:r>
              <a:rPr sz="3600" spc="-30" dirty="0">
                <a:latin typeface="Arial" pitchFamily="34" charset="0"/>
                <a:cs typeface="Arial" pitchFamily="34" charset="0"/>
              </a:rPr>
              <a:t>I</a:t>
            </a:r>
            <a:r>
              <a:rPr sz="3600" spc="-35" dirty="0">
                <a:latin typeface="Arial" pitchFamily="34" charset="0"/>
                <a:cs typeface="Arial" pitchFamily="34" charset="0"/>
              </a:rPr>
              <a:t>T</a:t>
            </a:r>
            <a:r>
              <a:rPr sz="3600" dirty="0">
                <a:latin typeface="Arial" pitchFamily="34" charset="0"/>
                <a:cs typeface="Arial" pitchFamily="34" charset="0"/>
              </a:rPr>
              <a:t>S</a:t>
            </a:r>
            <a:r>
              <a:rPr sz="3600" spc="60" dirty="0">
                <a:latin typeface="Arial" pitchFamily="34" charset="0"/>
                <a:cs typeface="Arial" pitchFamily="34" charset="0"/>
              </a:rPr>
              <a:t> </a:t>
            </a:r>
            <a:r>
              <a:rPr sz="3600" spc="-295" dirty="0">
                <a:latin typeface="Arial" pitchFamily="34" charset="0"/>
                <a:cs typeface="Arial" pitchFamily="34" charset="0"/>
              </a:rPr>
              <a:t>V</a:t>
            </a:r>
            <a:r>
              <a:rPr sz="3600" spc="-35" dirty="0">
                <a:latin typeface="Arial" pitchFamily="34" charset="0"/>
                <a:cs typeface="Arial" pitchFamily="34" charset="0"/>
              </a:rPr>
              <a:t>A</a:t>
            </a:r>
            <a:r>
              <a:rPr sz="3600" spc="25" dirty="0">
                <a:latin typeface="Arial" pitchFamily="34" charset="0"/>
                <a:cs typeface="Arial" pitchFamily="34" charset="0"/>
              </a:rPr>
              <a:t>LU</a:t>
            </a:r>
            <a:r>
              <a:rPr sz="3600" dirty="0">
                <a:latin typeface="Arial" pitchFamily="34" charset="0"/>
                <a:cs typeface="Arial" pitchFamily="34" charset="0"/>
              </a:rPr>
              <a:t>E</a:t>
            </a:r>
            <a:r>
              <a:rPr sz="3600" spc="-65" dirty="0">
                <a:latin typeface="Arial" pitchFamily="34" charset="0"/>
                <a:cs typeface="Arial" pitchFamily="34" charset="0"/>
              </a:rPr>
              <a:t> </a:t>
            </a:r>
            <a:r>
              <a:rPr sz="3600" spc="-15" dirty="0">
                <a:latin typeface="Arial" pitchFamily="34" charset="0"/>
                <a:cs typeface="Arial" pitchFamily="34" charset="0"/>
              </a:rPr>
              <a:t>P</a:t>
            </a:r>
            <a:r>
              <a:rPr sz="3600" spc="-30" dirty="0">
                <a:latin typeface="Arial" pitchFamily="34" charset="0"/>
                <a:cs typeface="Arial" pitchFamily="34" charset="0"/>
              </a:rPr>
              <a:t>R</a:t>
            </a:r>
            <a:r>
              <a:rPr sz="3600" spc="10" dirty="0">
                <a:latin typeface="Arial" pitchFamily="34" charset="0"/>
                <a:cs typeface="Arial" pitchFamily="34" charset="0"/>
              </a:rPr>
              <a:t>O</a:t>
            </a:r>
            <a:r>
              <a:rPr sz="3600" spc="-15" dirty="0">
                <a:latin typeface="Arial" pitchFamily="34" charset="0"/>
                <a:cs typeface="Arial" pitchFamily="34" charset="0"/>
              </a:rPr>
              <a:t>P</a:t>
            </a:r>
            <a:r>
              <a:rPr sz="3600" spc="10" dirty="0">
                <a:latin typeface="Arial" pitchFamily="34" charset="0"/>
                <a:cs typeface="Arial" pitchFamily="34" charset="0"/>
              </a:rPr>
              <a:t>O</a:t>
            </a:r>
            <a:r>
              <a:rPr sz="3600" spc="25" dirty="0">
                <a:latin typeface="Arial" pitchFamily="34" charset="0"/>
                <a:cs typeface="Arial" pitchFamily="34" charset="0"/>
              </a:rPr>
              <a:t>S</a:t>
            </a:r>
            <a:r>
              <a:rPr sz="3600" spc="-30" dirty="0">
                <a:latin typeface="Arial" pitchFamily="34" charset="0"/>
                <a:cs typeface="Arial" pitchFamily="34" charset="0"/>
              </a:rPr>
              <a:t>I</a:t>
            </a:r>
            <a:r>
              <a:rPr sz="3600" spc="-35" dirty="0">
                <a:latin typeface="Arial" pitchFamily="34" charset="0"/>
                <a:cs typeface="Arial" pitchFamily="34" charset="0"/>
              </a:rPr>
              <a:t>T</a:t>
            </a:r>
            <a:r>
              <a:rPr sz="3600" spc="-30" dirty="0">
                <a:latin typeface="Arial" pitchFamily="34" charset="0"/>
                <a:cs typeface="Arial" pitchFamily="34" charset="0"/>
              </a:rPr>
              <a:t>I</a:t>
            </a:r>
            <a:r>
              <a:rPr sz="3600" spc="10" dirty="0">
                <a:latin typeface="Arial" pitchFamily="34" charset="0"/>
                <a:cs typeface="Arial" pitchFamily="34" charset="0"/>
              </a:rPr>
              <a:t>O</a:t>
            </a:r>
            <a:r>
              <a:rPr sz="3600" dirty="0">
                <a:latin typeface="Arial" pitchFamily="34" charset="0"/>
                <a:cs typeface="Arial" pitchFamily="34" charset="0"/>
              </a:rPr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1447800" y="1948812"/>
            <a:ext cx="7905749" cy="427860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98375" rIns="0" bIns="198375" numCol="1" anchor="ctr" anchorCtr="0" compatLnSpc="1">
            <a:prstTxWarp prst="textNoShape">
              <a:avLst/>
            </a:prstTxWarp>
            <a:spAutoFit/>
          </a:bodyPr>
          <a:lstStyle/>
          <a:p>
            <a:pPr marL="342900" lvl="0" indent="-342900" algn="just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en-US" b="1" dirty="0" smtClean="0">
                <a:latin typeface="Arial" panose="020B0604020202020204" pitchFamily="34" charset="0"/>
              </a:rPr>
              <a:t>Import </a:t>
            </a:r>
            <a:r>
              <a:rPr lang="en-US" altLang="en-US" b="1" dirty="0">
                <a:latin typeface="Arial" panose="020B0604020202020204" pitchFamily="34" charset="0"/>
              </a:rPr>
              <a:t>Libraries:</a:t>
            </a:r>
            <a:r>
              <a:rPr lang="en-US" altLang="en-US" dirty="0">
                <a:latin typeface="Arial" panose="020B0604020202020204" pitchFamily="34" charset="0"/>
              </a:rPr>
              <a:t> Import necessary libraries including torch  and classes from the </a:t>
            </a:r>
            <a:r>
              <a:rPr lang="en-US" altLang="en-US" dirty="0" err="1">
                <a:latin typeface="Arial" panose="020B0604020202020204" pitchFamily="34" charset="0"/>
              </a:rPr>
              <a:t>transfromers</a:t>
            </a:r>
            <a:r>
              <a:rPr lang="en-US" altLang="en-US" dirty="0">
                <a:latin typeface="Arial" panose="020B0604020202020204" pitchFamily="34" charset="0"/>
              </a:rPr>
              <a:t> library.</a:t>
            </a:r>
          </a:p>
          <a:p>
            <a:pPr marL="342900" lvl="0" indent="-342900" algn="just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en-US" b="1" dirty="0" smtClean="0">
                <a:latin typeface="Arial" panose="020B0604020202020204" pitchFamily="34" charset="0"/>
              </a:rPr>
              <a:t>Load </a:t>
            </a:r>
            <a:r>
              <a:rPr lang="en-US" altLang="en-US" b="1" dirty="0">
                <a:latin typeface="Arial" panose="020B0604020202020204" pitchFamily="34" charset="0"/>
              </a:rPr>
              <a:t>Pre-trained Model and </a:t>
            </a:r>
            <a:r>
              <a:rPr lang="en-US" altLang="en-US" b="1" dirty="0" err="1">
                <a:latin typeface="Arial" panose="020B0604020202020204" pitchFamily="34" charset="0"/>
              </a:rPr>
              <a:t>Tokenizer</a:t>
            </a:r>
            <a:r>
              <a:rPr lang="en-US" altLang="en-US" b="1" dirty="0">
                <a:latin typeface="Arial" panose="020B0604020202020204" pitchFamily="34" charset="0"/>
              </a:rPr>
              <a:t>:</a:t>
            </a:r>
            <a:r>
              <a:rPr lang="en-US" altLang="en-US" dirty="0">
                <a:latin typeface="Arial" panose="020B0604020202020204" pitchFamily="34" charset="0"/>
              </a:rPr>
              <a:t> Load the pre-trained GPT-2 model (gpt2-medium) and its corresponding </a:t>
            </a:r>
            <a:r>
              <a:rPr lang="en-US" altLang="en-US" dirty="0" err="1">
                <a:latin typeface="Arial" panose="020B0604020202020204" pitchFamily="34" charset="0"/>
              </a:rPr>
              <a:t>tokenizer</a:t>
            </a:r>
            <a:r>
              <a:rPr lang="en-US" altLang="en-US" dirty="0">
                <a:latin typeface="Arial" panose="020B0604020202020204" pitchFamily="34" charset="0"/>
              </a:rPr>
              <a:t>.</a:t>
            </a:r>
          </a:p>
          <a:p>
            <a:pPr marL="342900" lvl="0" indent="-342900" algn="just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en-US" b="1" dirty="0" smtClean="0">
                <a:latin typeface="Arial" panose="020B0604020202020204" pitchFamily="34" charset="0"/>
              </a:rPr>
              <a:t>Set </a:t>
            </a:r>
            <a:r>
              <a:rPr lang="en-US" altLang="en-US" b="1" dirty="0">
                <a:latin typeface="Arial" panose="020B0604020202020204" pitchFamily="34" charset="0"/>
              </a:rPr>
              <a:t>up Device:</a:t>
            </a:r>
            <a:r>
              <a:rPr lang="en-US" altLang="en-US" dirty="0">
                <a:latin typeface="Arial" panose="020B0604020202020204" pitchFamily="34" charset="0"/>
              </a:rPr>
              <a:t> Determine and set the device to be used for computation (either GPU if available, otherwise CPU) and move the model to the selected device.</a:t>
            </a:r>
          </a:p>
          <a:p>
            <a:pPr marL="342900" lvl="0" indent="-342900" algn="just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en-US" b="1" dirty="0" smtClean="0">
                <a:latin typeface="Arial" panose="020B0604020202020204" pitchFamily="34" charset="0"/>
              </a:rPr>
              <a:t>Define </a:t>
            </a:r>
            <a:r>
              <a:rPr lang="en-US" altLang="en-US" b="1" dirty="0">
                <a:latin typeface="Arial" panose="020B0604020202020204" pitchFamily="34" charset="0"/>
              </a:rPr>
              <a:t>Poem Generation Function:</a:t>
            </a:r>
            <a:r>
              <a:rPr lang="en-US" altLang="en-US" dirty="0">
                <a:latin typeface="Arial" panose="020B0604020202020204" pitchFamily="34" charset="0"/>
              </a:rPr>
              <a:t> Define the </a:t>
            </a:r>
            <a:r>
              <a:rPr lang="en-US" altLang="en-US" dirty="0" err="1">
                <a:latin typeface="Arial" panose="020B0604020202020204" pitchFamily="34" charset="0"/>
              </a:rPr>
              <a:t>generate_poem</a:t>
            </a:r>
            <a:r>
              <a:rPr lang="en-US" altLang="en-US" dirty="0">
                <a:latin typeface="Arial" panose="020B0604020202020204" pitchFamily="34" charset="0"/>
              </a:rPr>
              <a:t>() function, which takes starting and ending lines as input, generates a poem using the loaded GPT-2 model, and returns the generated poem.</a:t>
            </a:r>
          </a:p>
          <a:p>
            <a:pPr marL="342900" lvl="0" indent="-342900" algn="just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en-US" b="1" dirty="0" smtClean="0">
                <a:latin typeface="Arial" panose="020B0604020202020204" pitchFamily="34" charset="0"/>
              </a:rPr>
              <a:t>Generate </a:t>
            </a:r>
            <a:r>
              <a:rPr lang="en-US" altLang="en-US" b="1" dirty="0">
                <a:latin typeface="Arial" panose="020B0604020202020204" pitchFamily="34" charset="0"/>
              </a:rPr>
              <a:t>Poem Example:</a:t>
            </a:r>
            <a:r>
              <a:rPr lang="en-US" altLang="en-US" dirty="0">
                <a:latin typeface="Arial" panose="020B0604020202020204" pitchFamily="34" charset="0"/>
              </a:rPr>
              <a:t> Provide an example usage of the </a:t>
            </a:r>
            <a:r>
              <a:rPr lang="en-US" altLang="en-US" dirty="0" err="1">
                <a:latin typeface="Arial" panose="020B0604020202020204" pitchFamily="34" charset="0"/>
              </a:rPr>
              <a:t>generate_poem</a:t>
            </a:r>
            <a:r>
              <a:rPr lang="en-US" altLang="en-US" dirty="0">
                <a:latin typeface="Arial" panose="020B0604020202020204" pitchFamily="34" charset="0"/>
              </a:rPr>
              <a:t>() function by specifying starting and ending lines, calling the function, and printing the generated poem.</a:t>
            </a:r>
          </a:p>
          <a:p>
            <a:pPr marL="342900" lvl="0" indent="-342900" algn="just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endParaRPr lang="en-US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4"/>
            <a:ext cx="1228725" cy="1981202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042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>
                <a:latin typeface="Arial" pitchFamily="34" charset="0"/>
                <a:cs typeface="Arial" pitchFamily="34" charset="0"/>
              </a:rPr>
              <a:t>THE</a:t>
            </a:r>
            <a:r>
              <a:rPr sz="4250" spc="20" dirty="0">
                <a:latin typeface="Arial" pitchFamily="34" charset="0"/>
                <a:cs typeface="Arial" pitchFamily="34" charset="0"/>
              </a:rPr>
              <a:t> </a:t>
            </a:r>
            <a:r>
              <a:rPr sz="4250" spc="10" dirty="0">
                <a:latin typeface="Arial" pitchFamily="34" charset="0"/>
                <a:cs typeface="Arial" pitchFamily="34" charset="0"/>
              </a:rPr>
              <a:t>WOW</a:t>
            </a:r>
            <a:r>
              <a:rPr sz="4250" spc="85" dirty="0">
                <a:latin typeface="Arial" pitchFamily="34" charset="0"/>
                <a:cs typeface="Arial" pitchFamily="34" charset="0"/>
              </a:rPr>
              <a:t> </a:t>
            </a:r>
            <a:r>
              <a:rPr sz="4250" spc="10" dirty="0">
                <a:latin typeface="Arial" pitchFamily="34" charset="0"/>
                <a:cs typeface="Arial" pitchFamily="34" charset="0"/>
              </a:rPr>
              <a:t>IN</a:t>
            </a:r>
            <a:r>
              <a:rPr sz="4250" spc="-5" dirty="0">
                <a:latin typeface="Arial" pitchFamily="34" charset="0"/>
                <a:cs typeface="Arial" pitchFamily="34" charset="0"/>
              </a:rPr>
              <a:t> </a:t>
            </a:r>
            <a:r>
              <a:rPr sz="4250" spc="15" dirty="0">
                <a:latin typeface="Arial" pitchFamily="34" charset="0"/>
                <a:cs typeface="Arial" pitchFamily="34" charset="0"/>
              </a:rPr>
              <a:t>YOUR</a:t>
            </a:r>
            <a:r>
              <a:rPr sz="4250" spc="-10" dirty="0">
                <a:latin typeface="Arial" pitchFamily="34" charset="0"/>
                <a:cs typeface="Arial" pitchFamily="34" charset="0"/>
              </a:rPr>
              <a:t> </a:t>
            </a:r>
            <a:r>
              <a:rPr sz="4250" spc="20" dirty="0" smtClean="0">
                <a:latin typeface="Arial" pitchFamily="34" charset="0"/>
                <a:cs typeface="Arial" pitchFamily="34" charset="0"/>
              </a:rPr>
              <a:t>SOLUTION</a:t>
            </a:r>
            <a:r>
              <a:rPr lang="en-US" sz="4250" spc="20" dirty="0" smtClean="0">
                <a:latin typeface="Arial" pitchFamily="34" charset="0"/>
                <a:cs typeface="Arial" pitchFamily="34" charset="0"/>
              </a:rPr>
              <a:t>:</a:t>
            </a:r>
            <a:endParaRPr sz="425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0"/>
            <a:ext cx="599757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47800" y="2019300"/>
            <a:ext cx="790575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" pitchFamily="34" charset="0"/>
                <a:cs typeface="Arial" pitchFamily="34" charset="0"/>
              </a:rPr>
              <a:t>The wow factor in the poetry generation system lies in its remarkable ability to produce high-quality poems based on user-defined prompts, showcasing the potential of advanced AI technology in creative endeavors. Its user-friendly interface, versatility in addressing various user needs, and innovative approach leveraging the GPT-2 language model contribute to its overall impressiveness and impact in the field of computational creativity.</a:t>
            </a:r>
            <a:endParaRPr lang="en-IN" sz="28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39775" y="1367853"/>
            <a:ext cx="281178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5" dirty="0">
                <a:latin typeface="Arial" pitchFamily="34" charset="0"/>
                <a:cs typeface="Arial" pitchFamily="34" charset="0"/>
              </a:rPr>
              <a:t>Teams</a:t>
            </a:r>
            <a:r>
              <a:rPr sz="1800" spc="-15" dirty="0">
                <a:latin typeface="Arial" pitchFamily="34" charset="0"/>
                <a:cs typeface="Arial" pitchFamily="34" charset="0"/>
              </a:rPr>
              <a:t> </a:t>
            </a:r>
            <a:r>
              <a:rPr sz="1800" spc="10" dirty="0">
                <a:latin typeface="Arial" pitchFamily="34" charset="0"/>
                <a:cs typeface="Arial" pitchFamily="34" charset="0"/>
              </a:rPr>
              <a:t>cam</a:t>
            </a:r>
            <a:r>
              <a:rPr sz="1800" spc="-105" dirty="0">
                <a:latin typeface="Arial" pitchFamily="34" charset="0"/>
                <a:cs typeface="Arial" pitchFamily="34" charset="0"/>
              </a:rPr>
              <a:t> </a:t>
            </a:r>
            <a:r>
              <a:rPr sz="1800" spc="-5" dirty="0">
                <a:latin typeface="Arial" pitchFamily="34" charset="0"/>
                <a:cs typeface="Arial" pitchFamily="34" charset="0"/>
              </a:rPr>
              <a:t>add</a:t>
            </a:r>
            <a:r>
              <a:rPr sz="1800" spc="10" dirty="0">
                <a:latin typeface="Arial" pitchFamily="34" charset="0"/>
                <a:cs typeface="Arial" pitchFamily="34" charset="0"/>
              </a:rPr>
              <a:t> </a:t>
            </a:r>
            <a:r>
              <a:rPr sz="1800" spc="-5" dirty="0">
                <a:latin typeface="Arial" pitchFamily="34" charset="0"/>
                <a:cs typeface="Arial" pitchFamily="34" charset="0"/>
              </a:rPr>
              <a:t>wireframes</a:t>
            </a:r>
            <a:endParaRPr sz="1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4" y="291147"/>
            <a:ext cx="4708526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 smtClean="0">
                <a:latin typeface="Arial" pitchFamily="34" charset="0"/>
                <a:cs typeface="Arial" pitchFamily="34" charset="0"/>
              </a:rPr>
              <a:t>M</a:t>
            </a:r>
            <a:r>
              <a:rPr sz="4800" b="1" dirty="0" smtClean="0">
                <a:latin typeface="Arial" pitchFamily="34" charset="0"/>
                <a:cs typeface="Arial" pitchFamily="34" charset="0"/>
              </a:rPr>
              <a:t>O</a:t>
            </a:r>
            <a:r>
              <a:rPr sz="4800" b="1" spc="-15" dirty="0" smtClean="0">
                <a:latin typeface="Arial" pitchFamily="34" charset="0"/>
                <a:cs typeface="Arial" pitchFamily="34" charset="0"/>
              </a:rPr>
              <a:t>D</a:t>
            </a:r>
            <a:r>
              <a:rPr sz="4800" b="1" spc="-35" dirty="0" smtClean="0">
                <a:latin typeface="Arial" pitchFamily="34" charset="0"/>
                <a:cs typeface="Arial" pitchFamily="34" charset="0"/>
              </a:rPr>
              <a:t>E</a:t>
            </a:r>
            <a:r>
              <a:rPr sz="4800" b="1" spc="-30" dirty="0" smtClean="0">
                <a:latin typeface="Arial" pitchFamily="34" charset="0"/>
                <a:cs typeface="Arial" pitchFamily="34" charset="0"/>
              </a:rPr>
              <a:t>LL</a:t>
            </a:r>
            <a:r>
              <a:rPr sz="4800" b="1" spc="-5" dirty="0" smtClean="0">
                <a:latin typeface="Arial" pitchFamily="34" charset="0"/>
                <a:cs typeface="Arial" pitchFamily="34" charset="0"/>
              </a:rPr>
              <a:t>I</a:t>
            </a:r>
            <a:r>
              <a:rPr sz="4800" b="1" spc="30" dirty="0" smtClean="0">
                <a:latin typeface="Arial" pitchFamily="34" charset="0"/>
                <a:cs typeface="Arial" pitchFamily="34" charset="0"/>
              </a:rPr>
              <a:t>N</a:t>
            </a:r>
            <a:r>
              <a:rPr sz="4800" b="1" spc="5" dirty="0" smtClean="0">
                <a:latin typeface="Arial" pitchFamily="34" charset="0"/>
                <a:cs typeface="Arial" pitchFamily="34" charset="0"/>
              </a:rPr>
              <a:t>G</a:t>
            </a:r>
            <a:r>
              <a:rPr lang="en-US" sz="4800" b="1" spc="5" dirty="0" smtClean="0">
                <a:latin typeface="Arial" pitchFamily="34" charset="0"/>
                <a:cs typeface="Arial" pitchFamily="34" charset="0"/>
              </a:rPr>
              <a:t>:</a:t>
            </a:r>
            <a:endParaRPr sz="4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52475" y="1984664"/>
            <a:ext cx="16764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Input prompt</a:t>
            </a:r>
            <a:endParaRPr lang="en-IN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619500" y="1984664"/>
            <a:ext cx="18288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Generate poem</a:t>
            </a:r>
            <a:endParaRPr lang="en-IN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781800" y="1965614"/>
            <a:ext cx="1752600" cy="876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tokenization</a:t>
            </a:r>
            <a:endParaRPr lang="en-IN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781800" y="3962400"/>
            <a:ext cx="17526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Model inference</a:t>
            </a:r>
            <a:endParaRPr lang="en-IN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619500" y="3962400"/>
            <a:ext cx="18288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Decode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ouput</a:t>
            </a:r>
            <a:endParaRPr lang="en-IN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39775" y="3962400"/>
            <a:ext cx="16891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Display poem</a:t>
            </a:r>
            <a:endParaRPr lang="en-IN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7" name="Straight Arrow Connector 16"/>
          <p:cNvCxnSpPr>
            <a:stCxn id="10" idx="3"/>
            <a:endCxn id="11" idx="1"/>
          </p:cNvCxnSpPr>
          <p:nvPr/>
        </p:nvCxnSpPr>
        <p:spPr>
          <a:xfrm>
            <a:off x="2428875" y="2403764"/>
            <a:ext cx="11906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1" idx="3"/>
            <a:endCxn id="12" idx="1"/>
          </p:cNvCxnSpPr>
          <p:nvPr/>
        </p:nvCxnSpPr>
        <p:spPr>
          <a:xfrm>
            <a:off x="5448300" y="2403764"/>
            <a:ext cx="13335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2" idx="2"/>
            <a:endCxn id="13" idx="0"/>
          </p:cNvCxnSpPr>
          <p:nvPr/>
        </p:nvCxnSpPr>
        <p:spPr>
          <a:xfrm>
            <a:off x="7658100" y="2841914"/>
            <a:ext cx="0" cy="11204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3" idx="1"/>
            <a:endCxn id="14" idx="3"/>
          </p:cNvCxnSpPr>
          <p:nvPr/>
        </p:nvCxnSpPr>
        <p:spPr>
          <a:xfrm flipH="1">
            <a:off x="5448300" y="4381500"/>
            <a:ext cx="13335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4" idx="1"/>
            <a:endCxn id="15" idx="3"/>
          </p:cNvCxnSpPr>
          <p:nvPr/>
        </p:nvCxnSpPr>
        <p:spPr>
          <a:xfrm flipH="1">
            <a:off x="2428875" y="4381500"/>
            <a:ext cx="11906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</TotalTime>
  <Words>593</Words>
  <Application>Microsoft Office PowerPoint</Application>
  <PresentationFormat>Widescreen</PresentationFormat>
  <Paragraphs>70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Söhne</vt:lpstr>
      <vt:lpstr>Trebuchet MS</vt:lpstr>
      <vt:lpstr>Office Theme</vt:lpstr>
      <vt:lpstr>PRESENTED BY :S.M.Srivignesh REGNO: 813821205050 DEPT: INFORMATION TECHNOLOGY COLLEGE: SARANATHAN COLLEGE OF ENGINEERING NM MAIL ID: rohithvignesh2@gmail.com</vt:lpstr>
      <vt:lpstr>PROJECT TITLE:</vt:lpstr>
      <vt:lpstr>AGENDA:</vt:lpstr>
      <vt:lpstr>PROBLEM STATEMENT:</vt:lpstr>
      <vt:lpstr>PROJECT OVERVIEW:</vt:lpstr>
      <vt:lpstr>WHO ARE THE END USERS?</vt:lpstr>
      <vt:lpstr>SOLUTION AND ITS VALUE PROPOSITION</vt:lpstr>
      <vt:lpstr>THE WOW IN YOUR SOLUTION:</vt:lpstr>
      <vt:lpstr>PowerPoint Presentation</vt:lpstr>
      <vt:lpstr>RESULTS:</vt:lpstr>
      <vt:lpstr>RESULTS cont..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S.M.Srivignesh</dc:title>
  <dc:creator>dell</dc:creator>
  <cp:lastModifiedBy>dell</cp:lastModifiedBy>
  <cp:revision>13</cp:revision>
  <dcterms:created xsi:type="dcterms:W3CDTF">2024-04-01T15:34:00Z</dcterms:created>
  <dcterms:modified xsi:type="dcterms:W3CDTF">2024-04-05T06:02:10Z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2024-04-01T00:00:00Z</vt:filetime>
  </property>
</Properties>
</file>