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3" r:id="rId4"/>
    <p:sldId id="259" r:id="rId5"/>
    <p:sldId id="260" r:id="rId6"/>
    <p:sldId id="261"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90" d="100"/>
          <a:sy n="90" d="100"/>
        </p:scale>
        <p:origin x="23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A8B3A2F-6982-40D2-A3BF-D4325891EF1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3D2AAAB-9436-4799-80BA-ABA28EB80A45}">
      <dgm:prSet/>
      <dgm:spPr/>
      <dgm:t>
        <a:bodyPr/>
        <a:lstStyle/>
        <a:p>
          <a:pPr algn="just"/>
          <a:r>
            <a:rPr lang="en-IN" b="0" i="0" dirty="0"/>
            <a:t>DPhone Corporation is a telecommunications company that wants to create a web portal that allows users  to buy new phones.</a:t>
          </a:r>
          <a:endParaRPr lang="en-US" dirty="0"/>
        </a:p>
      </dgm:t>
    </dgm:pt>
    <dgm:pt modelId="{F5A41E6A-CEF4-4F22-85DA-064D930B034C}" type="parTrans" cxnId="{01BE3661-218D-4AB8-A842-128CD1A83420}">
      <dgm:prSet/>
      <dgm:spPr/>
      <dgm:t>
        <a:bodyPr/>
        <a:lstStyle/>
        <a:p>
          <a:endParaRPr lang="en-US"/>
        </a:p>
      </dgm:t>
    </dgm:pt>
    <dgm:pt modelId="{0E294FBA-431B-40CA-9ECD-4DC453DCA6F9}" type="sibTrans" cxnId="{01BE3661-218D-4AB8-A842-128CD1A83420}">
      <dgm:prSet/>
      <dgm:spPr/>
      <dgm:t>
        <a:bodyPr/>
        <a:lstStyle/>
        <a:p>
          <a:endParaRPr lang="en-US"/>
        </a:p>
      </dgm:t>
    </dgm:pt>
    <dgm:pt modelId="{B95406EA-2780-4DD8-8748-9C533CEF19B1}">
      <dgm:prSet/>
      <dgm:spPr/>
      <dgm:t>
        <a:bodyPr/>
        <a:lstStyle/>
        <a:p>
          <a:pPr algn="just"/>
          <a:r>
            <a:rPr lang="en-IN" b="0" i="0" dirty="0"/>
            <a:t>The portal should have functionalities such as user registration and login, referral creation, editing, and deletion, referral display, and rewarding users with 1000 bonus points for every referral that leads to a purchase.</a:t>
          </a:r>
          <a:endParaRPr lang="en-US" dirty="0"/>
        </a:p>
      </dgm:t>
    </dgm:pt>
    <dgm:pt modelId="{BBB87CD3-AF19-40EF-87B7-0F189B4E567C}" type="parTrans" cxnId="{F48024B8-8722-4E2A-A20B-B0CEE17DC784}">
      <dgm:prSet/>
      <dgm:spPr/>
      <dgm:t>
        <a:bodyPr/>
        <a:lstStyle/>
        <a:p>
          <a:endParaRPr lang="en-US"/>
        </a:p>
      </dgm:t>
    </dgm:pt>
    <dgm:pt modelId="{F5121C9A-41A1-49F7-B7EE-D1494995E202}" type="sibTrans" cxnId="{F48024B8-8722-4E2A-A20B-B0CEE17DC784}">
      <dgm:prSet/>
      <dgm:spPr/>
      <dgm:t>
        <a:bodyPr/>
        <a:lstStyle/>
        <a:p>
          <a:endParaRPr lang="en-US"/>
        </a:p>
      </dgm:t>
    </dgm:pt>
    <dgm:pt modelId="{7B5C237C-EC70-4F4F-B831-113388472298}">
      <dgm:prSet/>
      <dgm:spPr/>
      <dgm:t>
        <a:bodyPr/>
        <a:lstStyle/>
        <a:p>
          <a:pPr algn="just"/>
          <a:r>
            <a:rPr lang="en-IN" b="0" i="0" dirty="0"/>
            <a:t>Our solution involves designing a database and building an enterprise application using Java, Spring, Hibernate, </a:t>
          </a:r>
          <a:r>
            <a:rPr lang="en-IN" dirty="0"/>
            <a:t>R</a:t>
          </a:r>
          <a:r>
            <a:rPr lang="en-IN" b="0" i="0" dirty="0"/>
            <a:t>eactJS , Axios, Material UI, Router Dom, and PostgreSQL.</a:t>
          </a:r>
          <a:endParaRPr lang="en-US" dirty="0"/>
        </a:p>
      </dgm:t>
    </dgm:pt>
    <dgm:pt modelId="{2A639C81-75AC-4FE4-904B-F532A6C6C158}" type="parTrans" cxnId="{50480638-B591-4321-AC0F-222678D0644D}">
      <dgm:prSet/>
      <dgm:spPr/>
      <dgm:t>
        <a:bodyPr/>
        <a:lstStyle/>
        <a:p>
          <a:endParaRPr lang="en-US"/>
        </a:p>
      </dgm:t>
    </dgm:pt>
    <dgm:pt modelId="{72D8C53F-B2F7-49A6-A6B5-8AE04BF46267}" type="sibTrans" cxnId="{50480638-B591-4321-AC0F-222678D0644D}">
      <dgm:prSet/>
      <dgm:spPr/>
      <dgm:t>
        <a:bodyPr/>
        <a:lstStyle/>
        <a:p>
          <a:endParaRPr lang="en-US"/>
        </a:p>
      </dgm:t>
    </dgm:pt>
    <dgm:pt modelId="{DE668144-4026-44C7-9C1F-C0CBA8FADF8E}">
      <dgm:prSet/>
      <dgm:spPr/>
      <dgm:t>
        <a:bodyPr/>
        <a:lstStyle/>
        <a:p>
          <a:pPr algn="just"/>
          <a:r>
            <a:rPr lang="en-IN" dirty="0"/>
            <a:t>Four tables will be created: User, Referral, Customer, and Buying Details to store user details, referral details, customer details, and purchase details respectively.</a:t>
          </a:r>
          <a:endParaRPr lang="en-US" dirty="0"/>
        </a:p>
      </dgm:t>
    </dgm:pt>
    <dgm:pt modelId="{093DCD6F-2AC3-4CD2-A322-418D41946804}" type="parTrans" cxnId="{EB7A0FBB-6498-4B3C-A0CD-E6F0C39DC5D9}">
      <dgm:prSet/>
      <dgm:spPr/>
      <dgm:t>
        <a:bodyPr/>
        <a:lstStyle/>
        <a:p>
          <a:endParaRPr lang="en-US"/>
        </a:p>
      </dgm:t>
    </dgm:pt>
    <dgm:pt modelId="{C06B90D0-5ACB-4B5E-97D1-F9A014F0A0D4}" type="sibTrans" cxnId="{EB7A0FBB-6498-4B3C-A0CD-E6F0C39DC5D9}">
      <dgm:prSet/>
      <dgm:spPr/>
      <dgm:t>
        <a:bodyPr/>
        <a:lstStyle/>
        <a:p>
          <a:endParaRPr lang="en-US"/>
        </a:p>
      </dgm:t>
    </dgm:pt>
    <dgm:pt modelId="{11CFBC80-1195-4572-B446-3125490B4B9A}" type="pres">
      <dgm:prSet presAssocID="{3A8B3A2F-6982-40D2-A3BF-D4325891EF12}" presName="root" presStyleCnt="0">
        <dgm:presLayoutVars>
          <dgm:dir/>
          <dgm:resizeHandles val="exact"/>
        </dgm:presLayoutVars>
      </dgm:prSet>
      <dgm:spPr/>
    </dgm:pt>
    <dgm:pt modelId="{D297240C-B5AA-4F44-BF3A-8986383AB9E2}" type="pres">
      <dgm:prSet presAssocID="{23D2AAAB-9436-4799-80BA-ABA28EB80A45}" presName="compNode" presStyleCnt="0"/>
      <dgm:spPr/>
    </dgm:pt>
    <dgm:pt modelId="{0C97B046-1B62-42BB-82DF-C37733564C0D}" type="pres">
      <dgm:prSet presAssocID="{23D2AAAB-9436-4799-80BA-ABA28EB80A45}" presName="bgRect" presStyleLbl="bgShp" presStyleIdx="0" presStyleCnt="4"/>
      <dgm:spPr/>
    </dgm:pt>
    <dgm:pt modelId="{327BD680-4380-4C01-BAC2-53836399ADFF}" type="pres">
      <dgm:prSet presAssocID="{23D2AAAB-9436-4799-80BA-ABA28EB80A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aker Phone"/>
        </a:ext>
      </dgm:extLst>
    </dgm:pt>
    <dgm:pt modelId="{A172FE6B-0D77-4F82-B0D1-44308D97E45B}" type="pres">
      <dgm:prSet presAssocID="{23D2AAAB-9436-4799-80BA-ABA28EB80A45}" presName="spaceRect" presStyleCnt="0"/>
      <dgm:spPr/>
    </dgm:pt>
    <dgm:pt modelId="{18536B7F-8FD5-475C-8ADF-4D286293237B}" type="pres">
      <dgm:prSet presAssocID="{23D2AAAB-9436-4799-80BA-ABA28EB80A45}" presName="parTx" presStyleLbl="revTx" presStyleIdx="0" presStyleCnt="4">
        <dgm:presLayoutVars>
          <dgm:chMax val="0"/>
          <dgm:chPref val="0"/>
        </dgm:presLayoutVars>
      </dgm:prSet>
      <dgm:spPr/>
    </dgm:pt>
    <dgm:pt modelId="{7F9A245F-728C-40E5-BE18-FA198816CBC1}" type="pres">
      <dgm:prSet presAssocID="{0E294FBA-431B-40CA-9ECD-4DC453DCA6F9}" presName="sibTrans" presStyleCnt="0"/>
      <dgm:spPr/>
    </dgm:pt>
    <dgm:pt modelId="{D0F912BA-4048-4913-84F6-4F3481010BCC}" type="pres">
      <dgm:prSet presAssocID="{B95406EA-2780-4DD8-8748-9C533CEF19B1}" presName="compNode" presStyleCnt="0"/>
      <dgm:spPr/>
    </dgm:pt>
    <dgm:pt modelId="{514E11AD-5AB5-45AC-BAF8-B3905F6DEA98}" type="pres">
      <dgm:prSet presAssocID="{B95406EA-2780-4DD8-8748-9C533CEF19B1}" presName="bgRect" presStyleLbl="bgShp" presStyleIdx="1" presStyleCnt="4"/>
      <dgm:spPr/>
    </dgm:pt>
    <dgm:pt modelId="{4AFDF1EB-5E1D-4E06-ABB9-C9C095380F63}" type="pres">
      <dgm:prSet presAssocID="{B95406EA-2780-4DD8-8748-9C533CEF19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66ECD46-4072-490E-BA6D-A53EE11B658B}" type="pres">
      <dgm:prSet presAssocID="{B95406EA-2780-4DD8-8748-9C533CEF19B1}" presName="spaceRect" presStyleCnt="0"/>
      <dgm:spPr/>
    </dgm:pt>
    <dgm:pt modelId="{B2B3F1CC-548F-4D4D-9F30-FD21B9B251A3}" type="pres">
      <dgm:prSet presAssocID="{B95406EA-2780-4DD8-8748-9C533CEF19B1}" presName="parTx" presStyleLbl="revTx" presStyleIdx="1" presStyleCnt="4">
        <dgm:presLayoutVars>
          <dgm:chMax val="0"/>
          <dgm:chPref val="0"/>
        </dgm:presLayoutVars>
      </dgm:prSet>
      <dgm:spPr/>
    </dgm:pt>
    <dgm:pt modelId="{A05F81A5-06E7-4DB0-9D27-2D63BDAC5E97}" type="pres">
      <dgm:prSet presAssocID="{F5121C9A-41A1-49F7-B7EE-D1494995E202}" presName="sibTrans" presStyleCnt="0"/>
      <dgm:spPr/>
    </dgm:pt>
    <dgm:pt modelId="{A0968758-CB7E-4750-9039-BB09DF6BEB90}" type="pres">
      <dgm:prSet presAssocID="{7B5C237C-EC70-4F4F-B831-113388472298}" presName="compNode" presStyleCnt="0"/>
      <dgm:spPr/>
    </dgm:pt>
    <dgm:pt modelId="{C0A2E85F-822F-43D9-8B32-20209AC7B064}" type="pres">
      <dgm:prSet presAssocID="{7B5C237C-EC70-4F4F-B831-113388472298}" presName="bgRect" presStyleLbl="bgShp" presStyleIdx="2" presStyleCnt="4"/>
      <dgm:spPr/>
    </dgm:pt>
    <dgm:pt modelId="{9626E825-7389-4D4C-BB14-55BE8AB7DD62}" type="pres">
      <dgm:prSet presAssocID="{7B5C237C-EC70-4F4F-B831-1133884722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99F884CC-88D1-495E-88AA-EA25FEE7ACAB}" type="pres">
      <dgm:prSet presAssocID="{7B5C237C-EC70-4F4F-B831-113388472298}" presName="spaceRect" presStyleCnt="0"/>
      <dgm:spPr/>
    </dgm:pt>
    <dgm:pt modelId="{84A92F05-FA68-49CF-92F4-21D0499BC473}" type="pres">
      <dgm:prSet presAssocID="{7B5C237C-EC70-4F4F-B831-113388472298}" presName="parTx" presStyleLbl="revTx" presStyleIdx="2" presStyleCnt="4">
        <dgm:presLayoutVars>
          <dgm:chMax val="0"/>
          <dgm:chPref val="0"/>
        </dgm:presLayoutVars>
      </dgm:prSet>
      <dgm:spPr/>
    </dgm:pt>
    <dgm:pt modelId="{AAC17DC3-3AB2-4D63-8A75-C249804C9C75}" type="pres">
      <dgm:prSet presAssocID="{72D8C53F-B2F7-49A6-A6B5-8AE04BF46267}" presName="sibTrans" presStyleCnt="0"/>
      <dgm:spPr/>
    </dgm:pt>
    <dgm:pt modelId="{82375C1D-1469-4BC5-8A6F-33FBDA42580E}" type="pres">
      <dgm:prSet presAssocID="{DE668144-4026-44C7-9C1F-C0CBA8FADF8E}" presName="compNode" presStyleCnt="0"/>
      <dgm:spPr/>
    </dgm:pt>
    <dgm:pt modelId="{F40C318D-FECF-4C38-9E9E-2D73948EE544}" type="pres">
      <dgm:prSet presAssocID="{DE668144-4026-44C7-9C1F-C0CBA8FADF8E}" presName="bgRect" presStyleLbl="bgShp" presStyleIdx="3" presStyleCnt="4"/>
      <dgm:spPr/>
    </dgm:pt>
    <dgm:pt modelId="{1F1FD2EF-76AA-466B-B227-75F432C74C87}" type="pres">
      <dgm:prSet presAssocID="{DE668144-4026-44C7-9C1F-C0CBA8FADF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A1D2DD64-D4C3-42B3-BAD2-88BADBCB07FB}" type="pres">
      <dgm:prSet presAssocID="{DE668144-4026-44C7-9C1F-C0CBA8FADF8E}" presName="spaceRect" presStyleCnt="0"/>
      <dgm:spPr/>
    </dgm:pt>
    <dgm:pt modelId="{A9FC92FB-97DE-4D3A-96A9-9882409B8C71}" type="pres">
      <dgm:prSet presAssocID="{DE668144-4026-44C7-9C1F-C0CBA8FADF8E}" presName="parTx" presStyleLbl="revTx" presStyleIdx="3" presStyleCnt="4">
        <dgm:presLayoutVars>
          <dgm:chMax val="0"/>
          <dgm:chPref val="0"/>
        </dgm:presLayoutVars>
      </dgm:prSet>
      <dgm:spPr/>
    </dgm:pt>
  </dgm:ptLst>
  <dgm:cxnLst>
    <dgm:cxn modelId="{C58D6D32-6CA3-48B3-8641-A495D07E914D}" type="presOf" srcId="{B95406EA-2780-4DD8-8748-9C533CEF19B1}" destId="{B2B3F1CC-548F-4D4D-9F30-FD21B9B251A3}" srcOrd="0" destOrd="0" presId="urn:microsoft.com/office/officeart/2018/2/layout/IconVerticalSolidList"/>
    <dgm:cxn modelId="{1C0AB737-4887-423B-8D0C-1CD924829BB7}" type="presOf" srcId="{DE668144-4026-44C7-9C1F-C0CBA8FADF8E}" destId="{A9FC92FB-97DE-4D3A-96A9-9882409B8C71}" srcOrd="0" destOrd="0" presId="urn:microsoft.com/office/officeart/2018/2/layout/IconVerticalSolidList"/>
    <dgm:cxn modelId="{50480638-B591-4321-AC0F-222678D0644D}" srcId="{3A8B3A2F-6982-40D2-A3BF-D4325891EF12}" destId="{7B5C237C-EC70-4F4F-B831-113388472298}" srcOrd="2" destOrd="0" parTransId="{2A639C81-75AC-4FE4-904B-F532A6C6C158}" sibTransId="{72D8C53F-B2F7-49A6-A6B5-8AE04BF46267}"/>
    <dgm:cxn modelId="{A1D4D95A-308D-4A5E-B68A-67F21CA3C5A0}" type="presOf" srcId="{3A8B3A2F-6982-40D2-A3BF-D4325891EF12}" destId="{11CFBC80-1195-4572-B446-3125490B4B9A}" srcOrd="0" destOrd="0" presId="urn:microsoft.com/office/officeart/2018/2/layout/IconVerticalSolidList"/>
    <dgm:cxn modelId="{01BE3661-218D-4AB8-A842-128CD1A83420}" srcId="{3A8B3A2F-6982-40D2-A3BF-D4325891EF12}" destId="{23D2AAAB-9436-4799-80BA-ABA28EB80A45}" srcOrd="0" destOrd="0" parTransId="{F5A41E6A-CEF4-4F22-85DA-064D930B034C}" sibTransId="{0E294FBA-431B-40CA-9ECD-4DC453DCA6F9}"/>
    <dgm:cxn modelId="{F48024B8-8722-4E2A-A20B-B0CEE17DC784}" srcId="{3A8B3A2F-6982-40D2-A3BF-D4325891EF12}" destId="{B95406EA-2780-4DD8-8748-9C533CEF19B1}" srcOrd="1" destOrd="0" parTransId="{BBB87CD3-AF19-40EF-87B7-0F189B4E567C}" sibTransId="{F5121C9A-41A1-49F7-B7EE-D1494995E202}"/>
    <dgm:cxn modelId="{F79F89BA-D858-49A5-BAD4-1ACB6881A86D}" type="presOf" srcId="{7B5C237C-EC70-4F4F-B831-113388472298}" destId="{84A92F05-FA68-49CF-92F4-21D0499BC473}" srcOrd="0" destOrd="0" presId="urn:microsoft.com/office/officeart/2018/2/layout/IconVerticalSolidList"/>
    <dgm:cxn modelId="{EB7A0FBB-6498-4B3C-A0CD-E6F0C39DC5D9}" srcId="{3A8B3A2F-6982-40D2-A3BF-D4325891EF12}" destId="{DE668144-4026-44C7-9C1F-C0CBA8FADF8E}" srcOrd="3" destOrd="0" parTransId="{093DCD6F-2AC3-4CD2-A322-418D41946804}" sibTransId="{C06B90D0-5ACB-4B5E-97D1-F9A014F0A0D4}"/>
    <dgm:cxn modelId="{C6CD17E7-B05E-4268-980D-0CF097D7EB80}" type="presOf" srcId="{23D2AAAB-9436-4799-80BA-ABA28EB80A45}" destId="{18536B7F-8FD5-475C-8ADF-4D286293237B}" srcOrd="0" destOrd="0" presId="urn:microsoft.com/office/officeart/2018/2/layout/IconVerticalSolidList"/>
    <dgm:cxn modelId="{83C32814-DD68-4033-9AC6-34B08A317EA6}" type="presParOf" srcId="{11CFBC80-1195-4572-B446-3125490B4B9A}" destId="{D297240C-B5AA-4F44-BF3A-8986383AB9E2}" srcOrd="0" destOrd="0" presId="urn:microsoft.com/office/officeart/2018/2/layout/IconVerticalSolidList"/>
    <dgm:cxn modelId="{8A9AECA1-FA4D-485C-9785-A209F116D6E1}" type="presParOf" srcId="{D297240C-B5AA-4F44-BF3A-8986383AB9E2}" destId="{0C97B046-1B62-42BB-82DF-C37733564C0D}" srcOrd="0" destOrd="0" presId="urn:microsoft.com/office/officeart/2018/2/layout/IconVerticalSolidList"/>
    <dgm:cxn modelId="{0CA9B33A-40BD-49BB-9A31-0A6AEF6D509C}" type="presParOf" srcId="{D297240C-B5AA-4F44-BF3A-8986383AB9E2}" destId="{327BD680-4380-4C01-BAC2-53836399ADFF}" srcOrd="1" destOrd="0" presId="urn:microsoft.com/office/officeart/2018/2/layout/IconVerticalSolidList"/>
    <dgm:cxn modelId="{6A4F6E23-DEAD-428B-9D90-A87504B0C477}" type="presParOf" srcId="{D297240C-B5AA-4F44-BF3A-8986383AB9E2}" destId="{A172FE6B-0D77-4F82-B0D1-44308D97E45B}" srcOrd="2" destOrd="0" presId="urn:microsoft.com/office/officeart/2018/2/layout/IconVerticalSolidList"/>
    <dgm:cxn modelId="{7EBBA004-220F-453C-90A6-74E9B436C49A}" type="presParOf" srcId="{D297240C-B5AA-4F44-BF3A-8986383AB9E2}" destId="{18536B7F-8FD5-475C-8ADF-4D286293237B}" srcOrd="3" destOrd="0" presId="urn:microsoft.com/office/officeart/2018/2/layout/IconVerticalSolidList"/>
    <dgm:cxn modelId="{8340BCC6-227C-447D-A5D3-30510335D384}" type="presParOf" srcId="{11CFBC80-1195-4572-B446-3125490B4B9A}" destId="{7F9A245F-728C-40E5-BE18-FA198816CBC1}" srcOrd="1" destOrd="0" presId="urn:microsoft.com/office/officeart/2018/2/layout/IconVerticalSolidList"/>
    <dgm:cxn modelId="{3515D8A7-1068-435C-8155-A6A1FC73A003}" type="presParOf" srcId="{11CFBC80-1195-4572-B446-3125490B4B9A}" destId="{D0F912BA-4048-4913-84F6-4F3481010BCC}" srcOrd="2" destOrd="0" presId="urn:microsoft.com/office/officeart/2018/2/layout/IconVerticalSolidList"/>
    <dgm:cxn modelId="{5711DE5F-ABAD-437F-BE29-7DFF464E7D4A}" type="presParOf" srcId="{D0F912BA-4048-4913-84F6-4F3481010BCC}" destId="{514E11AD-5AB5-45AC-BAF8-B3905F6DEA98}" srcOrd="0" destOrd="0" presId="urn:microsoft.com/office/officeart/2018/2/layout/IconVerticalSolidList"/>
    <dgm:cxn modelId="{409A93DB-3A9B-44FC-906D-A9AC4991E1B2}" type="presParOf" srcId="{D0F912BA-4048-4913-84F6-4F3481010BCC}" destId="{4AFDF1EB-5E1D-4E06-ABB9-C9C095380F63}" srcOrd="1" destOrd="0" presId="urn:microsoft.com/office/officeart/2018/2/layout/IconVerticalSolidList"/>
    <dgm:cxn modelId="{9CAAFE74-A09A-465F-A68A-571107AE71B8}" type="presParOf" srcId="{D0F912BA-4048-4913-84F6-4F3481010BCC}" destId="{166ECD46-4072-490E-BA6D-A53EE11B658B}" srcOrd="2" destOrd="0" presId="urn:microsoft.com/office/officeart/2018/2/layout/IconVerticalSolidList"/>
    <dgm:cxn modelId="{DC56CEB4-B665-4740-A095-93BE8EA97F93}" type="presParOf" srcId="{D0F912BA-4048-4913-84F6-4F3481010BCC}" destId="{B2B3F1CC-548F-4D4D-9F30-FD21B9B251A3}" srcOrd="3" destOrd="0" presId="urn:microsoft.com/office/officeart/2018/2/layout/IconVerticalSolidList"/>
    <dgm:cxn modelId="{0EF471B5-B161-4EC4-A879-B35A97962502}" type="presParOf" srcId="{11CFBC80-1195-4572-B446-3125490B4B9A}" destId="{A05F81A5-06E7-4DB0-9D27-2D63BDAC5E97}" srcOrd="3" destOrd="0" presId="urn:microsoft.com/office/officeart/2018/2/layout/IconVerticalSolidList"/>
    <dgm:cxn modelId="{71C7651B-F118-4EAB-B7DC-D89C14FE19C2}" type="presParOf" srcId="{11CFBC80-1195-4572-B446-3125490B4B9A}" destId="{A0968758-CB7E-4750-9039-BB09DF6BEB90}" srcOrd="4" destOrd="0" presId="urn:microsoft.com/office/officeart/2018/2/layout/IconVerticalSolidList"/>
    <dgm:cxn modelId="{DD63ABF0-38A0-44FD-97CB-20D2C17AC4CF}" type="presParOf" srcId="{A0968758-CB7E-4750-9039-BB09DF6BEB90}" destId="{C0A2E85F-822F-43D9-8B32-20209AC7B064}" srcOrd="0" destOrd="0" presId="urn:microsoft.com/office/officeart/2018/2/layout/IconVerticalSolidList"/>
    <dgm:cxn modelId="{911E48C9-79E5-4605-874F-971F42781811}" type="presParOf" srcId="{A0968758-CB7E-4750-9039-BB09DF6BEB90}" destId="{9626E825-7389-4D4C-BB14-55BE8AB7DD62}" srcOrd="1" destOrd="0" presId="urn:microsoft.com/office/officeart/2018/2/layout/IconVerticalSolidList"/>
    <dgm:cxn modelId="{57C764D3-1EBE-4979-A406-69616786A1C0}" type="presParOf" srcId="{A0968758-CB7E-4750-9039-BB09DF6BEB90}" destId="{99F884CC-88D1-495E-88AA-EA25FEE7ACAB}" srcOrd="2" destOrd="0" presId="urn:microsoft.com/office/officeart/2018/2/layout/IconVerticalSolidList"/>
    <dgm:cxn modelId="{C5939D2D-F9B9-49CA-9BE4-8A8AD2283A80}" type="presParOf" srcId="{A0968758-CB7E-4750-9039-BB09DF6BEB90}" destId="{84A92F05-FA68-49CF-92F4-21D0499BC473}" srcOrd="3" destOrd="0" presId="urn:microsoft.com/office/officeart/2018/2/layout/IconVerticalSolidList"/>
    <dgm:cxn modelId="{73FA9A53-4A18-4908-AD9E-3E6B3E87E1E8}" type="presParOf" srcId="{11CFBC80-1195-4572-B446-3125490B4B9A}" destId="{AAC17DC3-3AB2-4D63-8A75-C249804C9C75}" srcOrd="5" destOrd="0" presId="urn:microsoft.com/office/officeart/2018/2/layout/IconVerticalSolidList"/>
    <dgm:cxn modelId="{EE13EA30-F5AB-46DA-8058-39388CFEDDD5}" type="presParOf" srcId="{11CFBC80-1195-4572-B446-3125490B4B9A}" destId="{82375C1D-1469-4BC5-8A6F-33FBDA42580E}" srcOrd="6" destOrd="0" presId="urn:microsoft.com/office/officeart/2018/2/layout/IconVerticalSolidList"/>
    <dgm:cxn modelId="{61A75729-C4BD-453D-AEAF-527738B73F69}" type="presParOf" srcId="{82375C1D-1469-4BC5-8A6F-33FBDA42580E}" destId="{F40C318D-FECF-4C38-9E9E-2D73948EE544}" srcOrd="0" destOrd="0" presId="urn:microsoft.com/office/officeart/2018/2/layout/IconVerticalSolidList"/>
    <dgm:cxn modelId="{B5035BC1-0E0D-43D6-BDD9-99820266685F}" type="presParOf" srcId="{82375C1D-1469-4BC5-8A6F-33FBDA42580E}" destId="{1F1FD2EF-76AA-466B-B227-75F432C74C87}" srcOrd="1" destOrd="0" presId="urn:microsoft.com/office/officeart/2018/2/layout/IconVerticalSolidList"/>
    <dgm:cxn modelId="{CF702A1C-CE67-4DCF-BEDE-8CE020DE8DAE}" type="presParOf" srcId="{82375C1D-1469-4BC5-8A6F-33FBDA42580E}" destId="{A1D2DD64-D4C3-42B3-BAD2-88BADBCB07FB}" srcOrd="2" destOrd="0" presId="urn:microsoft.com/office/officeart/2018/2/layout/IconVerticalSolidList"/>
    <dgm:cxn modelId="{E73939F9-1AC8-43BA-86E7-25592E21301C}" type="presParOf" srcId="{82375C1D-1469-4BC5-8A6F-33FBDA42580E}" destId="{A9FC92FB-97DE-4D3A-96A9-9882409B8C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7B046-1B62-42BB-82DF-C37733564C0D}">
      <dsp:nvSpPr>
        <dsp:cNvPr id="0" name=""/>
        <dsp:cNvSpPr/>
      </dsp:nvSpPr>
      <dsp:spPr>
        <a:xfrm>
          <a:off x="0" y="1798"/>
          <a:ext cx="10232136" cy="9117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7BD680-4380-4C01-BAC2-53836399ADFF}">
      <dsp:nvSpPr>
        <dsp:cNvPr id="0" name=""/>
        <dsp:cNvSpPr/>
      </dsp:nvSpPr>
      <dsp:spPr>
        <a:xfrm>
          <a:off x="275794" y="206935"/>
          <a:ext cx="501444" cy="501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36B7F-8FD5-475C-8ADF-4D286293237B}">
      <dsp:nvSpPr>
        <dsp:cNvPr id="0" name=""/>
        <dsp:cNvSpPr/>
      </dsp:nvSpPr>
      <dsp:spPr>
        <a:xfrm>
          <a:off x="1053033" y="1798"/>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just" defTabSz="755650">
            <a:lnSpc>
              <a:spcPct val="90000"/>
            </a:lnSpc>
            <a:spcBef>
              <a:spcPct val="0"/>
            </a:spcBef>
            <a:spcAft>
              <a:spcPct val="35000"/>
            </a:spcAft>
            <a:buNone/>
          </a:pPr>
          <a:r>
            <a:rPr lang="en-IN" sz="1700" b="0" i="0" kern="1200" dirty="0"/>
            <a:t>DPhone Corporation is a telecommunications company that wants to create a web portal that allows users  to buy new phones.</a:t>
          </a:r>
          <a:endParaRPr lang="en-US" sz="1700" kern="1200" dirty="0"/>
        </a:p>
      </dsp:txBody>
      <dsp:txXfrm>
        <a:off x="1053033" y="1798"/>
        <a:ext cx="9179102" cy="911717"/>
      </dsp:txXfrm>
    </dsp:sp>
    <dsp:sp modelId="{514E11AD-5AB5-45AC-BAF8-B3905F6DEA98}">
      <dsp:nvSpPr>
        <dsp:cNvPr id="0" name=""/>
        <dsp:cNvSpPr/>
      </dsp:nvSpPr>
      <dsp:spPr>
        <a:xfrm>
          <a:off x="0" y="1141445"/>
          <a:ext cx="10232136" cy="9117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DF1EB-5E1D-4E06-ABB9-C9C095380F63}">
      <dsp:nvSpPr>
        <dsp:cNvPr id="0" name=""/>
        <dsp:cNvSpPr/>
      </dsp:nvSpPr>
      <dsp:spPr>
        <a:xfrm>
          <a:off x="275794" y="1346582"/>
          <a:ext cx="501444" cy="501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B3F1CC-548F-4D4D-9F30-FD21B9B251A3}">
      <dsp:nvSpPr>
        <dsp:cNvPr id="0" name=""/>
        <dsp:cNvSpPr/>
      </dsp:nvSpPr>
      <dsp:spPr>
        <a:xfrm>
          <a:off x="1053033" y="1141445"/>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just" defTabSz="755650">
            <a:lnSpc>
              <a:spcPct val="90000"/>
            </a:lnSpc>
            <a:spcBef>
              <a:spcPct val="0"/>
            </a:spcBef>
            <a:spcAft>
              <a:spcPct val="35000"/>
            </a:spcAft>
            <a:buNone/>
          </a:pPr>
          <a:r>
            <a:rPr lang="en-IN" sz="1700" b="0" i="0" kern="1200" dirty="0"/>
            <a:t>The portal should have functionalities such as user registration and login, referral creation, editing, and deletion, referral display, and rewarding users with 1000 bonus points for every referral that leads to a purchase.</a:t>
          </a:r>
          <a:endParaRPr lang="en-US" sz="1700" kern="1200" dirty="0"/>
        </a:p>
      </dsp:txBody>
      <dsp:txXfrm>
        <a:off x="1053033" y="1141445"/>
        <a:ext cx="9179102" cy="911717"/>
      </dsp:txXfrm>
    </dsp:sp>
    <dsp:sp modelId="{C0A2E85F-822F-43D9-8B32-20209AC7B064}">
      <dsp:nvSpPr>
        <dsp:cNvPr id="0" name=""/>
        <dsp:cNvSpPr/>
      </dsp:nvSpPr>
      <dsp:spPr>
        <a:xfrm>
          <a:off x="0" y="2281092"/>
          <a:ext cx="10232136" cy="9117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6E825-7389-4D4C-BB14-55BE8AB7DD62}">
      <dsp:nvSpPr>
        <dsp:cNvPr id="0" name=""/>
        <dsp:cNvSpPr/>
      </dsp:nvSpPr>
      <dsp:spPr>
        <a:xfrm>
          <a:off x="275794" y="2486229"/>
          <a:ext cx="501444" cy="501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A92F05-FA68-49CF-92F4-21D0499BC473}">
      <dsp:nvSpPr>
        <dsp:cNvPr id="0" name=""/>
        <dsp:cNvSpPr/>
      </dsp:nvSpPr>
      <dsp:spPr>
        <a:xfrm>
          <a:off x="1053033" y="2281092"/>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just" defTabSz="755650">
            <a:lnSpc>
              <a:spcPct val="90000"/>
            </a:lnSpc>
            <a:spcBef>
              <a:spcPct val="0"/>
            </a:spcBef>
            <a:spcAft>
              <a:spcPct val="35000"/>
            </a:spcAft>
            <a:buNone/>
          </a:pPr>
          <a:r>
            <a:rPr lang="en-IN" sz="1700" b="0" i="0" kern="1200" dirty="0"/>
            <a:t>Our solution involves designing a database and building an enterprise application using Java, Spring, Hibernate, </a:t>
          </a:r>
          <a:r>
            <a:rPr lang="en-IN" sz="1700" kern="1200" dirty="0"/>
            <a:t>R</a:t>
          </a:r>
          <a:r>
            <a:rPr lang="en-IN" sz="1700" b="0" i="0" kern="1200" dirty="0"/>
            <a:t>eactJS , Axios, Material UI, Router Dom, and PostgreSQL.</a:t>
          </a:r>
          <a:endParaRPr lang="en-US" sz="1700" kern="1200" dirty="0"/>
        </a:p>
      </dsp:txBody>
      <dsp:txXfrm>
        <a:off x="1053033" y="2281092"/>
        <a:ext cx="9179102" cy="911717"/>
      </dsp:txXfrm>
    </dsp:sp>
    <dsp:sp modelId="{F40C318D-FECF-4C38-9E9E-2D73948EE544}">
      <dsp:nvSpPr>
        <dsp:cNvPr id="0" name=""/>
        <dsp:cNvSpPr/>
      </dsp:nvSpPr>
      <dsp:spPr>
        <a:xfrm>
          <a:off x="0" y="3420739"/>
          <a:ext cx="10232136" cy="9117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FD2EF-76AA-466B-B227-75F432C74C87}">
      <dsp:nvSpPr>
        <dsp:cNvPr id="0" name=""/>
        <dsp:cNvSpPr/>
      </dsp:nvSpPr>
      <dsp:spPr>
        <a:xfrm>
          <a:off x="275794" y="3625876"/>
          <a:ext cx="501444" cy="501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FC92FB-97DE-4D3A-96A9-9882409B8C71}">
      <dsp:nvSpPr>
        <dsp:cNvPr id="0" name=""/>
        <dsp:cNvSpPr/>
      </dsp:nvSpPr>
      <dsp:spPr>
        <a:xfrm>
          <a:off x="1053033" y="3420739"/>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just" defTabSz="755650">
            <a:lnSpc>
              <a:spcPct val="90000"/>
            </a:lnSpc>
            <a:spcBef>
              <a:spcPct val="0"/>
            </a:spcBef>
            <a:spcAft>
              <a:spcPct val="35000"/>
            </a:spcAft>
            <a:buNone/>
          </a:pPr>
          <a:r>
            <a:rPr lang="en-IN" sz="1700" kern="1200" dirty="0"/>
            <a:t>Four tables will be created: User, Referral, Customer, and Buying Details to store user details, referral details, customer details, and purchase details respectively.</a:t>
          </a:r>
          <a:endParaRPr lang="en-US" sz="1700" kern="1200" dirty="0"/>
        </a:p>
      </dsp:txBody>
      <dsp:txXfrm>
        <a:off x="1053033" y="3420739"/>
        <a:ext cx="9179102" cy="9117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4B2B4-649C-9447-8BFC-C801AEC27223}" type="datetimeFigureOut">
              <a:rPr lang="en-US" smtClean="0"/>
              <a:t>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331B9-6F87-B740-9DA3-15DB6538931B}" type="slidenum">
              <a:rPr lang="en-US" smtClean="0"/>
              <a:t>‹#›</a:t>
            </a:fld>
            <a:endParaRPr lang="en-US"/>
          </a:p>
        </p:txBody>
      </p:sp>
    </p:spTree>
    <p:extLst>
      <p:ext uri="{BB962C8B-B14F-4D97-AF65-F5344CB8AC3E}">
        <p14:creationId xmlns:p14="http://schemas.microsoft.com/office/powerpoint/2010/main" val="262689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8331B9-6F87-B740-9DA3-15DB6538931B}" type="slidenum">
              <a:rPr lang="en-US" smtClean="0"/>
              <a:t>1</a:t>
            </a:fld>
            <a:endParaRPr lang="en-US"/>
          </a:p>
        </p:txBody>
      </p:sp>
    </p:spTree>
    <p:extLst>
      <p:ext uri="{BB962C8B-B14F-4D97-AF65-F5344CB8AC3E}">
        <p14:creationId xmlns:p14="http://schemas.microsoft.com/office/powerpoint/2010/main" val="394196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D306-66CA-3028-6161-AD2DD28BED0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DE93AB6-B5A6-27CB-30CE-05F28FF28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108DC34-AB4A-75DF-B3B7-3DB21D814FE7}"/>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5" name="Footer Placeholder 4">
            <a:extLst>
              <a:ext uri="{FF2B5EF4-FFF2-40B4-BE49-F238E27FC236}">
                <a16:creationId xmlns:a16="http://schemas.microsoft.com/office/drawing/2014/main" id="{FDE27B09-479B-C548-22EC-424D511C0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ECAA3-D45E-23FF-0C5A-9BE09C961C34}"/>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279902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6BF5-932A-7CD4-E97A-FB0680C51ED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AB14A9-7DE0-1A3B-F86E-BC938F9E125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93A987-0377-3126-E22F-394376363B6D}"/>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5" name="Footer Placeholder 4">
            <a:extLst>
              <a:ext uri="{FF2B5EF4-FFF2-40B4-BE49-F238E27FC236}">
                <a16:creationId xmlns:a16="http://schemas.microsoft.com/office/drawing/2014/main" id="{CB7FB5B8-D0C5-FC93-13A2-30513F079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1C49A-ADF7-D1F7-AD2B-28392967C9E9}"/>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239171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EC4DD-AB04-47EF-0B12-890E29D5CCA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1CD70E-5034-2C79-B59E-B82CF76F11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962EB1-639A-644E-22D0-CF1C3CDED0C6}"/>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5" name="Footer Placeholder 4">
            <a:extLst>
              <a:ext uri="{FF2B5EF4-FFF2-40B4-BE49-F238E27FC236}">
                <a16:creationId xmlns:a16="http://schemas.microsoft.com/office/drawing/2014/main" id="{EF227FD5-5783-7810-3BC5-C2539A709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44992-BF95-E811-B56C-3FA6D3055D27}"/>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294275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75C3-CCE6-C498-17B6-E207B39B6A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C774F5-D90D-A823-D014-6902D87D55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CE290D-5148-D0DB-3FF8-3701BC976043}"/>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5" name="Footer Placeholder 4">
            <a:extLst>
              <a:ext uri="{FF2B5EF4-FFF2-40B4-BE49-F238E27FC236}">
                <a16:creationId xmlns:a16="http://schemas.microsoft.com/office/drawing/2014/main" id="{7304B4D3-A50B-790B-7EC0-543DAA8A1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D7D60-2939-DBD5-E42F-3EF11C526D02}"/>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186250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9B1C-EC47-825F-D010-A710309F35D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FB033F0-1608-657B-7D3B-B9DCB7518D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BD55722-F9B2-E5B8-9981-4662D8A5CABF}"/>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5" name="Footer Placeholder 4">
            <a:extLst>
              <a:ext uri="{FF2B5EF4-FFF2-40B4-BE49-F238E27FC236}">
                <a16:creationId xmlns:a16="http://schemas.microsoft.com/office/drawing/2014/main" id="{CB291FFA-5E28-C16E-D355-5781A47C3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910EC-E41E-6AA3-D7A5-E137C98B0FE0}"/>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415755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EDC4-E3EE-74AB-5412-9616420658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87C1DB-CAE5-DD8B-E1E0-1BCE61242E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AEFF894-8ACF-2353-BD26-1C63FE7A52D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075A5F0-DB7F-9B5E-D0D2-A55A298D936A}"/>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6" name="Footer Placeholder 5">
            <a:extLst>
              <a:ext uri="{FF2B5EF4-FFF2-40B4-BE49-F238E27FC236}">
                <a16:creationId xmlns:a16="http://schemas.microsoft.com/office/drawing/2014/main" id="{A3164716-FB05-1D03-515B-149DC4141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ED94B-CB8F-8375-20EE-32C768F6DB10}"/>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317826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8B39-EFE8-FED8-96A6-2EDCD080D91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2848AB-3083-7DE9-1D1D-2D6680D4E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F244EC7-F2D2-ACC4-275E-086F77B64AA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B5AF899-2D98-028F-098B-6D9DD5155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6FEEC1B-20E1-C91F-6DDD-5F463CF288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B876D03-2878-C955-0DC3-B1AC3006337E}"/>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8" name="Footer Placeholder 7">
            <a:extLst>
              <a:ext uri="{FF2B5EF4-FFF2-40B4-BE49-F238E27FC236}">
                <a16:creationId xmlns:a16="http://schemas.microsoft.com/office/drawing/2014/main" id="{885C44E7-C056-C253-3E82-691D80FB0A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C72001-FCA4-9ABC-1711-F3B9908EB335}"/>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49825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4699-8C6F-2A1F-954F-E8B381580DF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8408745-DCAE-94F0-426B-A937B6870F24}"/>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4" name="Footer Placeholder 3">
            <a:extLst>
              <a:ext uri="{FF2B5EF4-FFF2-40B4-BE49-F238E27FC236}">
                <a16:creationId xmlns:a16="http://schemas.microsoft.com/office/drawing/2014/main" id="{D194E7E2-D50E-C969-5700-4C311E9D73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3433FA-E298-92FE-591D-B58478325A76}"/>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91690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4223E-439F-FD3C-D44C-A103C746880C}"/>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3" name="Footer Placeholder 2">
            <a:extLst>
              <a:ext uri="{FF2B5EF4-FFF2-40B4-BE49-F238E27FC236}">
                <a16:creationId xmlns:a16="http://schemas.microsoft.com/office/drawing/2014/main" id="{491E4247-0E9B-AB2E-CFB2-A5958F21F6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D47F5-B854-0153-E4B2-31CCA5030CEB}"/>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193082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601B-E8E2-C5C9-1572-E9E8B759E5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8F04A8-B2DB-15BB-3D75-16F7E09F4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5C23E3A-A4AA-F8BE-6C2A-CE9CB78EF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0E8742-0351-294B-640B-F720A1A1429F}"/>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6" name="Footer Placeholder 5">
            <a:extLst>
              <a:ext uri="{FF2B5EF4-FFF2-40B4-BE49-F238E27FC236}">
                <a16:creationId xmlns:a16="http://schemas.microsoft.com/office/drawing/2014/main" id="{5A44593D-C1FE-8D2F-F3EA-14B655683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0607FF-D585-092E-318F-AB9C9FF8EFD0}"/>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187002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64A6-CEB7-A360-A106-EB98747384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43D8A2-CFD1-72A1-9916-ED075584A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91043-71BF-3EDF-C08D-91CF6DE02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8DDA13-CF42-EB79-B518-DE565995A851}"/>
              </a:ext>
            </a:extLst>
          </p:cNvPr>
          <p:cNvSpPr>
            <a:spLocks noGrp="1"/>
          </p:cNvSpPr>
          <p:nvPr>
            <p:ph type="dt" sz="half" idx="10"/>
          </p:nvPr>
        </p:nvSpPr>
        <p:spPr/>
        <p:txBody>
          <a:bodyPr/>
          <a:lstStyle/>
          <a:p>
            <a:fld id="{89AF2880-2D90-534E-A2DD-35BB23537E54}" type="datetimeFigureOut">
              <a:rPr lang="en-US" smtClean="0"/>
              <a:t>2/20/23</a:t>
            </a:fld>
            <a:endParaRPr lang="en-US"/>
          </a:p>
        </p:txBody>
      </p:sp>
      <p:sp>
        <p:nvSpPr>
          <p:cNvPr id="6" name="Footer Placeholder 5">
            <a:extLst>
              <a:ext uri="{FF2B5EF4-FFF2-40B4-BE49-F238E27FC236}">
                <a16:creationId xmlns:a16="http://schemas.microsoft.com/office/drawing/2014/main" id="{821B458A-F47F-B644-E854-3F8B35ED9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3B383-D3D8-A7A2-6537-7A6A6A1CF2F4}"/>
              </a:ext>
            </a:extLst>
          </p:cNvPr>
          <p:cNvSpPr>
            <a:spLocks noGrp="1"/>
          </p:cNvSpPr>
          <p:nvPr>
            <p:ph type="sldNum" sz="quarter" idx="12"/>
          </p:nvPr>
        </p:nvSpPr>
        <p:spPr/>
        <p:txBody>
          <a:bodyPr/>
          <a:lstStyle/>
          <a:p>
            <a:fld id="{73B00A3F-31F9-E345-AD8E-F1323C2D3856}" type="slidenum">
              <a:rPr lang="en-US" smtClean="0"/>
              <a:t>‹#›</a:t>
            </a:fld>
            <a:endParaRPr lang="en-US"/>
          </a:p>
        </p:txBody>
      </p:sp>
    </p:spTree>
    <p:extLst>
      <p:ext uri="{BB962C8B-B14F-4D97-AF65-F5344CB8AC3E}">
        <p14:creationId xmlns:p14="http://schemas.microsoft.com/office/powerpoint/2010/main" val="118728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B408AD-5040-898A-2A69-2010144DA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3E4F76-189C-28BB-A09C-4D22D76C12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3F2826-12ED-8833-E758-83278C9F0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F2880-2D90-534E-A2DD-35BB23537E54}" type="datetimeFigureOut">
              <a:rPr lang="en-US" smtClean="0"/>
              <a:t>2/20/23</a:t>
            </a:fld>
            <a:endParaRPr lang="en-US"/>
          </a:p>
        </p:txBody>
      </p:sp>
      <p:sp>
        <p:nvSpPr>
          <p:cNvPr id="5" name="Footer Placeholder 4">
            <a:extLst>
              <a:ext uri="{FF2B5EF4-FFF2-40B4-BE49-F238E27FC236}">
                <a16:creationId xmlns:a16="http://schemas.microsoft.com/office/drawing/2014/main" id="{BB911169-BA94-A2D9-83CA-7BA4E920E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34ED47-79FC-7E0E-BAD5-720F4003F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00A3F-31F9-E345-AD8E-F1323C2D3856}" type="slidenum">
              <a:rPr lang="en-US" smtClean="0"/>
              <a:t>‹#›</a:t>
            </a:fld>
            <a:endParaRPr lang="en-US"/>
          </a:p>
        </p:txBody>
      </p:sp>
    </p:spTree>
    <p:extLst>
      <p:ext uri="{BB962C8B-B14F-4D97-AF65-F5344CB8AC3E}">
        <p14:creationId xmlns:p14="http://schemas.microsoft.com/office/powerpoint/2010/main" val="281281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50BC751-05B4-3A46-A2A1-F483AC283E26}"/>
              </a:ext>
            </a:extLst>
          </p:cNvPr>
          <p:cNvSpPr>
            <a:spLocks noGrp="1"/>
          </p:cNvSpPr>
          <p:nvPr>
            <p:ph type="subTitle" idx="1"/>
          </p:nvPr>
        </p:nvSpPr>
        <p:spPr>
          <a:xfrm>
            <a:off x="589114" y="938311"/>
            <a:ext cx="5122642" cy="1894535"/>
          </a:xfrm>
        </p:spPr>
        <p:txBody>
          <a:bodyPr>
            <a:normAutofit/>
          </a:bodyPr>
          <a:lstStyle/>
          <a:p>
            <a:pPr algn="l"/>
            <a:r>
              <a:rPr lang="en-US" sz="3200" dirty="0"/>
              <a:t>dPhone</a:t>
            </a:r>
          </a:p>
          <a:p>
            <a:pPr algn="l"/>
            <a:r>
              <a:rPr lang="en-US" sz="3200" dirty="0"/>
              <a:t>Spring boot application  </a:t>
            </a:r>
          </a:p>
        </p:txBody>
      </p:sp>
      <p:sp>
        <p:nvSpPr>
          <p:cNvPr id="48" name="Freeform: Shape 47">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Oval 49">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Block Arc 51">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56" name="Straight Connector 55">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0" name="Arc 59">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09F14E3-6D26-285D-11B1-963589002794}"/>
              </a:ext>
            </a:extLst>
          </p:cNvPr>
          <p:cNvSpPr txBox="1"/>
          <p:nvPr/>
        </p:nvSpPr>
        <p:spPr>
          <a:xfrm>
            <a:off x="445290" y="3436906"/>
            <a:ext cx="5933779" cy="2031325"/>
          </a:xfrm>
          <a:prstGeom prst="rect">
            <a:avLst/>
          </a:prstGeom>
          <a:noFill/>
        </p:spPr>
        <p:txBody>
          <a:bodyPr wrap="square" rtlCol="0">
            <a:spAutoFit/>
          </a:bodyPr>
          <a:lstStyle/>
          <a:p>
            <a:pPr algn="just"/>
            <a:r>
              <a:rPr lang="en-US" dirty="0"/>
              <a:t>Team Members &amp; contributions:-</a:t>
            </a:r>
          </a:p>
          <a:p>
            <a:pPr algn="just"/>
            <a:endParaRPr lang="en-US" dirty="0"/>
          </a:p>
          <a:p>
            <a:pPr algn="just"/>
            <a:r>
              <a:rPr lang="en-US" dirty="0"/>
              <a:t>Kaushik Appani -  React – Frontend - Authentication</a:t>
            </a:r>
          </a:p>
          <a:p>
            <a:pPr algn="just"/>
            <a:r>
              <a:rPr lang="en-US" dirty="0"/>
              <a:t>Datta Sai Jaideep - Spring Security and Frontend</a:t>
            </a:r>
          </a:p>
          <a:p>
            <a:pPr algn="just"/>
            <a:r>
              <a:rPr lang="en-US" dirty="0"/>
              <a:t>Maruti Kameshwar - Java Spring boot - Backend </a:t>
            </a:r>
          </a:p>
          <a:p>
            <a:pPr algn="just"/>
            <a:r>
              <a:rPr lang="en-US" dirty="0"/>
              <a:t>Rohith Vinta - Java Checkout FN – PostgreSQL - Docker</a:t>
            </a:r>
          </a:p>
          <a:p>
            <a:endParaRPr lang="en-US" dirty="0"/>
          </a:p>
        </p:txBody>
      </p:sp>
    </p:spTree>
    <p:extLst>
      <p:ext uri="{BB962C8B-B14F-4D97-AF65-F5344CB8AC3E}">
        <p14:creationId xmlns:p14="http://schemas.microsoft.com/office/powerpoint/2010/main" val="240870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307A63-8F9B-5697-56D8-348EF0452C9A}"/>
              </a:ext>
            </a:extLst>
          </p:cNvPr>
          <p:cNvSpPr>
            <a:spLocks noGrp="1"/>
          </p:cNvSpPr>
          <p:nvPr>
            <p:ph type="title"/>
          </p:nvPr>
        </p:nvSpPr>
        <p:spPr>
          <a:xfrm>
            <a:off x="1115568" y="509521"/>
            <a:ext cx="10232136" cy="1014984"/>
          </a:xfrm>
        </p:spPr>
        <p:txBody>
          <a:bodyPr vert="horz" lIns="91440" tIns="45720" rIns="91440" bIns="45720" rtlCol="0">
            <a:normAutofit/>
          </a:bodyPr>
          <a:lstStyle/>
          <a:p>
            <a:r>
              <a:rPr lang="en-US" sz="4000" kern="1200" dirty="0">
                <a:latin typeface="+mj-lt"/>
                <a:ea typeface="+mj-ea"/>
                <a:cs typeface="+mj-cs"/>
              </a:rPr>
              <a:t>Problem Statement </a:t>
            </a:r>
          </a:p>
        </p:txBody>
      </p:sp>
      <p:sp>
        <p:nvSpPr>
          <p:cNvPr id="43" name="Rectangle 4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5" name="Content Placeholder 2">
            <a:extLst>
              <a:ext uri="{FF2B5EF4-FFF2-40B4-BE49-F238E27FC236}">
                <a16:creationId xmlns:a16="http://schemas.microsoft.com/office/drawing/2014/main" id="{32FFDCB0-7353-953F-32A4-0FF6F07B85AB}"/>
              </a:ext>
            </a:extLst>
          </p:cNvPr>
          <p:cNvGraphicFramePr>
            <a:graphicFrameLocks noGrp="1"/>
          </p:cNvGraphicFramePr>
          <p:nvPr>
            <p:ph idx="1"/>
            <p:extLst>
              <p:ext uri="{D42A27DB-BD31-4B8C-83A1-F6EECF244321}">
                <p14:modId xmlns:p14="http://schemas.microsoft.com/office/powerpoint/2010/main" val="1134361542"/>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055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2ED0F-C405-4E93-21BD-81687A86D5A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Use Case Diagram</a:t>
            </a:r>
          </a:p>
        </p:txBody>
      </p:sp>
      <p:pic>
        <p:nvPicPr>
          <p:cNvPr id="5" name="Content Placeholder 4" descr="Diagram&#10;&#10;Description automatically generated">
            <a:extLst>
              <a:ext uri="{FF2B5EF4-FFF2-40B4-BE49-F238E27FC236}">
                <a16:creationId xmlns:a16="http://schemas.microsoft.com/office/drawing/2014/main" id="{E46371DE-5C1E-6597-13EE-37A852111703}"/>
              </a:ext>
            </a:extLst>
          </p:cNvPr>
          <p:cNvPicPr>
            <a:picLocks noGrp="1" noChangeAspect="1"/>
          </p:cNvPicPr>
          <p:nvPr>
            <p:ph idx="1"/>
          </p:nvPr>
        </p:nvPicPr>
        <p:blipFill>
          <a:blip r:embed="rId2"/>
          <a:stretch>
            <a:fillRect/>
          </a:stretch>
        </p:blipFill>
        <p:spPr>
          <a:xfrm>
            <a:off x="4229100" y="640079"/>
            <a:ext cx="6986587" cy="5780041"/>
          </a:xfrm>
          <a:prstGeom prst="rect">
            <a:avLst/>
          </a:prstGeom>
        </p:spPr>
      </p:pic>
    </p:spTree>
    <p:extLst>
      <p:ext uri="{BB962C8B-B14F-4D97-AF65-F5344CB8AC3E}">
        <p14:creationId xmlns:p14="http://schemas.microsoft.com/office/powerpoint/2010/main" val="407388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12F0986C-0D91-C55F-B815-49B5E18CD21F}"/>
              </a:ext>
            </a:extLst>
          </p:cNvPr>
          <p:cNvPicPr>
            <a:picLocks noChangeAspect="1"/>
          </p:cNvPicPr>
          <p:nvPr/>
        </p:nvPicPr>
        <p:blipFill>
          <a:blip r:embed="rId2"/>
          <a:stretch>
            <a:fillRect/>
          </a:stretch>
        </p:blipFill>
        <p:spPr>
          <a:xfrm>
            <a:off x="642939" y="1704975"/>
            <a:ext cx="8379142" cy="4332288"/>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E23E3459-39F2-33E2-4AE8-89C6C18BCD20}"/>
              </a:ext>
            </a:extLst>
          </p:cNvPr>
          <p:cNvPicPr>
            <a:picLocks noChangeAspect="1"/>
          </p:cNvPicPr>
          <p:nvPr/>
        </p:nvPicPr>
        <p:blipFill>
          <a:blip r:embed="rId3"/>
          <a:stretch>
            <a:fillRect/>
          </a:stretch>
        </p:blipFill>
        <p:spPr>
          <a:xfrm>
            <a:off x="9229344" y="1704975"/>
            <a:ext cx="2318131" cy="4332288"/>
          </a:xfrm>
          <a:prstGeom prst="rect">
            <a:avLst/>
          </a:prstGeom>
        </p:spPr>
      </p:pic>
      <p:sp>
        <p:nvSpPr>
          <p:cNvPr id="2" name="Title 1">
            <a:extLst>
              <a:ext uri="{FF2B5EF4-FFF2-40B4-BE49-F238E27FC236}">
                <a16:creationId xmlns:a16="http://schemas.microsoft.com/office/drawing/2014/main" id="{EDBA4297-A658-EF27-FCFE-53D7D6B904AF}"/>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Login Page View </a:t>
            </a:r>
          </a:p>
        </p:txBody>
      </p:sp>
    </p:spTree>
    <p:extLst>
      <p:ext uri="{BB962C8B-B14F-4D97-AF65-F5344CB8AC3E}">
        <p14:creationId xmlns:p14="http://schemas.microsoft.com/office/powerpoint/2010/main" val="62678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F0986C-0D91-C55F-B815-49B5E18CD21F}"/>
              </a:ext>
            </a:extLst>
          </p:cNvPr>
          <p:cNvPicPr>
            <a:picLocks noChangeAspect="1"/>
          </p:cNvPicPr>
          <p:nvPr/>
        </p:nvPicPr>
        <p:blipFill>
          <a:blip r:embed="rId2"/>
          <a:srcRect/>
          <a:stretch/>
        </p:blipFill>
        <p:spPr>
          <a:xfrm>
            <a:off x="711200" y="1674813"/>
            <a:ext cx="8054847" cy="4392613"/>
          </a:xfrm>
          <a:prstGeom prst="rect">
            <a:avLst/>
          </a:prstGeom>
        </p:spPr>
      </p:pic>
      <p:pic>
        <p:nvPicPr>
          <p:cNvPr id="10" name="Picture 9">
            <a:extLst>
              <a:ext uri="{FF2B5EF4-FFF2-40B4-BE49-F238E27FC236}">
                <a16:creationId xmlns:a16="http://schemas.microsoft.com/office/drawing/2014/main" id="{E23E3459-39F2-33E2-4AE8-89C6C18BCD20}"/>
              </a:ext>
            </a:extLst>
          </p:cNvPr>
          <p:cNvPicPr>
            <a:picLocks noChangeAspect="1"/>
          </p:cNvPicPr>
          <p:nvPr/>
        </p:nvPicPr>
        <p:blipFill>
          <a:blip r:embed="rId3"/>
          <a:srcRect/>
          <a:stretch/>
        </p:blipFill>
        <p:spPr>
          <a:xfrm>
            <a:off x="9278112" y="1674813"/>
            <a:ext cx="2201101" cy="4392613"/>
          </a:xfrm>
          <a:prstGeom prst="rect">
            <a:avLst/>
          </a:prstGeom>
        </p:spPr>
      </p:pic>
      <p:sp>
        <p:nvSpPr>
          <p:cNvPr id="2" name="Title 1">
            <a:extLst>
              <a:ext uri="{FF2B5EF4-FFF2-40B4-BE49-F238E27FC236}">
                <a16:creationId xmlns:a16="http://schemas.microsoft.com/office/drawing/2014/main" id="{EDBA4297-A658-EF27-FCFE-53D7D6B904AF}"/>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Products Page View </a:t>
            </a:r>
          </a:p>
        </p:txBody>
      </p:sp>
    </p:spTree>
    <p:extLst>
      <p:ext uri="{BB962C8B-B14F-4D97-AF65-F5344CB8AC3E}">
        <p14:creationId xmlns:p14="http://schemas.microsoft.com/office/powerpoint/2010/main" val="153150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F0986C-0D91-C55F-B815-49B5E18CD21F}"/>
              </a:ext>
            </a:extLst>
          </p:cNvPr>
          <p:cNvPicPr>
            <a:picLocks noChangeAspect="1"/>
          </p:cNvPicPr>
          <p:nvPr/>
        </p:nvPicPr>
        <p:blipFill>
          <a:blip r:embed="rId2"/>
          <a:srcRect/>
          <a:stretch/>
        </p:blipFill>
        <p:spPr>
          <a:xfrm>
            <a:off x="678386" y="1704975"/>
            <a:ext cx="8099854" cy="4332288"/>
          </a:xfrm>
          <a:prstGeom prst="rect">
            <a:avLst/>
          </a:prstGeom>
        </p:spPr>
      </p:pic>
      <p:pic>
        <p:nvPicPr>
          <p:cNvPr id="10" name="Picture 9">
            <a:extLst>
              <a:ext uri="{FF2B5EF4-FFF2-40B4-BE49-F238E27FC236}">
                <a16:creationId xmlns:a16="http://schemas.microsoft.com/office/drawing/2014/main" id="{E23E3459-39F2-33E2-4AE8-89C6C18BCD20}"/>
              </a:ext>
            </a:extLst>
          </p:cNvPr>
          <p:cNvPicPr>
            <a:picLocks noChangeAspect="1"/>
          </p:cNvPicPr>
          <p:nvPr/>
        </p:nvPicPr>
        <p:blipFill>
          <a:blip r:embed="rId3"/>
          <a:srcRect/>
          <a:stretch/>
        </p:blipFill>
        <p:spPr>
          <a:xfrm>
            <a:off x="9278113" y="1704975"/>
            <a:ext cx="2147004" cy="4332288"/>
          </a:xfrm>
          <a:prstGeom prst="rect">
            <a:avLst/>
          </a:prstGeom>
        </p:spPr>
      </p:pic>
      <p:sp>
        <p:nvSpPr>
          <p:cNvPr id="2" name="Title 1">
            <a:extLst>
              <a:ext uri="{FF2B5EF4-FFF2-40B4-BE49-F238E27FC236}">
                <a16:creationId xmlns:a16="http://schemas.microsoft.com/office/drawing/2014/main" id="{EDBA4297-A658-EF27-FCFE-53D7D6B904AF}"/>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Details Page </a:t>
            </a:r>
          </a:p>
        </p:txBody>
      </p:sp>
    </p:spTree>
    <p:extLst>
      <p:ext uri="{BB962C8B-B14F-4D97-AF65-F5344CB8AC3E}">
        <p14:creationId xmlns:p14="http://schemas.microsoft.com/office/powerpoint/2010/main" val="284227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F0986C-0D91-C55F-B815-49B5E18CD21F}"/>
              </a:ext>
            </a:extLst>
          </p:cNvPr>
          <p:cNvPicPr>
            <a:picLocks noChangeAspect="1"/>
          </p:cNvPicPr>
          <p:nvPr/>
        </p:nvPicPr>
        <p:blipFill>
          <a:blip r:embed="rId2"/>
          <a:srcRect/>
          <a:stretch/>
        </p:blipFill>
        <p:spPr>
          <a:xfrm>
            <a:off x="678386" y="1815781"/>
            <a:ext cx="8099854" cy="4110675"/>
          </a:xfrm>
          <a:prstGeom prst="rect">
            <a:avLst/>
          </a:prstGeom>
        </p:spPr>
      </p:pic>
      <p:pic>
        <p:nvPicPr>
          <p:cNvPr id="10" name="Picture 9">
            <a:extLst>
              <a:ext uri="{FF2B5EF4-FFF2-40B4-BE49-F238E27FC236}">
                <a16:creationId xmlns:a16="http://schemas.microsoft.com/office/drawing/2014/main" id="{E23E3459-39F2-33E2-4AE8-89C6C18BCD20}"/>
              </a:ext>
            </a:extLst>
          </p:cNvPr>
          <p:cNvPicPr>
            <a:picLocks noChangeAspect="1"/>
          </p:cNvPicPr>
          <p:nvPr/>
        </p:nvPicPr>
        <p:blipFill>
          <a:blip r:embed="rId3"/>
          <a:srcRect/>
          <a:stretch/>
        </p:blipFill>
        <p:spPr>
          <a:xfrm>
            <a:off x="9362723" y="1704975"/>
            <a:ext cx="1977783" cy="4332288"/>
          </a:xfrm>
          <a:prstGeom prst="rect">
            <a:avLst/>
          </a:prstGeom>
        </p:spPr>
      </p:pic>
      <p:sp>
        <p:nvSpPr>
          <p:cNvPr id="2" name="Title 1">
            <a:extLst>
              <a:ext uri="{FF2B5EF4-FFF2-40B4-BE49-F238E27FC236}">
                <a16:creationId xmlns:a16="http://schemas.microsoft.com/office/drawing/2014/main" id="{EDBA4297-A658-EF27-FCFE-53D7D6B904AF}"/>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Checkout Page View</a:t>
            </a:r>
          </a:p>
        </p:txBody>
      </p:sp>
    </p:spTree>
    <p:extLst>
      <p:ext uri="{BB962C8B-B14F-4D97-AF65-F5344CB8AC3E}">
        <p14:creationId xmlns:p14="http://schemas.microsoft.com/office/powerpoint/2010/main" val="361123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5DC133-CB9D-E561-DB5A-830DDC5A759C}"/>
              </a:ext>
            </a:extLst>
          </p:cNvPr>
          <p:cNvSpPr>
            <a:spLocks noGrp="1"/>
          </p:cNvSpPr>
          <p:nvPr>
            <p:ph type="title"/>
          </p:nvPr>
        </p:nvSpPr>
        <p:spPr>
          <a:xfrm>
            <a:off x="838200" y="365125"/>
            <a:ext cx="10515600" cy="1325563"/>
          </a:xfrm>
        </p:spPr>
        <p:txBody>
          <a:bodyPr>
            <a:normAutofit/>
          </a:bodyPr>
          <a:lstStyle/>
          <a:p>
            <a:r>
              <a:rPr lang="en-US" dirty="0"/>
              <a:t>Future Scope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EEF5E57-CF70-43DA-73B5-8095E3A4FBE6}"/>
              </a:ext>
            </a:extLst>
          </p:cNvPr>
          <p:cNvSpPr>
            <a:spLocks noGrp="1"/>
          </p:cNvSpPr>
          <p:nvPr>
            <p:ph idx="1"/>
          </p:nvPr>
        </p:nvSpPr>
        <p:spPr>
          <a:xfrm>
            <a:off x="838200" y="2049270"/>
            <a:ext cx="10515600" cy="4351338"/>
          </a:xfrm>
        </p:spPr>
        <p:txBody>
          <a:bodyPr>
            <a:normAutofit/>
          </a:bodyPr>
          <a:lstStyle/>
          <a:p>
            <a:pPr algn="just"/>
            <a:r>
              <a:rPr lang="en-US" sz="2400" dirty="0">
                <a:solidFill>
                  <a:schemeClr val="tx1">
                    <a:lumMod val="95000"/>
                    <a:lumOff val="5000"/>
                  </a:schemeClr>
                </a:solidFill>
              </a:rPr>
              <a:t>Referral code sharing through link via WhatsApp, Text Message, or Email.</a:t>
            </a:r>
          </a:p>
          <a:p>
            <a:pPr algn="just"/>
            <a:r>
              <a:rPr lang="en-US" sz="2400" dirty="0">
                <a:solidFill>
                  <a:schemeClr val="tx1">
                    <a:lumMod val="95000"/>
                    <a:lumOff val="5000"/>
                  </a:schemeClr>
                </a:solidFill>
              </a:rPr>
              <a:t>A Secure Payment Gateway for product buying.</a:t>
            </a:r>
          </a:p>
          <a:p>
            <a:pPr algn="just"/>
            <a:r>
              <a:rPr lang="en-IN" sz="2400" b="0" i="0" u="none" strike="noStrike" dirty="0">
                <a:solidFill>
                  <a:schemeClr val="tx1">
                    <a:lumMod val="95000"/>
                    <a:lumOff val="5000"/>
                  </a:schemeClr>
                </a:solidFill>
                <a:effectLst/>
                <a:latin typeface="Söhne"/>
              </a:rPr>
              <a:t>Introduce a rewards program: In addition to the referral program, you could introduce a rewards program.</a:t>
            </a:r>
          </a:p>
          <a:p>
            <a:pPr algn="just"/>
            <a:r>
              <a:rPr lang="en-IN" sz="2400" b="0" i="0" u="none" strike="noStrike" dirty="0">
                <a:solidFill>
                  <a:schemeClr val="tx1">
                    <a:lumMod val="95000"/>
                    <a:lumOff val="5000"/>
                  </a:schemeClr>
                </a:solidFill>
                <a:effectLst/>
                <a:latin typeface="Söhne"/>
              </a:rPr>
              <a:t> Docker containerizing your Spring Boot application using Docker can simplify deployment and make it more portable across different environments.</a:t>
            </a:r>
          </a:p>
          <a:p>
            <a:endParaRPr lang="en-US" dirty="0"/>
          </a:p>
        </p:txBody>
      </p:sp>
    </p:spTree>
    <p:extLst>
      <p:ext uri="{BB962C8B-B14F-4D97-AF65-F5344CB8AC3E}">
        <p14:creationId xmlns:p14="http://schemas.microsoft.com/office/powerpoint/2010/main" val="230833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246</Words>
  <Application>Microsoft Macintosh PowerPoint</Application>
  <PresentationFormat>Widescreen</PresentationFormat>
  <Paragraphs>24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PowerPoint Presentation</vt:lpstr>
      <vt:lpstr>Problem Statement </vt:lpstr>
      <vt:lpstr>Use Case Diagram</vt:lpstr>
      <vt:lpstr>Login Page View </vt:lpstr>
      <vt:lpstr>Products Page View </vt:lpstr>
      <vt:lpstr>Details Page </vt:lpstr>
      <vt:lpstr>Checkout Page View</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Vinta Rohith</dc:creator>
  <cp:lastModifiedBy>Vinta Rohith</cp:lastModifiedBy>
  <cp:revision>4</cp:revision>
  <dcterms:created xsi:type="dcterms:W3CDTF">2023-02-19T17:10:19Z</dcterms:created>
  <dcterms:modified xsi:type="dcterms:W3CDTF">2023-02-21T02:27:05Z</dcterms:modified>
</cp:coreProperties>
</file>