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2024-03-26T03:51:36Z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50e9c7a7f4154fd1bdfb276117cae493</vt:lpwstr>
  </property>
</Properties>
</file>