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MedAide AI - Pitch Slides (Futureinnovatees)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— Problem</a:t>
            </a:r>
          </a:p>
          <a:p>
            <a:pPr lvl="0"/>
            <a:r>
              <a:rPr/>
              <a:t>Busy healthcare students struggle to find targeted resources and balance wellbeing during intense study periods.</a:t>
            </a:r>
          </a:p>
          <a:p>
            <a:pPr lvl="0"/>
            <a:r>
              <a:rPr/>
              <a:t>Existing platforms are generic, not personalized to weak topics or immediate wellness needs.</a:t>
            </a:r>
          </a:p>
          <a:p>
            <a:pPr lvl="0" indent="0" marL="0">
              <a:buNone/>
            </a:pPr>
            <a:r>
              <a:rPr/>
              <a:t>Slide 2 — Solution (MedAide AI)</a:t>
            </a:r>
          </a:p>
          <a:p>
            <a:pPr lvl="0"/>
            <a:r>
              <a:rPr/>
              <a:t>An intelligent study assistant that recommends targeted learning resources and integrates simple wellness actions.</a:t>
            </a:r>
          </a:p>
          <a:p>
            <a:pPr lvl="0"/>
            <a:r>
              <a:rPr/>
              <a:t>Key MVP features: topic-guided resource recommendations + a wellness break scheduler.</a:t>
            </a:r>
          </a:p>
          <a:p>
            <a:pPr lvl="0" indent="0" marL="0">
              <a:buNone/>
            </a:pPr>
            <a:r>
              <a:rPr/>
              <a:t>Slide 3 — Demo Flow</a:t>
            </a:r>
          </a:p>
          <a:p>
            <a:pPr lvl="0" indent="-342900" marL="342900">
              <a:buAutoNum type="arabicPeriod"/>
            </a:pPr>
            <a:r>
              <a:rPr/>
              <a:t>User selects “weak topic” (e.g., “Cardiology: ECG Basics”) and difficulty level.</a:t>
            </a:r>
          </a:p>
          <a:p>
            <a:pPr lvl="0" indent="-342900" marL="342900">
              <a:buAutoNum type="arabicPeriod"/>
            </a:pPr>
            <a:r>
              <a:rPr/>
              <a:t>System returns a recommended resource from curated JSON (Video/Article/Quiz).</a:t>
            </a:r>
          </a:p>
          <a:p>
            <a:pPr lvl="0" indent="-342900" marL="342900">
              <a:buAutoNum type="arabicPeriod"/>
            </a:pPr>
            <a:r>
              <a:rPr/>
              <a:t>User logs mood; system offers a short wellness tip or schedules a Pomodoro break.</a:t>
            </a:r>
          </a:p>
          <a:p>
            <a:pPr lvl="0" indent="-342900" marL="342900">
              <a:buAutoNum type="arabicPeriod"/>
            </a:pPr>
            <a:r>
              <a:rPr/>
              <a:t>Frontend shows resource and wellness action; user can mark progress.</a:t>
            </a:r>
          </a:p>
          <a:p>
            <a:pPr lvl="0" indent="0" marL="0">
              <a:buNone/>
            </a:pPr>
            <a:r>
              <a:rPr/>
              <a:t>Slide 4 — Future Scope &amp; Ask</a:t>
            </a:r>
          </a:p>
          <a:p>
            <a:pPr lvl="0"/>
            <a:r>
              <a:rPr/>
              <a:t>Add personalized spaced repetition and performance tracking.</a:t>
            </a:r>
          </a:p>
          <a:p>
            <a:pPr lvl="0"/>
            <a:r>
              <a:rPr/>
              <a:t>Integrate micro-assessments and ML-based difficulty calibration.</a:t>
            </a:r>
          </a:p>
          <a:p>
            <a:pPr lvl="0"/>
            <a:r>
              <a:rPr/>
              <a:t>Request: 1–2 minutes for a live demo and a brief Q&amp;A.</a:t>
            </a:r>
          </a:p>
          <a:p>
            <a:pPr lvl="0" indent="0" marL="0">
              <a:buNone/>
            </a:pPr>
            <a:r>
              <a:rPr/>
              <a:t>Contact: Futureinnovatees — Advaith, Adithyan, Rohith, Jinto, Sivasanand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2025-10-06T17:58:14Z</dcterms:created>
  <dcterms:modified xsi:type="dcterms:W3CDTF">2025-10-06T17:58:14Z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