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BIStockAnalysisUpdated/SBIStockAnalysi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0832810-3AED-448E-A398-5310E0EA31B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SBI Stock Analysis Updated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AFA808C-58E4-4114-9F0B-4E977FFFCD4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10/25/2024 5:53:44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BI Stock Analysis" id="2" name="slide2">
            <a:extLst>
              <a:ext uri="{FF2B5EF4-FFF2-40B4-BE49-F238E27FC236}">
                <a16:creationId xmlns:a16="http://schemas.microsoft.com/office/drawing/2014/main" id="{6155A027-FDF2-460C-9277-3288AEBA6F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675"/>
            <a:ext cx="12192000" cy="562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2024-10-25T17:53:44Z</dcterms:created>
  <dcterms:modified xsi:type="dcterms:W3CDTF">2024-10-25T17:53:44Z</dcterms:modified>
</cp:coreProperties>
</file>