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rohitj2005/workbooks/134605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2732E0-6134-4A1D-9EAE-1E9867C0EF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in">
                <a:hlinkClick r:id="rId6"/>
              </a:rPr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5BFD8D-6770-423F-96A2-E77CFCBE81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2/9/2021 3:47:20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Profit Analysis" id="2" name="slide2">
            <a:extLst>
              <a:ext uri="{FF2B5EF4-FFF2-40B4-BE49-F238E27FC236}">
                <a16:creationId xmlns:a16="http://schemas.microsoft.com/office/drawing/2014/main" id="{BC128A67-9F4B-49A0-AA12-69F6A5F13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2021-02-08T18:47:21Z</dcterms:created>
  <dcterms:modified xsi:type="dcterms:W3CDTF">2021-02-08T18:47:21Z</dcterms:modified>
</cp:coreProperties>
</file>