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6" r:id="rId2"/>
    <p:sldId id="303" r:id="rId3"/>
    <p:sldId id="355" r:id="rId4"/>
    <p:sldId id="367" r:id="rId5"/>
    <p:sldId id="727" r:id="rId6"/>
    <p:sldId id="726" r:id="rId7"/>
    <p:sldId id="728" r:id="rId8"/>
    <p:sldId id="729" r:id="rId9"/>
    <p:sldId id="416" r:id="rId10"/>
    <p:sldId id="334" r:id="rId11"/>
    <p:sldId id="337" r:id="rId12"/>
    <p:sldId id="704" r:id="rId13"/>
    <p:sldId id="705" r:id="rId14"/>
    <p:sldId id="409" r:id="rId15"/>
    <p:sldId id="410" r:id="rId16"/>
    <p:sldId id="706" r:id="rId17"/>
    <p:sldId id="411" r:id="rId18"/>
    <p:sldId id="811" r:id="rId19"/>
    <p:sldId id="810" r:id="rId20"/>
    <p:sldId id="812" r:id="rId21"/>
    <p:sldId id="813" r:id="rId22"/>
    <p:sldId id="814" r:id="rId23"/>
    <p:sldId id="815" r:id="rId24"/>
    <p:sldId id="604" r:id="rId25"/>
    <p:sldId id="885" r:id="rId26"/>
    <p:sldId id="605" r:id="rId27"/>
    <p:sldId id="708" r:id="rId28"/>
    <p:sldId id="606" r:id="rId29"/>
    <p:sldId id="733" r:id="rId30"/>
    <p:sldId id="734" r:id="rId31"/>
    <p:sldId id="735" r:id="rId32"/>
    <p:sldId id="730" r:id="rId33"/>
    <p:sldId id="731" r:id="rId34"/>
    <p:sldId id="732" r:id="rId35"/>
    <p:sldId id="709" r:id="rId36"/>
    <p:sldId id="8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1F88-BC4D-3D6B-DF82-93241BDB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CA4CF-A425-109A-E6BE-0AF32A094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6221-50E5-E3C8-9EC6-52ECD765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AC5EF-E9EE-692D-8A36-C79D6A1C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C9CB-98E5-A792-A401-A9E9BD3D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0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D96B-9B93-BD9F-5C0C-2E462A5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12B01-62F3-9A69-65E0-1AF8752C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A81A-EF6A-6D7C-0B4C-2D7B8DDB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C351-3B5F-1A6A-8299-0B45A7A2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92BC-720D-760A-1582-4EB62F2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CF42A-044D-AC48-72FF-65ACE87F4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62EC2-D1C8-A79E-4268-88A02F519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47C4-084A-C69A-C743-1977CD44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DD2-B65E-0147-FF71-A4E17548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F2F2-AC3C-A275-981B-BBB484D0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8A4E-9A90-5CFA-A6C7-45236B4B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E1D6-D3E2-2A19-EF2C-C1A3A0D9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97CE-24FE-A575-EF4F-27A5A19A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63BF-590B-DA19-5FC9-B50D681D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CC28-E245-C621-32FC-3A796C12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2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A3AF-D12A-128E-C513-5BDB316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BFE7A-A017-6D94-0085-000116A7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7794-3DA1-BAE1-A096-908B9005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7D62-3100-C516-BE87-8373B3C0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4038-8087-443E-5E1D-DD1B662D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5A0A-4072-C2BA-8AD1-46F8B207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7572-A049-798E-AC96-19C9520AE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EEB0-D5C4-2772-852B-5A4F62AC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A864B-0F60-E4AD-785C-E1EAC521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345B0-7C7E-F2E1-496C-9ECF6176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A428-EB4F-BD21-40AF-3FDB99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1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D64F-2448-B0AF-F1B0-7A2B711F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C298-4623-102E-EF87-42AFA2B0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DAED4-A175-16DD-8F81-E315634D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1C7F2-8FD4-8F0B-4A9C-BA7F35459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8BAB6-A8D4-11E7-C82C-FDAB595C0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38A3D-760A-EF54-4E34-2D97CA94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66672-31E7-29D3-C5CB-2ED955CE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0B5EF-5C92-6D0E-D6F8-C0EAA2E1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4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C1D7-0837-02F2-86FC-D8CAB02E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E649F-B00F-2B34-D99E-FACFD1BF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D23EB-DFBF-9462-93F8-F14A6EF6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1DEAE-A86E-5C45-1B1B-24DCD32E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45D44-E442-9AA9-6FD3-09A3A3BA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67B56-AE45-92A9-669F-677A5225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D40B-19D0-B6FC-3CDC-557FEE87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8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7688-2C81-0051-711C-34F56339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262C-8B6D-AC57-BD0E-53ACE651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BD905-A259-927F-822C-B26D84B18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6FCB8-A3E7-A3CA-18B2-DA2025E5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43AE-58A2-B495-6D74-B043FB28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C1CCA-5879-975F-083C-4EA27359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556D-23D2-B10A-24D9-E4274983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7A0ED-E8BB-4943-A07E-2609EC0B5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1E45-89FB-0822-9651-1FCD460F6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AB6E-557A-D9BB-B91E-EF2360C5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0E81-A00C-5683-5A63-140F26DA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9B6DE-DA5D-14CA-FA2D-BF44AE06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5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994E8-5D3C-C544-C65E-A06EE77B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312-03F1-36C5-FA03-F9779958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B066-7BF0-0729-8FEF-17553057D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111B-71DE-4A67-9F41-8C9E1447679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DD2B-802D-833B-9DAE-68E6A727E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A615-6E6E-F642-248D-C59608745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3197-591E-405D-B57E-286B8C60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A6B18-2459-7A5B-F8D9-60C3FDDB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Scripts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B0894-0A69-E731-AC3F-D66D9BA0F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5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1A92-171D-CD79-A89B-AE43EF34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AB85-B6CE-7484-C25A-E55321CB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variable allows us to store useful data under convenient names</a:t>
            </a:r>
          </a:p>
          <a:p>
            <a:pPr lvl="1"/>
            <a:r>
              <a:rPr lang="en-IN" dirty="0"/>
              <a:t>User-defined variables</a:t>
            </a:r>
          </a:p>
          <a:p>
            <a:pPr lvl="1"/>
            <a:r>
              <a:rPr lang="en-IN" dirty="0"/>
              <a:t>Shell variables</a:t>
            </a:r>
          </a:p>
        </p:txBody>
      </p:sp>
    </p:spTree>
    <p:extLst>
      <p:ext uri="{BB962C8B-B14F-4D97-AF65-F5344CB8AC3E}">
        <p14:creationId xmlns:p14="http://schemas.microsoft.com/office/powerpoint/2010/main" val="142771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0127-2627-0E00-C82B-8A570DF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User-defined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A4C7-E5AF-E534-FA18-05BC96FF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  <a:p>
            <a:pPr lvl="1"/>
            <a:r>
              <a:rPr lang="en-IN" dirty="0"/>
              <a:t>INSTITUTE=“ACTS”</a:t>
            </a:r>
          </a:p>
          <a:p>
            <a:pPr lvl="1"/>
            <a:r>
              <a:rPr lang="en-IN" dirty="0"/>
              <a:t>echo “Hello $INSTITUTE”</a:t>
            </a:r>
          </a:p>
        </p:txBody>
      </p:sp>
    </p:spTree>
    <p:extLst>
      <p:ext uri="{BB962C8B-B14F-4D97-AF65-F5344CB8AC3E}">
        <p14:creationId xmlns:p14="http://schemas.microsoft.com/office/powerpoint/2010/main" val="311190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7780-E5F4-8D59-57B4-A7656F24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Examples – Note the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A687-95F8-7843-AA0E-EB3F545F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#!/bin/bash</a:t>
            </a:r>
          </a:p>
          <a:p>
            <a:r>
              <a:rPr lang="en-IN" dirty="0"/>
              <a:t>COUNT=5</a:t>
            </a:r>
          </a:p>
          <a:p>
            <a:r>
              <a:rPr lang="en-IN" dirty="0"/>
              <a:t>echo “count = $COUNT”</a:t>
            </a:r>
          </a:p>
          <a:p>
            <a:r>
              <a:rPr lang="en-IN" dirty="0"/>
              <a:t>echo We have $COUNT oranges</a:t>
            </a:r>
          </a:p>
          <a:p>
            <a:endParaRPr lang="en-IN" dirty="0"/>
          </a:p>
          <a:p>
            <a:r>
              <a:rPr lang="en-IN" dirty="0"/>
              <a:t>#!/bin/bash</a:t>
            </a:r>
          </a:p>
          <a:p>
            <a:r>
              <a:rPr lang="en-IN" dirty="0"/>
              <a:t>COUNT=5</a:t>
            </a:r>
          </a:p>
          <a:p>
            <a:r>
              <a:rPr lang="en-IN" dirty="0">
                <a:highlight>
                  <a:srgbClr val="0000FF"/>
                </a:highlight>
              </a:rPr>
              <a:t>COUNT = 6</a:t>
            </a:r>
          </a:p>
          <a:p>
            <a:r>
              <a:rPr lang="en-IN" dirty="0"/>
              <a:t>echo “count = $COUNT”</a:t>
            </a:r>
          </a:p>
          <a:p>
            <a:r>
              <a:rPr lang="en-IN" dirty="0"/>
              <a:t>echo We have $COUNT oranges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3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7780-E5F4-8D59-57B4-A7656F24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Examples – Strings and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A687-95F8-7843-AA0E-EB3F545F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#!/bin/bash</a:t>
            </a:r>
          </a:p>
          <a:p>
            <a:r>
              <a:rPr lang="en-IN" dirty="0"/>
              <a:t>MESSAGE=Hello</a:t>
            </a:r>
          </a:p>
          <a:p>
            <a:r>
              <a:rPr lang="en-IN" dirty="0"/>
              <a:t>echo “I want to say: $MESSAGE”</a:t>
            </a:r>
          </a:p>
          <a:p>
            <a:endParaRPr lang="en-IN" dirty="0"/>
          </a:p>
          <a:p>
            <a:r>
              <a:rPr lang="en-IN" dirty="0"/>
              <a:t>#!/bin/bash</a:t>
            </a:r>
          </a:p>
          <a:p>
            <a:r>
              <a:rPr lang="en-IN" dirty="0"/>
              <a:t>MESSAGE=</a:t>
            </a:r>
            <a:r>
              <a:rPr lang="en-IN" dirty="0">
                <a:highlight>
                  <a:srgbClr val="0000FF"/>
                </a:highlight>
              </a:rPr>
              <a:t>Hello there</a:t>
            </a:r>
          </a:p>
          <a:p>
            <a:r>
              <a:rPr lang="en-IN" dirty="0"/>
              <a:t>echo “I want to say: $MESSAGE”</a:t>
            </a:r>
          </a:p>
          <a:p>
            <a:endParaRPr lang="en-IN" dirty="0"/>
          </a:p>
          <a:p>
            <a:r>
              <a:rPr lang="en-IN" dirty="0"/>
              <a:t>#!/bin/bash</a:t>
            </a:r>
          </a:p>
          <a:p>
            <a:r>
              <a:rPr lang="en-IN" dirty="0"/>
              <a:t>MESSAGE</a:t>
            </a:r>
            <a:r>
              <a:rPr lang="en-IN" dirty="0">
                <a:highlight>
                  <a:srgbClr val="0000FF"/>
                </a:highlight>
              </a:rPr>
              <a:t>=“Hello there”</a:t>
            </a:r>
          </a:p>
          <a:p>
            <a:r>
              <a:rPr lang="en-IN" dirty="0"/>
              <a:t>echo “I want to say: $MESSAGE”</a:t>
            </a:r>
          </a:p>
        </p:txBody>
      </p:sp>
    </p:spTree>
    <p:extLst>
      <p:ext uri="{BB962C8B-B14F-4D97-AF65-F5344CB8AC3E}">
        <p14:creationId xmlns:p14="http://schemas.microsoft.com/office/powerpoint/2010/main" val="344188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84CF-1BDE-BED1-397F-36A149F2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Multiple Inputs in User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87CA-FC62-C7B5-D4E1-36935E73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read_example.sh</a:t>
            </a:r>
          </a:p>
          <a:p>
            <a:endParaRPr lang="en-IN" dirty="0"/>
          </a:p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/>
              <a:t>read name age city</a:t>
            </a:r>
          </a:p>
          <a:p>
            <a:endParaRPr lang="en-US" dirty="0"/>
          </a:p>
          <a:p>
            <a:r>
              <a:rPr lang="en-US" dirty="0"/>
              <a:t>echo $name</a:t>
            </a:r>
          </a:p>
          <a:p>
            <a:r>
              <a:rPr lang="en-US" dirty="0"/>
              <a:t>echo $age</a:t>
            </a:r>
          </a:p>
          <a:p>
            <a:r>
              <a:rPr lang="en-US" dirty="0"/>
              <a:t>echo $city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80CC8-FAA0-DF13-2922-EDDE0D3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22" y="4194484"/>
            <a:ext cx="7431188" cy="14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84CF-1BDE-BED1-397F-36A149F2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Multiple Inputs in User Variables – Better Formatted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87CA-FC62-C7B5-D4E1-36935E73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read_example_modified.sh</a:t>
            </a:r>
          </a:p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/>
              <a:t>read name age city</a:t>
            </a:r>
          </a:p>
          <a:p>
            <a:endParaRPr lang="en-US" dirty="0"/>
          </a:p>
          <a:p>
            <a:r>
              <a:rPr lang="en-US" dirty="0"/>
              <a:t>echo "My name is: $name"</a:t>
            </a:r>
          </a:p>
          <a:p>
            <a:r>
              <a:rPr lang="en-US" dirty="0"/>
              <a:t>echo "My age is: $age"</a:t>
            </a:r>
          </a:p>
          <a:p>
            <a:r>
              <a:rPr lang="en-US" dirty="0"/>
              <a:t>echo "My city is: $city"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1DBD3-D603-0D18-DAA5-2EA738D3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86" y="4317816"/>
            <a:ext cx="6716550" cy="11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6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625E-E252-9B5C-E0D0-712011A4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echo with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E57B-0FB6-F478-6B29-2C955F9B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#!/bin/bash</a:t>
            </a:r>
          </a:p>
          <a:p>
            <a:endParaRPr lang="en-IN" dirty="0"/>
          </a:p>
          <a:p>
            <a:r>
              <a:rPr lang="en-IN" dirty="0"/>
              <a:t>echo –n “Enter your age:”</a:t>
            </a:r>
          </a:p>
          <a:p>
            <a:r>
              <a:rPr lang="en-IN" dirty="0"/>
              <a:t>read AGE</a:t>
            </a:r>
          </a:p>
          <a:p>
            <a:r>
              <a:rPr lang="en-IN" dirty="0"/>
              <a:t>echo “Your age is $AGE”</a:t>
            </a:r>
          </a:p>
        </p:txBody>
      </p:sp>
    </p:spTree>
    <p:extLst>
      <p:ext uri="{BB962C8B-B14F-4D97-AF65-F5344CB8AC3E}">
        <p14:creationId xmlns:p14="http://schemas.microsoft.com/office/powerpoint/2010/main" val="369777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FF60-F99B-99FB-B72D-F4DB76E5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Prompt to the read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AE91-C424-5222-ED01-0973C586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read_example_prompt.sh</a:t>
            </a:r>
          </a:p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/>
              <a:t>read -p "Enter your name: " name</a:t>
            </a:r>
          </a:p>
          <a:p>
            <a:r>
              <a:rPr lang="en-US" dirty="0"/>
              <a:t>read -p "Enter your age: " age</a:t>
            </a:r>
          </a:p>
          <a:p>
            <a:r>
              <a:rPr lang="en-US" dirty="0"/>
              <a:t>read -p "Enter your city: " city</a:t>
            </a:r>
          </a:p>
          <a:p>
            <a:endParaRPr lang="en-US" dirty="0"/>
          </a:p>
          <a:p>
            <a:r>
              <a:rPr lang="en-US" dirty="0"/>
              <a:t>echo "My name is: $name"</a:t>
            </a:r>
          </a:p>
          <a:p>
            <a:r>
              <a:rPr lang="en-US" dirty="0"/>
              <a:t>echo "My age is: $age"</a:t>
            </a:r>
          </a:p>
          <a:p>
            <a:r>
              <a:rPr lang="en-US" dirty="0"/>
              <a:t>echo "My city is: $city"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5F732-4558-35D2-02C0-BAFEC3B7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67" y="3676416"/>
            <a:ext cx="6313027" cy="1463475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56D1BFB2-FD97-5847-BD7D-DE7CC68D04B6}"/>
              </a:ext>
            </a:extLst>
          </p:cNvPr>
          <p:cNvSpPr/>
          <p:nvPr/>
        </p:nvSpPr>
        <p:spPr>
          <a:xfrm>
            <a:off x="7806087" y="1825624"/>
            <a:ext cx="2627697" cy="94645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Other useful options</a:t>
            </a:r>
          </a:p>
          <a:p>
            <a:pPr algn="ctr"/>
            <a:r>
              <a:rPr lang="en-IN" dirty="0"/>
              <a:t>-t: Timeout in seconds</a:t>
            </a:r>
          </a:p>
          <a:p>
            <a:pPr algn="ctr"/>
            <a:r>
              <a:rPr lang="en-IN" dirty="0"/>
              <a:t>-s: Secret</a:t>
            </a:r>
          </a:p>
        </p:txBody>
      </p:sp>
    </p:spTree>
    <p:extLst>
      <p:ext uri="{BB962C8B-B14F-4D97-AF65-F5344CB8AC3E}">
        <p14:creationId xmlns:p14="http://schemas.microsoft.com/office/powerpoint/2010/main" val="146588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E624-959E-EDCA-7D91-401D713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F716-ECE4-CAD6-F507-125845E3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Wildcards </a:t>
            </a:r>
            <a:r>
              <a:rPr lang="en-IN" dirty="0"/>
              <a:t>help us create patterns for searching in shell commands</a:t>
            </a:r>
          </a:p>
          <a:p>
            <a:r>
              <a:rPr lang="en-IN" dirty="0"/>
              <a:t>They are used to match text or string data</a:t>
            </a:r>
          </a:p>
          <a:p>
            <a:r>
              <a:rPr lang="en-IN" dirty="0"/>
              <a:t>There are three main wildcard characters: * ? []</a:t>
            </a:r>
          </a:p>
        </p:txBody>
      </p:sp>
    </p:spTree>
    <p:extLst>
      <p:ext uri="{BB962C8B-B14F-4D97-AF65-F5344CB8AC3E}">
        <p14:creationId xmlns:p14="http://schemas.microsoft.com/office/powerpoint/2010/main" val="167684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E624-959E-EDCA-7D91-401D713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F716-ECE4-CAD6-F507-125845E3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A26E04-EBD3-9A02-76E9-E9CC6A6C8876}"/>
              </a:ext>
            </a:extLst>
          </p:cNvPr>
          <p:cNvGraphicFramePr>
            <a:graphicFrameLocks noGrp="1"/>
          </p:cNvGraphicFramePr>
          <p:nvPr/>
        </p:nvGraphicFramePr>
        <p:xfrm>
          <a:off x="133564" y="1417319"/>
          <a:ext cx="11517330" cy="50510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346">
                  <a:extLst>
                    <a:ext uri="{9D8B030D-6E8A-4147-A177-3AD203B41FA5}">
                      <a16:colId xmlns:a16="http://schemas.microsoft.com/office/drawing/2014/main" val="1689764143"/>
                    </a:ext>
                  </a:extLst>
                </a:gridCol>
                <a:gridCol w="3996647">
                  <a:extLst>
                    <a:ext uri="{9D8B030D-6E8A-4147-A177-3AD203B41FA5}">
                      <a16:colId xmlns:a16="http://schemas.microsoft.com/office/drawing/2014/main" val="4172928109"/>
                    </a:ext>
                  </a:extLst>
                </a:gridCol>
                <a:gridCol w="5034337">
                  <a:extLst>
                    <a:ext uri="{9D8B030D-6E8A-4147-A177-3AD203B41FA5}">
                      <a16:colId xmlns:a16="http://schemas.microsoft.com/office/drawing/2014/main" val="3648911868"/>
                    </a:ext>
                  </a:extLst>
                </a:gridCol>
              </a:tblGrid>
              <a:tr h="507175">
                <a:tc>
                  <a:txBody>
                    <a:bodyPr/>
                    <a:lstStyle/>
                    <a:p>
                      <a:r>
                        <a:rPr lang="en-IN" sz="24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46007"/>
                  </a:ext>
                </a:extLst>
              </a:tr>
              <a:tr h="897310">
                <a:tc>
                  <a:txBody>
                    <a:bodyPr/>
                    <a:lstStyle/>
                    <a:p>
                      <a:r>
                        <a:rPr lang="en-IN" sz="2400" dirty="0"/>
                        <a:t>Star or asterisk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Search for specific characters 0 or more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ls a*</a:t>
                      </a:r>
                      <a:r>
                        <a:rPr lang="en-IN" sz="2400" dirty="0"/>
                        <a:t> will search for all files in the current directory whose names start with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66088"/>
                  </a:ext>
                </a:extLst>
              </a:tr>
              <a:tr h="1677579">
                <a:tc>
                  <a:txBody>
                    <a:bodyPr/>
                    <a:lstStyle/>
                    <a:p>
                      <a:r>
                        <a:rPr lang="en-IN" sz="2400" dirty="0"/>
                        <a:t>Question mark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Search for fixed number of characters, where one ? Represents one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ls ???t.txt</a:t>
                      </a:r>
                      <a:r>
                        <a:rPr lang="en-IN" sz="2400" dirty="0"/>
                        <a:t> will search for all files in the current directory whose names are 4 characters long, end with t, and have an extension of 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86754"/>
                  </a:ext>
                </a:extLst>
              </a:tr>
              <a:tr h="1677579">
                <a:tc>
                  <a:txBody>
                    <a:bodyPr/>
                    <a:lstStyle/>
                    <a:p>
                      <a:r>
                        <a:rPr lang="en-IN" sz="2400" dirty="0"/>
                        <a:t>Square brackets ([])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Match characters based on a range or in a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ls hello.[t-z]*</a:t>
                      </a:r>
                      <a:r>
                        <a:rPr lang="en-IN" sz="2400" dirty="0"/>
                        <a:t> will search for all files in the current directory whose name is hello and extension is any number of any characters between t and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58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D2C-B834-FCD5-358C-E020EF64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Shell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5A6F-B3EC-1349-2CF2-2313E5E8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shell script </a:t>
            </a:r>
            <a:r>
              <a:rPr lang="en-US" dirty="0"/>
              <a:t>is a file containing a series of commands</a:t>
            </a:r>
          </a:p>
          <a:p>
            <a:r>
              <a:rPr lang="en-US" dirty="0"/>
              <a:t>The shell reads this file and carries out the commands as if they have been entered directly on the command line</a:t>
            </a:r>
          </a:p>
          <a:p>
            <a:r>
              <a:rPr lang="en-US" dirty="0"/>
              <a:t>The shell is </a:t>
            </a:r>
            <a:r>
              <a:rPr lang="en-US" u="sng" dirty="0"/>
              <a:t>distinctive</a:t>
            </a:r>
            <a:r>
              <a:rPr lang="en-US" dirty="0"/>
              <a:t>, in that it is both a powerful command-line interface to the system and a scripting language interpreter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10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54C8-5203-1329-E597-585CD0A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Wildcard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512E-EC2E-85E7-4E06-ECA042A7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ls a* - List all files whose names start with a, file extension may or may not be there</a:t>
            </a:r>
          </a:p>
          <a:p>
            <a:r>
              <a:rPr lang="en-IN" dirty="0"/>
              <a:t>ls a*.</a:t>
            </a:r>
            <a:r>
              <a:rPr lang="en-IN" dirty="0" err="1"/>
              <a:t>pqr</a:t>
            </a:r>
            <a:r>
              <a:rPr lang="en-IN" dirty="0"/>
              <a:t> - List all files whose names start with a, but file extension should be </a:t>
            </a:r>
            <a:r>
              <a:rPr lang="en-IN" dirty="0" err="1"/>
              <a:t>pqr</a:t>
            </a:r>
            <a:endParaRPr lang="en-IN" dirty="0"/>
          </a:p>
          <a:p>
            <a:r>
              <a:rPr lang="en-IN" dirty="0"/>
              <a:t>ls *.txt – Files that have extension txt</a:t>
            </a:r>
          </a:p>
          <a:p>
            <a:r>
              <a:rPr lang="en-IN" dirty="0"/>
              <a:t>ls *.</a:t>
            </a:r>
            <a:r>
              <a:rPr lang="en-IN" dirty="0" err="1"/>
              <a:t>sh</a:t>
            </a:r>
            <a:r>
              <a:rPr lang="en-IN" dirty="0"/>
              <a:t> *.txt - Files that have extension txt or </a:t>
            </a:r>
            <a:r>
              <a:rPr lang="en-IN" dirty="0" err="1"/>
              <a:t>sh</a:t>
            </a:r>
            <a:endParaRPr lang="en-IN" dirty="0"/>
          </a:p>
          <a:p>
            <a:r>
              <a:rPr lang="en-IN" dirty="0"/>
              <a:t>ls Great*by.txt - Files whose name starts with Great, ends with by, and have extension txt</a:t>
            </a:r>
          </a:p>
          <a:p>
            <a:r>
              <a:rPr lang="en-IN" dirty="0"/>
              <a:t>ls ?</a:t>
            </a:r>
            <a:r>
              <a:rPr lang="en-IN" dirty="0" err="1"/>
              <a:t>i</a:t>
            </a:r>
            <a:r>
              <a:rPr lang="en-IN" dirty="0"/>
              <a:t>* - Files whose names have </a:t>
            </a:r>
            <a:r>
              <a:rPr lang="en-IN" dirty="0" err="1"/>
              <a:t>i</a:t>
            </a:r>
            <a:r>
              <a:rPr lang="en-IN" dirty="0"/>
              <a:t> as the second character</a:t>
            </a:r>
          </a:p>
          <a:p>
            <a:r>
              <a:rPr lang="en-IN" dirty="0"/>
              <a:t>ls *.??? – Files with any name, but exactly three characters in the extension</a:t>
            </a:r>
          </a:p>
          <a:p>
            <a:r>
              <a:rPr lang="en-IN" dirty="0"/>
              <a:t>ls [</a:t>
            </a:r>
            <a:r>
              <a:rPr lang="en-IN" dirty="0" err="1"/>
              <a:t>sv</a:t>
            </a:r>
            <a:r>
              <a:rPr lang="en-IN" dirty="0"/>
              <a:t>]* - Files whose names begin with s or v</a:t>
            </a:r>
          </a:p>
          <a:p>
            <a:r>
              <a:rPr lang="en-IN" dirty="0"/>
              <a:t>ls [s-v]* - Files whose names begin with any letter between s and v</a:t>
            </a:r>
          </a:p>
          <a:p>
            <a:r>
              <a:rPr lang="en-IN" dirty="0"/>
              <a:t>ls *[0-9]* - Files whose names include at least one digit</a:t>
            </a:r>
          </a:p>
          <a:p>
            <a:r>
              <a:rPr lang="en-IN" dirty="0"/>
              <a:t>ls [</a:t>
            </a:r>
            <a:r>
              <a:rPr lang="en-IN" dirty="0" err="1"/>
              <a:t>afgh</a:t>
            </a:r>
            <a:r>
              <a:rPr lang="en-IN" dirty="0"/>
              <a:t>]*o* - Files whose names start with a letter between and h and followed anywhere by letter o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56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4A39-2E80-D871-5D16-D13EF1F7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6991-F98F-9A8E-A312-E78B9094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can use </a:t>
            </a:r>
            <a:r>
              <a:rPr lang="en-IN" b="1" dirty="0"/>
              <a:t>character classes</a:t>
            </a:r>
            <a:r>
              <a:rPr lang="en-IN" dirty="0"/>
              <a:t> to check for substrings or to do other comparisons</a:t>
            </a:r>
          </a:p>
          <a:p>
            <a:r>
              <a:rPr lang="en-IN" dirty="0"/>
              <a:t>They are an alternative to the earlier wildcard syntax</a:t>
            </a:r>
          </a:p>
          <a:p>
            <a:r>
              <a:rPr lang="en-IN" dirty="0"/>
              <a:t>Examples: </a:t>
            </a:r>
          </a:p>
          <a:p>
            <a:pPr lvl="1"/>
            <a:r>
              <a:rPr lang="en-IN" b="1" dirty="0"/>
              <a:t>‘[:alpha:]’</a:t>
            </a:r>
            <a:r>
              <a:rPr lang="en-IN" dirty="0"/>
              <a:t> instead of ‘[A-Za-z]’</a:t>
            </a:r>
          </a:p>
          <a:p>
            <a:pPr lvl="1"/>
            <a:r>
              <a:rPr lang="en-IN" b="1" dirty="0"/>
              <a:t>‘[:lower:]’</a:t>
            </a:r>
            <a:r>
              <a:rPr lang="en-IN" dirty="0"/>
              <a:t> instead of ‘[a-z]’</a:t>
            </a:r>
          </a:p>
          <a:p>
            <a:pPr lvl="1"/>
            <a:r>
              <a:rPr lang="en-IN" b="1" dirty="0"/>
              <a:t>‘[:upper:]’</a:t>
            </a:r>
            <a:r>
              <a:rPr lang="en-IN" dirty="0"/>
              <a:t> instead of ‘[A-Z]’</a:t>
            </a:r>
          </a:p>
          <a:p>
            <a:pPr lvl="1"/>
            <a:r>
              <a:rPr lang="en-IN" b="1" dirty="0"/>
              <a:t>‘[:</a:t>
            </a:r>
            <a:r>
              <a:rPr lang="en-IN" b="1" dirty="0" err="1"/>
              <a:t>alphanum</a:t>
            </a:r>
            <a:r>
              <a:rPr lang="en-IN" b="1" dirty="0"/>
              <a:t>:]’</a:t>
            </a:r>
            <a:r>
              <a:rPr lang="en-IN" dirty="0"/>
              <a:t> instead of ‘[0-9A-Za-z]’</a:t>
            </a:r>
          </a:p>
          <a:p>
            <a:pPr lvl="1"/>
            <a:r>
              <a:rPr lang="en-IN" b="1" dirty="0"/>
              <a:t>‘[:digit:]’</a:t>
            </a:r>
            <a:r>
              <a:rPr lang="en-IN" dirty="0"/>
              <a:t> instead of ‘[0-9]’</a:t>
            </a:r>
          </a:p>
          <a:p>
            <a:r>
              <a:rPr lang="en-IN" dirty="0"/>
              <a:t>Note: If we are using these in bash commands, we need two square brackets –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91318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272D-E6F6-3702-9EF2-7D0BD9A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Character Classes in 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CC69-344A-FD58-3311-D6AE7878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ls [:upper:]*.*</a:t>
            </a:r>
            <a:r>
              <a:rPr lang="en-IN" dirty="0"/>
              <a:t> - Will match any files that contain characters u p </a:t>
            </a:r>
            <a:r>
              <a:rPr lang="en-IN" dirty="0" err="1"/>
              <a:t>p</a:t>
            </a:r>
            <a:r>
              <a:rPr lang="en-IN" dirty="0"/>
              <a:t> e r in the file name – NOT WHAT WE WANT</a:t>
            </a:r>
          </a:p>
          <a:p>
            <a:endParaRPr lang="en-IN" dirty="0"/>
          </a:p>
          <a:p>
            <a:r>
              <a:rPr lang="en-IN" dirty="0"/>
              <a:t>We should write it as: </a:t>
            </a:r>
            <a:r>
              <a:rPr lang="en-IN" b="1" dirty="0"/>
              <a:t>ls [[:upper:]]*.*</a:t>
            </a:r>
          </a:p>
          <a:p>
            <a:r>
              <a:rPr lang="en-IN" dirty="0"/>
              <a:t>Now we will get files whose names contain at least one upper case character</a:t>
            </a:r>
          </a:p>
        </p:txBody>
      </p:sp>
    </p:spTree>
    <p:extLst>
      <p:ext uri="{BB962C8B-B14F-4D97-AF65-F5344CB8AC3E}">
        <p14:creationId xmlns:p14="http://schemas.microsoft.com/office/powerpoint/2010/main" val="306689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353-6DB6-BD39-B6B0-F90299C1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AF17-EC52-CF76-63B3-E926BF1F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Wildcards and character codes can be used in </a:t>
            </a:r>
            <a:r>
              <a:rPr lang="en-IN" b="1" dirty="0"/>
              <a:t>regular expressions</a:t>
            </a:r>
            <a:endParaRPr lang="en-IN" dirty="0"/>
          </a:p>
          <a:p>
            <a:r>
              <a:rPr lang="en-IN" dirty="0"/>
              <a:t>Regular expressions allow us to check sub-strings, do exact string comparisons, etc</a:t>
            </a:r>
          </a:p>
          <a:p>
            <a:r>
              <a:rPr lang="en-IN" dirty="0"/>
              <a:t>We will discuss this during Shell programming</a:t>
            </a:r>
          </a:p>
        </p:txBody>
      </p:sp>
    </p:spTree>
    <p:extLst>
      <p:ext uri="{BB962C8B-B14F-4D97-AF65-F5344CB8AC3E}">
        <p14:creationId xmlns:p14="http://schemas.microsoft.com/office/powerpoint/2010/main" val="3389875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E9563-5CF6-07BC-D745-88B981E4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3: Shell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DD512-4CB8-56B4-71DF-10AA021E8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0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3E3B8-8979-928F-6351-0DD80D0D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Editors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AC38C1-C38D-617F-B739-EA5DA728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 – The original Linux editor</a:t>
            </a:r>
          </a:p>
          <a:p>
            <a:r>
              <a:rPr lang="en-IN" dirty="0"/>
              <a:t>vim – Improved version of vi</a:t>
            </a:r>
          </a:p>
          <a:p>
            <a:r>
              <a:rPr lang="en-IN" dirty="0"/>
              <a:t>nano – Easy to work with (To install: </a:t>
            </a:r>
            <a:r>
              <a:rPr lang="en-IN" b="1" dirty="0" err="1"/>
              <a:t>sudo</a:t>
            </a:r>
            <a:r>
              <a:rPr lang="en-IN" b="1" dirty="0"/>
              <a:t> apt-get update</a:t>
            </a:r>
            <a:r>
              <a:rPr lang="en-IN" dirty="0"/>
              <a:t> and then </a:t>
            </a:r>
            <a:r>
              <a:rPr lang="en-IN" b="1" dirty="0" err="1"/>
              <a:t>sudo</a:t>
            </a:r>
            <a:r>
              <a:rPr lang="en-IN" b="1" dirty="0"/>
              <a:t> apt-get install nano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285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7A09-1E9F-0139-EA81-A0707DA3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Conditions –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5AF2-7364-3D73-1684-7A4CC9F3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#!/bin/sh</a:t>
            </a:r>
          </a:p>
          <a:p>
            <a:r>
              <a:rPr lang="en-US" dirty="0"/>
              <a:t>a=10</a:t>
            </a:r>
          </a:p>
          <a:p>
            <a:r>
              <a:rPr lang="en-US" dirty="0"/>
              <a:t>b=20</a:t>
            </a:r>
          </a:p>
          <a:p>
            <a:r>
              <a:rPr lang="en-US" dirty="0"/>
              <a:t>if [ $a -eq $b ]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echo “a is equal to b”</a:t>
            </a:r>
          </a:p>
          <a:p>
            <a:r>
              <a:rPr lang="en-US" dirty="0"/>
              <a:t>fi</a:t>
            </a:r>
          </a:p>
          <a:p>
            <a:r>
              <a:rPr lang="en-US" dirty="0"/>
              <a:t>if [ $a -ne $b ]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echo “a is not equal to b”</a:t>
            </a:r>
          </a:p>
          <a:p>
            <a:r>
              <a:rPr lang="en-US" dirty="0"/>
              <a:t>fi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52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7A09-1E9F-0139-EA81-A0707DA3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Same Example using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5AF2-7364-3D73-1684-7A4CC9F3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#!/bin/sh</a:t>
            </a:r>
          </a:p>
          <a:p>
            <a:endParaRPr lang="en-US" dirty="0"/>
          </a:p>
          <a:p>
            <a:r>
              <a:rPr lang="en-US" dirty="0"/>
              <a:t>a=10</a:t>
            </a:r>
          </a:p>
          <a:p>
            <a:r>
              <a:rPr lang="en-US" dirty="0"/>
              <a:t>b=20</a:t>
            </a:r>
          </a:p>
          <a:p>
            <a:endParaRPr lang="en-US" dirty="0"/>
          </a:p>
          <a:p>
            <a:r>
              <a:rPr lang="en-US" dirty="0"/>
              <a:t>if [ $a -eq $b ]</a:t>
            </a:r>
          </a:p>
          <a:p>
            <a:r>
              <a:rPr lang="en-US" dirty="0"/>
              <a:t>	then</a:t>
            </a:r>
          </a:p>
          <a:p>
            <a:r>
              <a:rPr lang="en-US" dirty="0"/>
              <a:t>		echo “a is equal to b”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	echo “a is not equal to b”</a:t>
            </a:r>
          </a:p>
          <a:p>
            <a:r>
              <a:rPr lang="en-US" dirty="0"/>
              <a:t>fi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645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106-2D24-1D82-6685-2E633719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a Number is Even or 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CA3C-2833-EA4B-FF73-79E28063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/>
              <a:t>read -p "Enter a number : " 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rem=$(( $n % 2 ))</a:t>
            </a:r>
          </a:p>
          <a:p>
            <a:endParaRPr lang="en-US" dirty="0"/>
          </a:p>
          <a:p>
            <a:r>
              <a:rPr lang="en-US" dirty="0"/>
              <a:t>if [ $rem -eq 0 ]</a:t>
            </a:r>
          </a:p>
          <a:p>
            <a:r>
              <a:rPr lang="en-US" dirty="0"/>
              <a:t>	then</a:t>
            </a:r>
          </a:p>
          <a:p>
            <a:r>
              <a:rPr lang="en-US" dirty="0"/>
              <a:t>		echo "$n is even number"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	echo "$n is odd number"</a:t>
            </a:r>
          </a:p>
          <a:p>
            <a:r>
              <a:rPr lang="en-US" dirty="0"/>
              <a:t>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05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DF11-FCC9-39DD-D26B-71C7264A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</a:t>
            </a:r>
            <a:r>
              <a:rPr lang="en-IN" dirty="0" err="1"/>
              <a:t>elif</a:t>
            </a:r>
            <a:r>
              <a:rPr lang="en-IN" dirty="0"/>
              <a:t>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06BE-6880-0768-C2BC-88DDB091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#!/bin/bash</a:t>
            </a:r>
          </a:p>
          <a:p>
            <a:endParaRPr lang="en-IN" dirty="0"/>
          </a:p>
          <a:p>
            <a:r>
              <a:rPr lang="en-IN" dirty="0"/>
              <a:t>echo "Enter a Number"</a:t>
            </a:r>
          </a:p>
          <a:p>
            <a:r>
              <a:rPr lang="en-IN" dirty="0"/>
              <a:t>read </a:t>
            </a:r>
            <a:r>
              <a:rPr lang="en-IN" dirty="0" err="1"/>
              <a:t>num</a:t>
            </a:r>
            <a:endParaRPr lang="en-IN" dirty="0"/>
          </a:p>
          <a:p>
            <a:endParaRPr lang="en-IN" dirty="0"/>
          </a:p>
          <a:p>
            <a:r>
              <a:rPr lang="en-IN" dirty="0"/>
              <a:t>if [ $</a:t>
            </a:r>
            <a:r>
              <a:rPr lang="en-IN" dirty="0" err="1"/>
              <a:t>num</a:t>
            </a:r>
            <a:r>
              <a:rPr lang="en-IN" dirty="0"/>
              <a:t> -</a:t>
            </a:r>
            <a:r>
              <a:rPr lang="en-IN" dirty="0" err="1"/>
              <a:t>lt</a:t>
            </a:r>
            <a:r>
              <a:rPr lang="en-IN" dirty="0"/>
              <a:t> 0 ]</a:t>
            </a:r>
          </a:p>
          <a:p>
            <a:r>
              <a:rPr lang="en-IN" dirty="0"/>
              <a:t>then</a:t>
            </a:r>
          </a:p>
          <a:p>
            <a:r>
              <a:rPr lang="en-IN" dirty="0"/>
              <a:t>    echo "Negative"</a:t>
            </a:r>
          </a:p>
          <a:p>
            <a:r>
              <a:rPr lang="en-IN" dirty="0" err="1"/>
              <a:t>elif</a:t>
            </a:r>
            <a:r>
              <a:rPr lang="en-IN" dirty="0"/>
              <a:t> [ $</a:t>
            </a:r>
            <a:r>
              <a:rPr lang="en-IN" dirty="0" err="1"/>
              <a:t>num</a:t>
            </a:r>
            <a:r>
              <a:rPr lang="en-IN" dirty="0"/>
              <a:t> -</a:t>
            </a:r>
            <a:r>
              <a:rPr lang="en-IN" dirty="0" err="1"/>
              <a:t>gt</a:t>
            </a:r>
            <a:r>
              <a:rPr lang="en-IN" dirty="0"/>
              <a:t> 0 ]</a:t>
            </a:r>
          </a:p>
          <a:p>
            <a:r>
              <a:rPr lang="en-IN" dirty="0"/>
              <a:t>then</a:t>
            </a:r>
          </a:p>
          <a:p>
            <a:r>
              <a:rPr lang="en-IN" dirty="0"/>
              <a:t>    echo "Positive"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    echo "Neither Positive Nor Negative"</a:t>
            </a:r>
          </a:p>
          <a:p>
            <a:r>
              <a:rPr lang="en-IN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8255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29CB-0C50-737D-635C-31F48AB0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Redirection using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2D35-3371-B5F3-CA0C-6345A4B4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echo “5/2” | </a:t>
            </a:r>
            <a:r>
              <a:rPr lang="en-IN" dirty="0" err="1"/>
              <a:t>bc</a:t>
            </a:r>
            <a:endParaRPr lang="en-IN" dirty="0"/>
          </a:p>
          <a:p>
            <a:r>
              <a:rPr lang="en-IN" dirty="0"/>
              <a:t>echo “scale=2; 5/2” | </a:t>
            </a:r>
            <a:r>
              <a:rPr lang="en-IN" dirty="0" err="1"/>
              <a:t>bc</a:t>
            </a:r>
            <a:endParaRPr lang="en-IN" dirty="0"/>
          </a:p>
          <a:p>
            <a:r>
              <a:rPr lang="en-IN" dirty="0"/>
              <a:t>echo “scale=10; 5/2” | </a:t>
            </a:r>
            <a:r>
              <a:rPr lang="en-IN" dirty="0" err="1"/>
              <a:t>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26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86E8-DA31-2580-D548-966358FF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of three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A3CB-8F29-05EE-74BA-8653C444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#!/bin/bash</a:t>
            </a:r>
            <a:endParaRPr lang="pt-BR" dirty="0"/>
          </a:p>
          <a:p>
            <a:r>
              <a:rPr lang="pt-BR" dirty="0"/>
              <a:t>echo "Enter Num1"</a:t>
            </a:r>
          </a:p>
          <a:p>
            <a:r>
              <a:rPr lang="pt-BR" dirty="0"/>
              <a:t>read num1</a:t>
            </a:r>
          </a:p>
          <a:p>
            <a:r>
              <a:rPr lang="pt-BR" dirty="0"/>
              <a:t>echo "Enter Num2"</a:t>
            </a:r>
          </a:p>
          <a:p>
            <a:r>
              <a:rPr lang="pt-BR" dirty="0"/>
              <a:t>read num2</a:t>
            </a:r>
          </a:p>
          <a:p>
            <a:r>
              <a:rPr lang="pt-BR" dirty="0"/>
              <a:t>echo "Enter Num3"</a:t>
            </a:r>
          </a:p>
          <a:p>
            <a:r>
              <a:rPr lang="pt-BR" dirty="0"/>
              <a:t>read num3</a:t>
            </a:r>
          </a:p>
          <a:p>
            <a:r>
              <a:rPr lang="pt-BR" dirty="0"/>
              <a:t># To accept multiple inputs: read num1 num2 num3</a:t>
            </a:r>
          </a:p>
          <a:p>
            <a:endParaRPr lang="pt-BR" dirty="0"/>
          </a:p>
          <a:p>
            <a:r>
              <a:rPr lang="pt-BR" dirty="0"/>
              <a:t>if [ $num1 -gt $num2 ] &amp;&amp; [ $num1 -gt $num3 ]</a:t>
            </a:r>
          </a:p>
          <a:p>
            <a:r>
              <a:rPr lang="pt-BR" dirty="0"/>
              <a:t>then</a:t>
            </a:r>
          </a:p>
          <a:p>
            <a:r>
              <a:rPr lang="pt-BR" dirty="0"/>
              <a:t>    echo $num1</a:t>
            </a:r>
          </a:p>
          <a:p>
            <a:r>
              <a:rPr lang="pt-BR" dirty="0"/>
              <a:t>elif [ $num2 -gt $num1 ] &amp;&amp; [ $num2 -gt $num3 ]</a:t>
            </a:r>
          </a:p>
          <a:p>
            <a:r>
              <a:rPr lang="pt-BR" dirty="0"/>
              <a:t>then</a:t>
            </a:r>
          </a:p>
          <a:p>
            <a:r>
              <a:rPr lang="pt-BR" dirty="0"/>
              <a:t>    echo $num2</a:t>
            </a:r>
          </a:p>
          <a:p>
            <a:r>
              <a:rPr lang="pt-BR" dirty="0"/>
              <a:t>else</a:t>
            </a:r>
          </a:p>
          <a:p>
            <a:r>
              <a:rPr lang="pt-BR" dirty="0"/>
              <a:t>    echo $num3</a:t>
            </a:r>
          </a:p>
          <a:p>
            <a:r>
              <a:rPr lang="pt-BR" dirty="0"/>
              <a:t>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A6E-515D-EEC5-BD8A-6B5A78D4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A56F-D428-D9D2-C8F8-F05D4731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/>
              <a:t># Shell script to check whether two</a:t>
            </a:r>
          </a:p>
          <a:p>
            <a:r>
              <a:rPr lang="en-US" dirty="0"/>
              <a:t># input strings is equal</a:t>
            </a:r>
          </a:p>
          <a:p>
            <a:endParaRPr lang="en-US" dirty="0"/>
          </a:p>
          <a:p>
            <a:r>
              <a:rPr lang="en-US" dirty="0"/>
              <a:t># take user input</a:t>
            </a:r>
          </a:p>
          <a:p>
            <a:r>
              <a:rPr lang="en-US" dirty="0"/>
              <a:t>echo "Enter string a : "</a:t>
            </a:r>
          </a:p>
          <a:p>
            <a:r>
              <a:rPr lang="en-US" dirty="0"/>
              <a:t>read a</a:t>
            </a:r>
          </a:p>
          <a:p>
            <a:endParaRPr lang="en-US" dirty="0"/>
          </a:p>
          <a:p>
            <a:r>
              <a:rPr lang="en-US" dirty="0"/>
              <a:t>echo "Enter string b : "</a:t>
            </a:r>
          </a:p>
          <a:p>
            <a:r>
              <a:rPr lang="en-US" dirty="0"/>
              <a:t>read b</a:t>
            </a:r>
          </a:p>
          <a:p>
            <a:endParaRPr lang="en-US" dirty="0"/>
          </a:p>
          <a:p>
            <a:r>
              <a:rPr lang="en-US" dirty="0"/>
              <a:t># check equality of input</a:t>
            </a:r>
          </a:p>
          <a:p>
            <a:r>
              <a:rPr lang="en-US" dirty="0"/>
              <a:t>if [ "$a" = "$b" ]; then</a:t>
            </a:r>
          </a:p>
          <a:p>
            <a:endParaRPr lang="en-US" dirty="0"/>
          </a:p>
          <a:p>
            <a:r>
              <a:rPr lang="en-US" dirty="0"/>
              <a:t>    # if equal print equal</a:t>
            </a:r>
          </a:p>
          <a:p>
            <a:r>
              <a:rPr lang="en-US" dirty="0"/>
              <a:t>    echo "Strings are equal."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 # if not equal</a:t>
            </a:r>
          </a:p>
          <a:p>
            <a:r>
              <a:rPr lang="en-US" dirty="0"/>
              <a:t>    echo "Strings are not equal."</a:t>
            </a:r>
          </a:p>
          <a:p>
            <a:r>
              <a:rPr lang="en-US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4157020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949F-C4A7-559E-C366-EE0091F0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5F2D-5B16-4A5A-C1AB-D426314A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#!/bin/bash</a:t>
            </a:r>
          </a:p>
          <a:p>
            <a:endParaRPr lang="en-IN" dirty="0"/>
          </a:p>
          <a:p>
            <a:r>
              <a:rPr lang="en-IN" dirty="0"/>
              <a:t>echo "A Simple Integer Calculator ..."</a:t>
            </a:r>
          </a:p>
          <a:p>
            <a:endParaRPr lang="en-IN" dirty="0"/>
          </a:p>
          <a:p>
            <a:r>
              <a:rPr lang="en-IN" dirty="0"/>
              <a:t>read -p "Enter the first number: " num1</a:t>
            </a:r>
          </a:p>
          <a:p>
            <a:r>
              <a:rPr lang="en-IN" dirty="0"/>
              <a:t>read -p "Enter the first number: " num2</a:t>
            </a:r>
          </a:p>
          <a:p>
            <a:r>
              <a:rPr lang="en-IN" dirty="0"/>
              <a:t>read -p "Enter the mathematical operator (+ - * / %): " operator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echo -n "You entered $num1 $operator $num2 and its result is "</a:t>
            </a:r>
          </a:p>
          <a:p>
            <a:endParaRPr lang="en-IN" dirty="0"/>
          </a:p>
          <a:p>
            <a:r>
              <a:rPr lang="en-IN" dirty="0"/>
              <a:t>if [ "$operator" = "+" ]; then</a:t>
            </a:r>
          </a:p>
          <a:p>
            <a:r>
              <a:rPr lang="en-IN" dirty="0"/>
              <a:t>	result=$(( num1 + num2 ))</a:t>
            </a:r>
          </a:p>
          <a:p>
            <a:r>
              <a:rPr lang="en-IN" dirty="0" err="1"/>
              <a:t>elif</a:t>
            </a:r>
            <a:r>
              <a:rPr lang="en-IN" dirty="0"/>
              <a:t> [ "$operator" = "-" ]; then</a:t>
            </a:r>
          </a:p>
          <a:p>
            <a:r>
              <a:rPr lang="en-IN" dirty="0"/>
              <a:t>	result=$(( num1 - num2 ))</a:t>
            </a:r>
          </a:p>
          <a:p>
            <a:r>
              <a:rPr lang="en-IN" dirty="0" err="1"/>
              <a:t>elif</a:t>
            </a:r>
            <a:r>
              <a:rPr lang="en-IN" dirty="0"/>
              <a:t> [ "$operator" = "*" ]; then</a:t>
            </a:r>
          </a:p>
          <a:p>
            <a:r>
              <a:rPr lang="en-IN" dirty="0"/>
              <a:t>	result=$(( num1 * num2 ))</a:t>
            </a:r>
          </a:p>
          <a:p>
            <a:r>
              <a:rPr lang="en-IN" dirty="0" err="1"/>
              <a:t>elif</a:t>
            </a:r>
            <a:r>
              <a:rPr lang="en-IN" dirty="0"/>
              <a:t> [ "$operator" = "/" ]; then</a:t>
            </a:r>
          </a:p>
          <a:p>
            <a:r>
              <a:rPr lang="en-IN" dirty="0"/>
              <a:t>	result=$(( num1 / num2 ))</a:t>
            </a:r>
          </a:p>
          <a:p>
            <a:r>
              <a:rPr lang="en-IN" dirty="0" err="1"/>
              <a:t>elif</a:t>
            </a:r>
            <a:r>
              <a:rPr lang="en-IN" dirty="0"/>
              <a:t> [ "$operator" = "%" ]; then</a:t>
            </a:r>
          </a:p>
          <a:p>
            <a:r>
              <a:rPr lang="en-IN" dirty="0"/>
              <a:t>	result=$(( num1 % num2 ))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	result="undefined"</a:t>
            </a:r>
          </a:p>
          <a:p>
            <a:r>
              <a:rPr lang="en-IN" dirty="0"/>
              <a:t>fi</a:t>
            </a:r>
          </a:p>
          <a:p>
            <a:endParaRPr lang="en-IN" dirty="0"/>
          </a:p>
          <a:p>
            <a:r>
              <a:rPr lang="en-IN" dirty="0"/>
              <a:t>echo $result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676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E06-BEBC-AA78-E9C3-D2EE287C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Salary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ECDF-2BB0-1002-1537-930A76B1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shell script that computes the gross salary of an employee according to the following rules:</a:t>
            </a:r>
          </a:p>
          <a:p>
            <a:pPr lvl="1"/>
            <a:r>
              <a:rPr lang="en-US" dirty="0"/>
              <a:t>If basic salary is &lt; 1500 then HRA = 10% of the basic and DA = 90% of the basic.</a:t>
            </a:r>
          </a:p>
          <a:p>
            <a:pPr lvl="1"/>
            <a:r>
              <a:rPr lang="en-US" dirty="0"/>
              <a:t>If basic salary is &gt;= 1500 then HRA = Rs 500 and DA = 98% of the basic.</a:t>
            </a:r>
          </a:p>
          <a:p>
            <a:r>
              <a:rPr lang="en-US" dirty="0"/>
              <a:t>The basic salary is entered interactively through the keyboard.</a:t>
            </a:r>
          </a:p>
          <a:p>
            <a:r>
              <a:rPr lang="en-US" dirty="0"/>
              <a:t>Gross salary = Basic + Additional salary components, as appropriate.</a:t>
            </a:r>
          </a:p>
        </p:txBody>
      </p:sp>
    </p:spTree>
    <p:extLst>
      <p:ext uri="{BB962C8B-B14F-4D97-AF65-F5344CB8AC3E}">
        <p14:creationId xmlns:p14="http://schemas.microsoft.com/office/powerpoint/2010/main" val="2655409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FCB9-2AD9-637A-221B-FA3391F1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salary.sh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5292-F687-8FEC-C028-939B6726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echo "Gross salary calculator ..."</a:t>
            </a:r>
          </a:p>
          <a:p>
            <a:endParaRPr lang="en-IN" dirty="0"/>
          </a:p>
          <a:p>
            <a:r>
              <a:rPr lang="en-IN" dirty="0"/>
              <a:t>read -p "Enter Basic salary: " </a:t>
            </a:r>
            <a:r>
              <a:rPr lang="en-IN" dirty="0" err="1"/>
              <a:t>bsal</a:t>
            </a:r>
            <a:endParaRPr lang="en-IN" dirty="0"/>
          </a:p>
          <a:p>
            <a:endParaRPr lang="en-IN" dirty="0"/>
          </a:p>
          <a:p>
            <a:r>
              <a:rPr lang="en-IN" dirty="0"/>
              <a:t>if [ $</a:t>
            </a:r>
            <a:r>
              <a:rPr lang="en-IN" dirty="0" err="1"/>
              <a:t>bsal</a:t>
            </a:r>
            <a:r>
              <a:rPr lang="en-IN" dirty="0"/>
              <a:t> -</a:t>
            </a:r>
            <a:r>
              <a:rPr lang="en-IN" dirty="0" err="1"/>
              <a:t>lt</a:t>
            </a:r>
            <a:r>
              <a:rPr lang="en-IN" dirty="0"/>
              <a:t> 1500 ]; then</a:t>
            </a:r>
          </a:p>
          <a:p>
            <a:r>
              <a:rPr lang="en-IN" dirty="0"/>
              <a:t>   </a:t>
            </a:r>
            <a:r>
              <a:rPr lang="en-IN" dirty="0" err="1"/>
              <a:t>gsal</a:t>
            </a:r>
            <a:r>
              <a:rPr lang="en-IN" dirty="0"/>
              <a:t>=$((</a:t>
            </a:r>
            <a:r>
              <a:rPr lang="en-IN" dirty="0" err="1"/>
              <a:t>bsal</a:t>
            </a:r>
            <a:r>
              <a:rPr lang="en-IN" dirty="0"/>
              <a:t>+((</a:t>
            </a:r>
            <a:r>
              <a:rPr lang="en-IN" dirty="0" err="1"/>
              <a:t>bsal</a:t>
            </a:r>
            <a:r>
              <a:rPr lang="en-IN" dirty="0"/>
              <a:t>/100)*10)+(</a:t>
            </a:r>
            <a:r>
              <a:rPr lang="en-IN" dirty="0" err="1"/>
              <a:t>bsal</a:t>
            </a:r>
            <a:r>
              <a:rPr lang="en-IN" dirty="0"/>
              <a:t>/100)*90))</a:t>
            </a:r>
          </a:p>
          <a:p>
            <a:endParaRPr lang="en-IN" dirty="0"/>
          </a:p>
          <a:p>
            <a:r>
              <a:rPr lang="en-IN" dirty="0"/>
              <a:t>else</a:t>
            </a:r>
          </a:p>
          <a:p>
            <a:r>
              <a:rPr lang="en-IN" dirty="0"/>
              <a:t>   </a:t>
            </a:r>
            <a:r>
              <a:rPr lang="en-IN" dirty="0" err="1"/>
              <a:t>gsal</a:t>
            </a:r>
            <a:r>
              <a:rPr lang="en-IN" dirty="0"/>
              <a:t>=$(((bsal+500)+(</a:t>
            </a:r>
            <a:r>
              <a:rPr lang="en-IN" dirty="0" err="1"/>
              <a:t>bsal</a:t>
            </a:r>
            <a:r>
              <a:rPr lang="en-IN" dirty="0"/>
              <a:t>/100)*98))</a:t>
            </a:r>
          </a:p>
          <a:p>
            <a:r>
              <a:rPr lang="en-IN" dirty="0"/>
              <a:t>fi</a:t>
            </a:r>
          </a:p>
          <a:p>
            <a:endParaRPr lang="en-IN" dirty="0"/>
          </a:p>
          <a:p>
            <a:r>
              <a:rPr lang="en-IN" dirty="0"/>
              <a:t>echo "Gross salary: $</a:t>
            </a:r>
            <a:r>
              <a:rPr lang="en-IN" dirty="0" err="1"/>
              <a:t>gsal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47463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8DE7-262F-2687-9254-544D7D3E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 Average using Bash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E292-6AE7-2FB6-BFE8-AB81F378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#!/bin/bash</a:t>
            </a:r>
          </a:p>
          <a:p>
            <a:endParaRPr lang="en-IN" dirty="0"/>
          </a:p>
          <a:p>
            <a:r>
              <a:rPr lang="en-IN" dirty="0"/>
              <a:t>read -p "Enter marks in subject 1: " marks1</a:t>
            </a:r>
          </a:p>
          <a:p>
            <a:r>
              <a:rPr lang="en-IN" dirty="0"/>
              <a:t>read -p "Enter marks in subject 2: " marks2</a:t>
            </a:r>
          </a:p>
          <a:p>
            <a:r>
              <a:rPr lang="en-IN" dirty="0"/>
              <a:t>read -p "Enter marks in subject 3: " marks3</a:t>
            </a:r>
          </a:p>
          <a:p>
            <a:endParaRPr lang="en-IN" dirty="0"/>
          </a:p>
          <a:p>
            <a:r>
              <a:rPr lang="en-IN" dirty="0"/>
              <a:t>total=$(( $marks1 + $marks2 + $marks3 ))</a:t>
            </a:r>
          </a:p>
          <a:p>
            <a:endParaRPr lang="en-IN" dirty="0"/>
          </a:p>
          <a:p>
            <a:r>
              <a:rPr lang="en-IN" dirty="0"/>
              <a:t>echo "Total marks: $total"</a:t>
            </a:r>
          </a:p>
          <a:p>
            <a:endParaRPr lang="en-IN" dirty="0"/>
          </a:p>
          <a:p>
            <a:r>
              <a:rPr lang="en-IN" dirty="0" err="1"/>
              <a:t>avg</a:t>
            </a:r>
            <a:r>
              <a:rPr lang="en-IN" dirty="0"/>
              <a:t>=$( echo "scale=4; $total / 3" | </a:t>
            </a:r>
            <a:r>
              <a:rPr lang="en-IN" dirty="0" err="1"/>
              <a:t>bc</a:t>
            </a:r>
            <a:r>
              <a:rPr lang="en-IN" dirty="0"/>
              <a:t> )</a:t>
            </a:r>
          </a:p>
          <a:p>
            <a:endParaRPr lang="en-IN" dirty="0"/>
          </a:p>
          <a:p>
            <a:r>
              <a:rPr lang="en-IN" dirty="0"/>
              <a:t>echo "Average marks: $</a:t>
            </a:r>
            <a:r>
              <a:rPr lang="en-IN" dirty="0" err="1"/>
              <a:t>avg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19536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5008-724F-D744-DA8E-7B1194D8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Must Have All Alphabets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E061-35B5-6BC6-C1C0-01D8138B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#!/bin/bash</a:t>
            </a:r>
          </a:p>
          <a:p>
            <a:endParaRPr lang="en-IN" dirty="0"/>
          </a:p>
          <a:p>
            <a:r>
              <a:rPr lang="en-IN" dirty="0"/>
              <a:t>read -p "Enter a string: " </a:t>
            </a:r>
            <a:r>
              <a:rPr lang="en-IN" dirty="0" err="1"/>
              <a:t>input_string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if [[ $</a:t>
            </a:r>
            <a:r>
              <a:rPr lang="en-IN" dirty="0" err="1"/>
              <a:t>input_string</a:t>
            </a:r>
            <a:r>
              <a:rPr lang="en-IN" dirty="0"/>
              <a:t> =~ ^[[:alpha:]]+$ ]]; then</a:t>
            </a:r>
          </a:p>
          <a:p>
            <a:r>
              <a:rPr lang="en-IN" dirty="0"/>
              <a:t>    echo "Input contains only alphabetic characters."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    echo "Input contains non-alphabetic characters."</a:t>
            </a:r>
          </a:p>
          <a:p>
            <a:r>
              <a:rPr lang="en-IN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327D6-7BCD-BC63-B0E4-C788B0E26B09}"/>
              </a:ext>
            </a:extLst>
          </p:cNvPr>
          <p:cNvSpPr txBox="1"/>
          <p:nvPr/>
        </p:nvSpPr>
        <p:spPr>
          <a:xfrm>
            <a:off x="8055795" y="1489751"/>
            <a:ext cx="32980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=~ is an operator in Bash to compare a string with a regular expression pattern</a:t>
            </a:r>
          </a:p>
          <a:p>
            <a:endParaRPr lang="en-IN" sz="2000" dirty="0"/>
          </a:p>
          <a:p>
            <a:r>
              <a:rPr lang="en-IN" sz="2000" dirty="0"/>
              <a:t>^ indicates start of the string</a:t>
            </a:r>
          </a:p>
          <a:p>
            <a:r>
              <a:rPr lang="en-IN" sz="2000" dirty="0"/>
              <a:t>+ indicates one or more characters</a:t>
            </a:r>
          </a:p>
          <a:p>
            <a:r>
              <a:rPr lang="en-IN" sz="2000" dirty="0"/>
              <a:t>$ indicates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28477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7931-EC51-6C50-ADDD-9C95BF4F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Redirection using 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D338-E92C-061B-559F-AF067237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name=“Linux Student”</a:t>
            </a:r>
          </a:p>
          <a:p>
            <a:r>
              <a:rPr lang="en-IN" sz="3600" dirty="0"/>
              <a:t>echo $name &gt; out.txt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0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92BF-B347-226A-E575-34D80626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55B6-EBC5-015F-378F-36C9B83D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Prompt Statement Environment Variables</a:t>
            </a:r>
          </a:p>
          <a:p>
            <a:r>
              <a:rPr lang="en-IN" dirty="0"/>
              <a:t>PS1: Default interaction prompt</a:t>
            </a:r>
          </a:p>
          <a:p>
            <a:r>
              <a:rPr lang="en-IN" dirty="0"/>
              <a:t>PS2: Continuation interaction prompt</a:t>
            </a:r>
          </a:p>
          <a:p>
            <a:r>
              <a:rPr lang="en-IN" dirty="0"/>
              <a:t>PS3: Prompt used by the select statement inside a script</a:t>
            </a:r>
          </a:p>
        </p:txBody>
      </p:sp>
    </p:spTree>
    <p:extLst>
      <p:ext uri="{BB962C8B-B14F-4D97-AF65-F5344CB8AC3E}">
        <p14:creationId xmlns:p14="http://schemas.microsoft.com/office/powerpoint/2010/main" val="114747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BC50-03E1-EAB3-9DE9-ECF7F27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PS1: Default Interaction Prompt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8213-EC3D-0D52-2627-3DCEFC2B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Try this command: export PS1="\u@\h \w&gt; “</a:t>
            </a:r>
          </a:p>
          <a:p>
            <a:pPr lvl="1"/>
            <a:r>
              <a:rPr lang="en-IN" dirty="0"/>
              <a:t>The default prompt will be changed to show the user name, home, and working directory</a:t>
            </a:r>
          </a:p>
          <a:p>
            <a:r>
              <a:rPr lang="fr-FR" dirty="0"/>
              <a:t>export PS1="\u\w:\d-\t&gt;" </a:t>
            </a:r>
          </a:p>
          <a:p>
            <a:endParaRPr lang="fr-FR" dirty="0"/>
          </a:p>
          <a:p>
            <a:r>
              <a:rPr lang="fr-FR" dirty="0"/>
              <a:t>PS1="\$(date +%</a:t>
            </a:r>
            <a:r>
              <a:rPr lang="fr-FR" dirty="0" err="1"/>
              <a:t>d.%m.%Y</a:t>
            </a:r>
            <a:r>
              <a:rPr lang="fr-FR" dirty="0"/>
              <a:t>) &gt; "</a:t>
            </a:r>
          </a:p>
          <a:p>
            <a:r>
              <a:rPr lang="fr-FR" dirty="0"/>
              <a:t>export PS1</a:t>
            </a:r>
          </a:p>
          <a:p>
            <a:endParaRPr lang="en-IN" dirty="0"/>
          </a:p>
          <a:p>
            <a:r>
              <a:rPr lang="en-IN" dirty="0"/>
              <a:t>PS1="\D{%F %T}&gt;“</a:t>
            </a:r>
          </a:p>
          <a:p>
            <a:endParaRPr lang="en-IN" dirty="0"/>
          </a:p>
          <a:p>
            <a:r>
              <a:rPr lang="en-US" dirty="0"/>
              <a:t>export PS1="\u@\h [\$(date +%k:%M:%S)]&gt; 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5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07F7-507B-D98D-B6E8-A6727EAC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0CA3-A557-A896-E352-7C43F4A5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issue a command that is incomplete, the shell will display a secondary prompt and wait for you to complete the command and hit Enter again.  The default secondary prompt is &gt; (the greater than sign), but can be changed by re-defining the PS2 shell variable.</a:t>
            </a:r>
          </a:p>
          <a:p>
            <a:endParaRPr lang="en-US" dirty="0"/>
          </a:p>
          <a:p>
            <a:r>
              <a:rPr lang="en-US" dirty="0"/>
              <a:t>Before using PS2 …</a:t>
            </a:r>
          </a:p>
          <a:p>
            <a:r>
              <a:rPr lang="en-US" dirty="0"/>
              <a:t>echo “this is a</a:t>
            </a:r>
          </a:p>
          <a:p>
            <a:r>
              <a:rPr lang="en-US" dirty="0"/>
              <a:t>&gt; test”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9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07F7-507B-D98D-B6E8-A6727EAC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0CA3-A557-A896-E352-7C43F4A5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using PS2 …</a:t>
            </a:r>
          </a:p>
          <a:p>
            <a:r>
              <a:rPr lang="en-US" dirty="0"/>
              <a:t>PS2=“continue …”</a:t>
            </a:r>
          </a:p>
          <a:p>
            <a:r>
              <a:rPr lang="en-US" dirty="0"/>
              <a:t>echo “this is a</a:t>
            </a:r>
          </a:p>
          <a:p>
            <a:r>
              <a:rPr lang="en-US" dirty="0"/>
              <a:t>continue... test”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CE385-BC65-4944-D0E8-362EAFE3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287" y="1690687"/>
            <a:ext cx="7789050" cy="30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F132-029B-44D3-9618-BA335E5C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select Command and the PS3 (Prompt for Select command)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40B9-2778-6CA9-5BE0-A1FE4E38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select_example_ps3.sh</a:t>
            </a:r>
          </a:p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/>
              <a:t>PS3="What is the day of the week?: "</a:t>
            </a:r>
          </a:p>
          <a:p>
            <a:endParaRPr lang="en-US" dirty="0"/>
          </a:p>
          <a:p>
            <a:r>
              <a:rPr lang="en-US" dirty="0"/>
              <a:t>select day in </a:t>
            </a:r>
            <a:r>
              <a:rPr lang="en-US" dirty="0" err="1"/>
              <a:t>mon</a:t>
            </a:r>
            <a:r>
              <a:rPr lang="en-US" dirty="0"/>
              <a:t> </a:t>
            </a:r>
            <a:r>
              <a:rPr lang="en-US" dirty="0" err="1"/>
              <a:t>tue</a:t>
            </a:r>
            <a:r>
              <a:rPr lang="en-US" dirty="0"/>
              <a:t> wed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fri</a:t>
            </a:r>
            <a:r>
              <a:rPr lang="en-US" dirty="0"/>
              <a:t> sat sun;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echo "You selected $day"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done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79A12-3613-34D3-55F3-B6DD310A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06" y="4322668"/>
            <a:ext cx="5493032" cy="1854295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82836B8-F4FA-0E7B-CAFC-A4406C119370}"/>
              </a:ext>
            </a:extLst>
          </p:cNvPr>
          <p:cNvSpPr/>
          <p:nvPr/>
        </p:nvSpPr>
        <p:spPr>
          <a:xfrm>
            <a:off x="5219272" y="1602770"/>
            <a:ext cx="5126804" cy="1078786"/>
          </a:xfrm>
          <a:prstGeom prst="wedgeRectCallout">
            <a:avLst>
              <a:gd name="adj1" fmla="val -96618"/>
              <a:gd name="adj2" fmla="val 2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Called ‘Shebang’ or ‘</a:t>
            </a:r>
            <a:r>
              <a:rPr lang="en-IN" dirty="0" err="1"/>
              <a:t>Shabang</a:t>
            </a:r>
            <a:r>
              <a:rPr lang="en-IN" dirty="0"/>
              <a:t>’ operator, because:</a:t>
            </a:r>
          </a:p>
          <a:p>
            <a:pPr algn="ctr"/>
            <a:r>
              <a:rPr lang="en-IN" dirty="0"/>
              <a:t># means sharp (as in C#)</a:t>
            </a:r>
          </a:p>
          <a:p>
            <a:pPr algn="ctr"/>
            <a:r>
              <a:rPr lang="en-IN" dirty="0"/>
              <a:t>! In comics is used as Bang!</a:t>
            </a:r>
          </a:p>
        </p:txBody>
      </p:sp>
      <p:pic>
        <p:nvPicPr>
          <p:cNvPr id="1026" name="Picture 2" descr="Comic Bang Images - Free Download on Freepik">
            <a:extLst>
              <a:ext uri="{FF2B5EF4-FFF2-40B4-BE49-F238E27FC236}">
                <a16:creationId xmlns:a16="http://schemas.microsoft.com/office/drawing/2014/main" id="{5999D999-73E2-C91D-7F61-441C4E06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062" y="1255621"/>
            <a:ext cx="1733381" cy="16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4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Microsoft Office PowerPoint</Application>
  <PresentationFormat>Widescreen</PresentationFormat>
  <Paragraphs>346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Shell Scripts</vt:lpstr>
      <vt:lpstr>What is a Shell Script?</vt:lpstr>
      <vt:lpstr>Redirection using Pipe</vt:lpstr>
      <vt:lpstr>Redirection using &gt;</vt:lpstr>
      <vt:lpstr>PS Variables</vt:lpstr>
      <vt:lpstr>PS1: Default Interaction Prompt </vt:lpstr>
      <vt:lpstr>PS2</vt:lpstr>
      <vt:lpstr>PS2</vt:lpstr>
      <vt:lpstr>The select Command and the PS3 (Prompt for Select command) Variable</vt:lpstr>
      <vt:lpstr>Variables</vt:lpstr>
      <vt:lpstr>User-defined Variables</vt:lpstr>
      <vt:lpstr>Variable Examples – Note the Difference</vt:lpstr>
      <vt:lpstr>Variable Examples – Strings and Spaces</vt:lpstr>
      <vt:lpstr>Reading Multiple Inputs in User Variables</vt:lpstr>
      <vt:lpstr>Reading Multiple Inputs in User Variables – Better Formatted</vt:lpstr>
      <vt:lpstr>Using echo with read</vt:lpstr>
      <vt:lpstr>Adding Prompt to the read Command</vt:lpstr>
      <vt:lpstr>Wildcards</vt:lpstr>
      <vt:lpstr>Wildcards</vt:lpstr>
      <vt:lpstr>Wildcard Examples</vt:lpstr>
      <vt:lpstr>Character Classes</vt:lpstr>
      <vt:lpstr>Using Character Classes in Shell Commands</vt:lpstr>
      <vt:lpstr>Regular Expressions</vt:lpstr>
      <vt:lpstr>Session 3: Shell Programming</vt:lpstr>
      <vt:lpstr>Linux Editors</vt:lpstr>
      <vt:lpstr>Conditions – if Statement</vt:lpstr>
      <vt:lpstr>Same Example using if-else</vt:lpstr>
      <vt:lpstr>Check If a Number is Even or Odd</vt:lpstr>
      <vt:lpstr>if-elif-else</vt:lpstr>
      <vt:lpstr>Max of three numbers</vt:lpstr>
      <vt:lpstr>String Comparison</vt:lpstr>
      <vt:lpstr>Simple Calculator</vt:lpstr>
      <vt:lpstr>Salary Calculator </vt:lpstr>
      <vt:lpstr>salary.sh</vt:lpstr>
      <vt:lpstr>Calculate Average using Bash Calculator</vt:lpstr>
      <vt:lpstr>Input Must Have All Alphabets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Scripts</dc:title>
  <dc:creator>Atul Kahate</dc:creator>
  <cp:lastModifiedBy>Atul Kahate</cp:lastModifiedBy>
  <cp:revision>1</cp:revision>
  <dcterms:created xsi:type="dcterms:W3CDTF">2023-09-14T12:26:42Z</dcterms:created>
  <dcterms:modified xsi:type="dcterms:W3CDTF">2023-09-14T12:27:03Z</dcterms:modified>
</cp:coreProperties>
</file>