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Top-Selling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p.product_name, SUM(s.quantity) AS total_sold, SUM(s.sales_amount) AS total_revenue</a:t>
            </a:r>
          </a:p>
          <a:p>
            <a:r>
              <a:t>        FROM sales s</a:t>
            </a:r>
          </a:p>
          <a:p>
            <a:r>
              <a:t>        JOIN products p ON s.product_key = p.product_key</a:t>
            </a:r>
          </a:p>
          <a:p>
            <a:r>
              <a:t>        GROUP BY p.product_name</a:t>
            </a:r>
          </a:p>
          <a:p>
            <a:r>
              <a:t>        ORDER BY total_revenue DESC</a:t>
            </a:r>
          </a:p>
          <a:p>
            <a:r>
              <a:t>        LIMIT 10;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CASE</a:t>
            </a:r>
          </a:p>
          <a:p>
            <a:r>
              <a:t>            WHEN total_spent &gt; 5000 THEN 'High-Value'</a:t>
            </a:r>
          </a:p>
          <a:p>
            <a:r>
              <a:t>            WHEN total_spent BETWEEN 1000 AND 5000 THEN 'Mid-Value'</a:t>
            </a:r>
          </a:p>
          <a:p>
            <a:r>
              <a:t>            ELSE 'Low-Value'</a:t>
            </a:r>
          </a:p>
          <a:p>
            <a:r>
              <a:t>        END AS customer_segment, COUNT(customer_key) AS num_customers</a:t>
            </a:r>
          </a:p>
          <a:p>
            <a:r>
              <a:t>        FROM (</a:t>
            </a:r>
          </a:p>
          <a:p>
            <a:r>
              <a:t>            SELECT customer_key, SUM(sales_amount) AS total_spent</a:t>
            </a:r>
          </a:p>
          <a:p>
            <a:r>
              <a:t>            FROM sales</a:t>
            </a:r>
          </a:p>
          <a:p>
            <a:r>
              <a:t>            GROUP BY customer_key</a:t>
            </a:r>
          </a:p>
          <a:p>
            <a:r>
              <a:t>        ) AS customer_spending</a:t>
            </a:r>
          </a:p>
          <a:p>
            <a:r>
              <a:t>        GROUP BY customer_segment;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Part-to-Whole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product_name, SUM(sales_amount) * 100 / (SELECT SUM(sales_amount) FROM sales) AS percentage_of_total_sales</a:t>
            </a:r>
          </a:p>
          <a:p>
            <a:r>
              <a:t>        FROM sales</a:t>
            </a:r>
          </a:p>
          <a:p>
            <a:r>
              <a:t>        JOIN products ON sales.product_key = products.product_key</a:t>
            </a:r>
          </a:p>
          <a:p>
            <a:r>
              <a:t>        GROUP BY product_name</a:t>
            </a:r>
          </a:p>
          <a:p>
            <a:r>
              <a:t>        ORDER BY percentage_of_total_sales DESC;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Demographics and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c.country, c.gender, COUNT(s.order_number) AS total_orders, SUM(s.sales_amount) AS total_spent</a:t>
            </a:r>
          </a:p>
          <a:p>
            <a:r>
              <a:t>        FROM sales s</a:t>
            </a:r>
          </a:p>
          <a:p>
            <a:r>
              <a:t>        JOIN customers c ON s.customer_key = c.customer_key</a:t>
            </a:r>
          </a:p>
          <a:p>
            <a:r>
              <a:t>        GROUP BY c.country, c.gender</a:t>
            </a:r>
          </a:p>
          <a:p>
            <a:r>
              <a:t>        ORDER BY total_spent DESC;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DATE_FORMAT(order_date, '%Y-%m') AS month, SUM(sales_amount) AS total_revenue</a:t>
            </a:r>
          </a:p>
          <a:p>
            <a:r>
              <a:t>        FROM sales</a:t>
            </a:r>
          </a:p>
          <a:p>
            <a:r>
              <a:t>        GROUP BY month</a:t>
            </a:r>
          </a:p>
          <a:p>
            <a:r>
              <a:t>        ORDER BY month;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Lifecycle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product_name, recency_in_months, total_orders, avg_monthly_revenue</a:t>
            </a:r>
          </a:p>
          <a:p>
            <a:r>
              <a:t>        FROM report_products</a:t>
            </a:r>
          </a:p>
          <a:p>
            <a:r>
              <a:t>        ORDER BY avg_monthly_revenue DESC</a:t>
            </a:r>
          </a:p>
          <a:p>
            <a:r>
              <a:t>        LIMIT 10;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Magnitude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category, SUM(sales_amount) AS total_revenue</a:t>
            </a:r>
          </a:p>
          <a:p>
            <a:r>
              <a:t>        FROM sales</a:t>
            </a:r>
          </a:p>
          <a:p>
            <a:r>
              <a:t>        JOIN products ON sales.product_key = products.product_key</a:t>
            </a:r>
          </a:p>
          <a:p>
            <a:r>
              <a:t>        GROUP BY category</a:t>
            </a:r>
          </a:p>
          <a:p>
            <a:r>
              <a:t>        ORDER BY total_revenue DESC;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Ranking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customer_key, SUM(sales_amount) AS total_spent</a:t>
            </a:r>
          </a:p>
          <a:p>
            <a:r>
              <a:t>        FROM sales</a:t>
            </a:r>
          </a:p>
          <a:p>
            <a:r>
              <a:t>        GROUP BY customer_key</a:t>
            </a:r>
          </a:p>
          <a:p>
            <a:r>
              <a:t>        ORDER BY total_spent DESC</a:t>
            </a:r>
          </a:p>
          <a:p>
            <a:r>
              <a:t>        LIMIT 10;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Change Over 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QUARTER(order_date) AS quarter, SUM(sales_amount) AS total_revenue</a:t>
            </a:r>
          </a:p>
          <a:p>
            <a:r>
              <a:t>        FROM sales</a:t>
            </a:r>
          </a:p>
          <a:p>
            <a:r>
              <a:t>        GROUP BY quarter</a:t>
            </a:r>
          </a:p>
          <a:p>
            <a:r>
              <a:t>        ORDER BY quarter;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Sales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order_date, SUM(sales_amount) OVER (ORDER BY order_date) AS cumulative_revenue</a:t>
            </a:r>
          </a:p>
          <a:p>
            <a:r>
              <a:t>        FROM sales;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customer_key, COUNT(DISTINCT order_number) AS purchase_frequency</a:t>
            </a:r>
          </a:p>
          <a:p>
            <a:r>
              <a:t>        FROM sales</a:t>
            </a:r>
          </a:p>
          <a:p>
            <a:r>
              <a:t>        GROUP BY customer_key</a:t>
            </a:r>
          </a:p>
          <a:p>
            <a:r>
              <a:t>        ORDER BY purchase_frequency DESC;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