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75B1-3A7D-41C0-BA1A-0DB3FD63BC8A}" type="datetimeFigureOut">
              <a:rPr lang="en-US" smtClean="0"/>
              <a:t>16-02-14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E419-59F6-41D9-8528-4423C519B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5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75B1-3A7D-41C0-BA1A-0DB3FD63BC8A}" type="datetimeFigureOut">
              <a:rPr lang="en-US" smtClean="0"/>
              <a:t>16-02-14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E419-59F6-41D9-8528-4423C519B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5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75B1-3A7D-41C0-BA1A-0DB3FD63BC8A}" type="datetimeFigureOut">
              <a:rPr lang="en-US" smtClean="0"/>
              <a:t>16-02-14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E419-59F6-41D9-8528-4423C519B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9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75B1-3A7D-41C0-BA1A-0DB3FD63BC8A}" type="datetimeFigureOut">
              <a:rPr lang="en-US" smtClean="0"/>
              <a:t>16-02-14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E419-59F6-41D9-8528-4423C519B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75B1-3A7D-41C0-BA1A-0DB3FD63BC8A}" type="datetimeFigureOut">
              <a:rPr lang="en-US" smtClean="0"/>
              <a:t>16-02-14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E419-59F6-41D9-8528-4423C519B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0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75B1-3A7D-41C0-BA1A-0DB3FD63BC8A}" type="datetimeFigureOut">
              <a:rPr lang="en-US" smtClean="0"/>
              <a:t>16-02-14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E419-59F6-41D9-8528-4423C519B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3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75B1-3A7D-41C0-BA1A-0DB3FD63BC8A}" type="datetimeFigureOut">
              <a:rPr lang="en-US" smtClean="0"/>
              <a:t>16-02-14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E419-59F6-41D9-8528-4423C519B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0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75B1-3A7D-41C0-BA1A-0DB3FD63BC8A}" type="datetimeFigureOut">
              <a:rPr lang="en-US" smtClean="0"/>
              <a:t>16-02-14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E419-59F6-41D9-8528-4423C519B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75B1-3A7D-41C0-BA1A-0DB3FD63BC8A}" type="datetimeFigureOut">
              <a:rPr lang="en-US" smtClean="0"/>
              <a:t>16-02-14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E419-59F6-41D9-8528-4423C519B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8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75B1-3A7D-41C0-BA1A-0DB3FD63BC8A}" type="datetimeFigureOut">
              <a:rPr lang="en-US" smtClean="0"/>
              <a:t>16-02-14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E419-59F6-41D9-8528-4423C519B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1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75B1-3A7D-41C0-BA1A-0DB3FD63BC8A}" type="datetimeFigureOut">
              <a:rPr lang="en-US" smtClean="0"/>
              <a:t>16-02-14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E419-59F6-41D9-8528-4423C519B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0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775B1-3A7D-41C0-BA1A-0DB3FD63BC8A}" type="datetimeFigureOut">
              <a:rPr lang="en-US" smtClean="0"/>
              <a:t>16-02-14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EE419-59F6-41D9-8528-4423C519B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mainname.com/Rohit" TargetMode="External"/><Relationship Id="rId2" Type="http://schemas.openxmlformats.org/officeDocument/2006/relationships/hyperlink" Target="http://www.domainnam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URL SHORTNER</a:t>
            </a:r>
            <a:br>
              <a:rPr lang="en-US" dirty="0" smtClean="0"/>
            </a:br>
            <a:r>
              <a:rPr lang="en-US" dirty="0" smtClean="0"/>
              <a:t>FOR</a:t>
            </a:r>
            <a:br>
              <a:rPr lang="en-US" dirty="0" smtClean="0"/>
            </a:br>
            <a:r>
              <a:rPr lang="en-US" dirty="0"/>
              <a:t>Purplle.com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 ROHIT JANGID</a:t>
            </a:r>
          </a:p>
          <a:p>
            <a:r>
              <a:rPr lang="en-US" dirty="0" smtClean="0"/>
              <a:t>B.TECH 3</a:t>
            </a:r>
            <a:r>
              <a:rPr lang="en-US" baseline="30000" dirty="0" smtClean="0"/>
              <a:t>RD</a:t>
            </a:r>
            <a:r>
              <a:rPr lang="en-US" dirty="0" smtClean="0"/>
              <a:t> YEAR</a:t>
            </a:r>
          </a:p>
          <a:p>
            <a:r>
              <a:rPr lang="en-US" dirty="0" smtClean="0"/>
              <a:t>ELECTRICAL ENGINEERING</a:t>
            </a:r>
          </a:p>
          <a:p>
            <a:r>
              <a:rPr lang="en-US" dirty="0" smtClean="0"/>
              <a:t>IIT ROORKEE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41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STRUCTURING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include folder contain </a:t>
            </a:r>
            <a:r>
              <a:rPr lang="en-US" dirty="0" err="1" smtClean="0"/>
              <a:t>config.php</a:t>
            </a:r>
            <a:r>
              <a:rPr lang="en-US" dirty="0" smtClean="0"/>
              <a:t> and </a:t>
            </a:r>
            <a:r>
              <a:rPr lang="en-US" dirty="0" err="1" smtClean="0"/>
              <a:t>urlshortner.php</a:t>
            </a:r>
            <a:r>
              <a:rPr lang="en-US" dirty="0" smtClean="0"/>
              <a:t> which are configuration file and </a:t>
            </a:r>
            <a:r>
              <a:rPr lang="en-US" dirty="0" err="1" smtClean="0"/>
              <a:t>urlshortner</a:t>
            </a:r>
            <a:r>
              <a:rPr lang="en-US" dirty="0" smtClean="0"/>
              <a:t> class file respectively. These file has to be included in every script.</a:t>
            </a:r>
          </a:p>
          <a:p>
            <a:r>
              <a:rPr lang="en-US" dirty="0" smtClean="0"/>
              <a:t>The scripts folder contain scripts like </a:t>
            </a:r>
            <a:r>
              <a:rPr lang="en-US" dirty="0" err="1" smtClean="0"/>
              <a:t>url_redirect.php</a:t>
            </a:r>
            <a:r>
              <a:rPr lang="en-US" dirty="0" smtClean="0"/>
              <a:t> and </a:t>
            </a:r>
            <a:r>
              <a:rPr lang="en-US" dirty="0" err="1" smtClean="0"/>
              <a:t>shorturl_request.php</a:t>
            </a:r>
            <a:r>
              <a:rPr lang="en-US" dirty="0" smtClean="0"/>
              <a:t> which are a </a:t>
            </a:r>
            <a:r>
              <a:rPr lang="en-US" dirty="0" err="1" smtClean="0"/>
              <a:t>url</a:t>
            </a:r>
            <a:r>
              <a:rPr lang="en-US" dirty="0" smtClean="0"/>
              <a:t> redirection script and backend for form present on main page.</a:t>
            </a:r>
          </a:p>
          <a:p>
            <a:r>
              <a:rPr lang="en-US" dirty="0" smtClean="0"/>
              <a:t>All the views are present in views folder.</a:t>
            </a:r>
          </a:p>
          <a:p>
            <a:r>
              <a:rPr lang="en-US" dirty="0" smtClean="0"/>
              <a:t>The dump of database is present in schema folder.</a:t>
            </a:r>
          </a:p>
          <a:p>
            <a:r>
              <a:rPr lang="en-US" dirty="0" smtClean="0"/>
              <a:t>Only .</a:t>
            </a:r>
            <a:r>
              <a:rPr lang="en-US" dirty="0" err="1" smtClean="0"/>
              <a:t>htaccess</a:t>
            </a:r>
            <a:r>
              <a:rPr lang="en-US" dirty="0" smtClean="0"/>
              <a:t> file is present in root folder to manage redirects.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2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3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original </a:t>
            </a:r>
            <a:r>
              <a:rPr lang="en-US" dirty="0" err="1" smtClean="0"/>
              <a:t>url</a:t>
            </a:r>
            <a:r>
              <a:rPr lang="en-US" dirty="0" smtClean="0"/>
              <a:t> will be called as </a:t>
            </a:r>
            <a:r>
              <a:rPr lang="en-US" dirty="0" err="1" smtClean="0"/>
              <a:t>Url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The short version of URL will be called </a:t>
            </a:r>
            <a:r>
              <a:rPr lang="en-US" dirty="0" err="1" smtClean="0"/>
              <a:t>ShortUrl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user open the link to application, application will check if any </a:t>
            </a:r>
            <a:r>
              <a:rPr lang="en-US" dirty="0" err="1" smtClean="0"/>
              <a:t>ShortUrl</a:t>
            </a:r>
            <a:r>
              <a:rPr lang="en-US" dirty="0" smtClean="0"/>
              <a:t> is passed to application or not.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ShortUrl</a:t>
            </a:r>
            <a:r>
              <a:rPr lang="en-US" dirty="0" smtClean="0"/>
              <a:t> is passed to application, the </a:t>
            </a:r>
            <a:r>
              <a:rPr lang="en-US" dirty="0" err="1" smtClean="0"/>
              <a:t>Url</a:t>
            </a:r>
            <a:r>
              <a:rPr lang="en-US" dirty="0" smtClean="0"/>
              <a:t> corresponding to given </a:t>
            </a:r>
            <a:r>
              <a:rPr lang="en-US" dirty="0" err="1" smtClean="0"/>
              <a:t>ShortUrl</a:t>
            </a:r>
            <a:r>
              <a:rPr lang="en-US" dirty="0" smtClean="0"/>
              <a:t> is searched in database and if found, user is redirected to that </a:t>
            </a:r>
            <a:r>
              <a:rPr lang="en-US" dirty="0" err="1" smtClean="0"/>
              <a:t>Url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ShortUrl</a:t>
            </a:r>
            <a:r>
              <a:rPr lang="en-US" dirty="0" smtClean="0"/>
              <a:t> is not passed, a homepage is opened where the user can create </a:t>
            </a:r>
            <a:r>
              <a:rPr lang="en-US" dirty="0" err="1" smtClean="0"/>
              <a:t>ShortUrl’s</a:t>
            </a:r>
            <a:r>
              <a:rPr lang="en-US" dirty="0" smtClean="0"/>
              <a:t> for their own </a:t>
            </a:r>
            <a:r>
              <a:rPr lang="en-US" dirty="0" err="1" smtClean="0"/>
              <a:t>Url’s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0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INTERFACE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4" r="26464"/>
          <a:stretch/>
        </p:blipFill>
        <p:spPr>
          <a:xfrm>
            <a:off x="2588655" y="1324120"/>
            <a:ext cx="6593982" cy="6593982"/>
          </a:xfrm>
        </p:spPr>
      </p:pic>
    </p:spTree>
    <p:extLst>
      <p:ext uri="{BB962C8B-B14F-4D97-AF65-F5344CB8AC3E}">
        <p14:creationId xmlns:p14="http://schemas.microsoft.com/office/powerpoint/2010/main" val="200458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FOR SHORTNING OF URL’S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user entered the </a:t>
            </a:r>
            <a:r>
              <a:rPr lang="en-US" dirty="0" err="1" smtClean="0"/>
              <a:t>Url</a:t>
            </a:r>
            <a:r>
              <a:rPr lang="en-US" dirty="0"/>
              <a:t> </a:t>
            </a:r>
            <a:r>
              <a:rPr lang="en-US" dirty="0" smtClean="0"/>
              <a:t>and hit ‘Short it’ button, </a:t>
            </a:r>
            <a:r>
              <a:rPr lang="en-US" dirty="0" err="1" smtClean="0"/>
              <a:t>Url</a:t>
            </a:r>
            <a:r>
              <a:rPr lang="en-US" dirty="0" smtClean="0"/>
              <a:t> is Examined.</a:t>
            </a:r>
          </a:p>
          <a:p>
            <a:r>
              <a:rPr lang="en-US" dirty="0" smtClean="0"/>
              <a:t>After confirming that the </a:t>
            </a:r>
            <a:r>
              <a:rPr lang="en-US" dirty="0" err="1" smtClean="0"/>
              <a:t>Url</a:t>
            </a:r>
            <a:r>
              <a:rPr lang="en-US" dirty="0" smtClean="0"/>
              <a:t> is valid and does exist, it is passed for further process.</a:t>
            </a:r>
          </a:p>
          <a:p>
            <a:r>
              <a:rPr lang="en-US" dirty="0" smtClean="0"/>
              <a:t>A quick check is done to see if the </a:t>
            </a:r>
            <a:r>
              <a:rPr lang="en-US" dirty="0" err="1" smtClean="0"/>
              <a:t>Url</a:t>
            </a:r>
            <a:r>
              <a:rPr lang="en-US" dirty="0" smtClean="0"/>
              <a:t> already exist in database or not. If it do, an error is shown below.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ShortUrl</a:t>
            </a:r>
            <a:r>
              <a:rPr lang="en-US" dirty="0" smtClean="0"/>
              <a:t> is created for the </a:t>
            </a:r>
            <a:r>
              <a:rPr lang="en-US" dirty="0" err="1" smtClean="0"/>
              <a:t>Url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Timestamp is noted from server and Hits counter is also initialized.</a:t>
            </a:r>
          </a:p>
          <a:p>
            <a:r>
              <a:rPr lang="en-US" dirty="0" smtClean="0"/>
              <a:t>All the information is then stored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36198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CHARACTERSTICS OF SHORTURL’S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123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ShortUrl’s</a:t>
            </a:r>
            <a:r>
              <a:rPr lang="en-US" dirty="0" smtClean="0"/>
              <a:t> is generated from a collection of 50 characters which is already provided in the class.</a:t>
            </a:r>
          </a:p>
          <a:p>
            <a:r>
              <a:rPr lang="en-US" dirty="0" smtClean="0"/>
              <a:t>The length of </a:t>
            </a:r>
            <a:r>
              <a:rPr lang="en-US" dirty="0" err="1" smtClean="0"/>
              <a:t>ShortUrl’s</a:t>
            </a:r>
            <a:r>
              <a:rPr lang="en-US" dirty="0" smtClean="0"/>
              <a:t> varies from 1 onwards.</a:t>
            </a:r>
          </a:p>
          <a:p>
            <a:r>
              <a:rPr lang="en-US" dirty="0" smtClean="0"/>
              <a:t>The collection of characters is made up of numbers and alphabets including small and capital letters.</a:t>
            </a:r>
          </a:p>
          <a:p>
            <a:r>
              <a:rPr lang="en-US" dirty="0" smtClean="0"/>
              <a:t>The vowels are removed to reduce the chance for forming </a:t>
            </a:r>
            <a:r>
              <a:rPr lang="en-US" dirty="0" err="1" smtClean="0"/>
              <a:t>unappropriate</a:t>
            </a:r>
            <a:r>
              <a:rPr lang="en-US" dirty="0" smtClean="0"/>
              <a:t> words for </a:t>
            </a:r>
            <a:r>
              <a:rPr lang="en-US" dirty="0" err="1" smtClean="0"/>
              <a:t>ShortUrl’s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Few characters which are visually same are removed too for avoiding confusion.</a:t>
            </a:r>
          </a:p>
          <a:p>
            <a:r>
              <a:rPr lang="en-US" dirty="0" smtClean="0"/>
              <a:t>Length of 1 character provide 50, 2 characters provide 2500, 3 characters provide 125000 and so on. So there can be a lot of </a:t>
            </a:r>
            <a:r>
              <a:rPr lang="en-US" dirty="0" err="1" smtClean="0"/>
              <a:t>ShortUrl’s</a:t>
            </a:r>
            <a:r>
              <a:rPr lang="en-US" dirty="0" smtClean="0"/>
              <a:t> which can be generated.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6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CREATING SHORTURL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unique id is provide to each </a:t>
            </a:r>
            <a:r>
              <a:rPr lang="en-US" dirty="0" err="1" smtClean="0"/>
              <a:t>Url</a:t>
            </a:r>
            <a:r>
              <a:rPr lang="en-US" dirty="0" smtClean="0"/>
              <a:t> which is used for creating </a:t>
            </a:r>
            <a:r>
              <a:rPr lang="en-US" dirty="0" err="1" smtClean="0"/>
              <a:t>ShortUrl</a:t>
            </a:r>
            <a:endParaRPr lang="en-US" dirty="0" smtClean="0"/>
          </a:p>
          <a:p>
            <a:r>
              <a:rPr lang="en-US" dirty="0" smtClean="0"/>
              <a:t>The id is used to as an index to choose character from the string set.</a:t>
            </a:r>
          </a:p>
          <a:p>
            <a:r>
              <a:rPr lang="en-US" dirty="0" smtClean="0"/>
              <a:t>If id exceed the length of string, then the mod of id and length of string is calculated and that is used as index.</a:t>
            </a:r>
          </a:p>
          <a:p>
            <a:r>
              <a:rPr lang="en-US" dirty="0" smtClean="0"/>
              <a:t>The id is divided by length of string and the floor value is considered.</a:t>
            </a:r>
          </a:p>
          <a:p>
            <a:r>
              <a:rPr lang="en-US" dirty="0" smtClean="0"/>
              <a:t>Now current id is used as an index and is prefixed to the previous character.</a:t>
            </a:r>
          </a:p>
          <a:p>
            <a:r>
              <a:rPr lang="en-US" dirty="0" smtClean="0"/>
              <a:t>This process continues until the id is less then length of string.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FOR CREATING SHORTURL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6"/>
          <a:stretch/>
        </p:blipFill>
        <p:spPr>
          <a:xfrm>
            <a:off x="1300766" y="1493949"/>
            <a:ext cx="5746710" cy="5159456"/>
          </a:xfrm>
        </p:spPr>
      </p:pic>
    </p:spTree>
    <p:extLst>
      <p:ext uri="{BB962C8B-B14F-4D97-AF65-F5344CB8AC3E}">
        <p14:creationId xmlns:p14="http://schemas.microsoft.com/office/powerpoint/2010/main" val="294557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FOR URL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user provide the </a:t>
            </a:r>
            <a:r>
              <a:rPr lang="en-US" dirty="0" err="1" smtClean="0"/>
              <a:t>ShortUrl</a:t>
            </a:r>
            <a:r>
              <a:rPr lang="en-US" dirty="0" smtClean="0"/>
              <a:t> then the application redirect to the </a:t>
            </a:r>
            <a:r>
              <a:rPr lang="en-US" dirty="0" err="1" smtClean="0"/>
              <a:t>Url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ShortUrl</a:t>
            </a:r>
            <a:r>
              <a:rPr lang="en-US" dirty="0" smtClean="0"/>
              <a:t> is used to find the </a:t>
            </a:r>
            <a:r>
              <a:rPr lang="en-US" dirty="0" err="1" smtClean="0"/>
              <a:t>Url</a:t>
            </a:r>
            <a:r>
              <a:rPr lang="en-US" dirty="0" smtClean="0"/>
              <a:t> in database.</a:t>
            </a:r>
          </a:p>
          <a:p>
            <a:r>
              <a:rPr lang="en-US" dirty="0" smtClean="0"/>
              <a:t>The Hits counter is increased by unity.</a:t>
            </a:r>
          </a:p>
          <a:p>
            <a:r>
              <a:rPr lang="en-US" dirty="0" smtClean="0"/>
              <a:t>The webpage is then redirected to the </a:t>
            </a:r>
            <a:r>
              <a:rPr lang="en-US" dirty="0" err="1" smtClean="0"/>
              <a:t>Url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2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provide the </a:t>
            </a:r>
            <a:r>
              <a:rPr lang="en-US" dirty="0" err="1" smtClean="0"/>
              <a:t>ShortUrl</a:t>
            </a:r>
            <a:r>
              <a:rPr lang="en-US" dirty="0" smtClean="0"/>
              <a:t> as for ex:- </a:t>
            </a:r>
            <a:r>
              <a:rPr lang="en-US" i="1" dirty="0" err="1" smtClean="0"/>
              <a:t>localhost</a:t>
            </a:r>
            <a:r>
              <a:rPr lang="en-US" i="1" dirty="0" smtClean="0"/>
              <a:t>/</a:t>
            </a:r>
            <a:r>
              <a:rPr lang="en-US" i="1" dirty="0" err="1" smtClean="0"/>
              <a:t>manash</a:t>
            </a:r>
            <a:r>
              <a:rPr lang="en-US" i="1" dirty="0" smtClean="0"/>
              <a:t>/Rohit</a:t>
            </a:r>
            <a:r>
              <a:rPr lang="en-US" dirty="0" smtClean="0"/>
              <a:t> where </a:t>
            </a:r>
            <a:r>
              <a:rPr lang="en-US" i="1" dirty="0" err="1" smtClean="0"/>
              <a:t>localhost</a:t>
            </a:r>
            <a:r>
              <a:rPr lang="en-US" i="1" dirty="0" smtClean="0"/>
              <a:t>/</a:t>
            </a:r>
            <a:r>
              <a:rPr lang="en-US" i="1" dirty="0" err="1" smtClean="0"/>
              <a:t>manash</a:t>
            </a:r>
            <a:r>
              <a:rPr lang="en-US" dirty="0" smtClean="0"/>
              <a:t> is the base </a:t>
            </a:r>
            <a:r>
              <a:rPr lang="en-US" dirty="0" err="1" smtClean="0"/>
              <a:t>url</a:t>
            </a:r>
            <a:r>
              <a:rPr lang="en-US" dirty="0" smtClean="0"/>
              <a:t> and </a:t>
            </a:r>
            <a:r>
              <a:rPr lang="en-US" i="1" dirty="0" smtClean="0"/>
              <a:t>Rohit</a:t>
            </a:r>
            <a:r>
              <a:rPr lang="en-US" dirty="0" smtClean="0"/>
              <a:t> is </a:t>
            </a:r>
            <a:r>
              <a:rPr lang="en-US" dirty="0" err="1" smtClean="0"/>
              <a:t>ShortUrl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the application is uploaded on server then </a:t>
            </a:r>
            <a:r>
              <a:rPr lang="en-US" i="1" dirty="0" err="1" smtClean="0"/>
              <a:t>localhost</a:t>
            </a:r>
            <a:r>
              <a:rPr lang="en-US" i="1" dirty="0" smtClean="0"/>
              <a:t>/</a:t>
            </a:r>
            <a:r>
              <a:rPr lang="en-US" i="1" dirty="0" err="1" smtClean="0"/>
              <a:t>manash</a:t>
            </a:r>
            <a:r>
              <a:rPr lang="en-US" dirty="0" smtClean="0"/>
              <a:t> is replaced by </a:t>
            </a:r>
            <a:r>
              <a:rPr lang="en-US" i="1" dirty="0" smtClean="0">
                <a:hlinkClick r:id="rId2"/>
              </a:rPr>
              <a:t>www.domainname.com</a:t>
            </a:r>
            <a:r>
              <a:rPr lang="en-US" i="1" dirty="0"/>
              <a:t> </a:t>
            </a:r>
            <a:r>
              <a:rPr lang="en-US" dirty="0" smtClean="0"/>
              <a:t>and whole </a:t>
            </a:r>
            <a:r>
              <a:rPr lang="en-US" dirty="0" err="1" smtClean="0"/>
              <a:t>url</a:t>
            </a:r>
            <a:r>
              <a:rPr lang="en-US" dirty="0" smtClean="0"/>
              <a:t> will be </a:t>
            </a:r>
            <a:r>
              <a:rPr lang="en-US" i="1" dirty="0" smtClean="0">
                <a:hlinkClick r:id="rId3"/>
              </a:rPr>
              <a:t>www.domainname.com/Rohit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htaccess</a:t>
            </a:r>
            <a:r>
              <a:rPr lang="en-US" dirty="0" smtClean="0"/>
              <a:t> file is used for rewriting the </a:t>
            </a:r>
            <a:r>
              <a:rPr lang="en-US" dirty="0" err="1" smtClean="0"/>
              <a:t>url</a:t>
            </a:r>
            <a:r>
              <a:rPr lang="en-US" dirty="0" smtClean="0"/>
              <a:t>. This </a:t>
            </a:r>
            <a:r>
              <a:rPr lang="en-US" dirty="0" err="1" smtClean="0"/>
              <a:t>url</a:t>
            </a:r>
            <a:r>
              <a:rPr lang="en-US" dirty="0" smtClean="0"/>
              <a:t> is converted into </a:t>
            </a:r>
            <a:r>
              <a:rPr lang="en-US" i="1" dirty="0" err="1" smtClean="0"/>
              <a:t>localhost</a:t>
            </a:r>
            <a:r>
              <a:rPr lang="en-US" i="1" dirty="0" smtClean="0"/>
              <a:t>/</a:t>
            </a:r>
            <a:r>
              <a:rPr lang="en-US" i="1" dirty="0" err="1" smtClean="0"/>
              <a:t>manash</a:t>
            </a:r>
            <a:r>
              <a:rPr lang="en-US" i="1" dirty="0" smtClean="0"/>
              <a:t>/scripts/</a:t>
            </a:r>
            <a:r>
              <a:rPr lang="en-US" i="1" dirty="0" err="1" smtClean="0"/>
              <a:t>url_redirect.php?su</a:t>
            </a:r>
            <a:r>
              <a:rPr lang="en-US" i="1" dirty="0" smtClean="0"/>
              <a:t>=Rohit</a:t>
            </a:r>
            <a:endParaRPr lang="en-US" dirty="0" smtClean="0"/>
          </a:p>
          <a:p>
            <a:r>
              <a:rPr lang="en-US" dirty="0" err="1" smtClean="0"/>
              <a:t>url_redirect.php</a:t>
            </a:r>
            <a:r>
              <a:rPr lang="en-US" dirty="0" smtClean="0"/>
              <a:t> is a script which check the </a:t>
            </a:r>
            <a:r>
              <a:rPr lang="en-US" dirty="0" err="1" smtClean="0"/>
              <a:t>ShortUrl</a:t>
            </a:r>
            <a:r>
              <a:rPr lang="en-US" dirty="0" smtClean="0"/>
              <a:t> and redirect to valid </a:t>
            </a:r>
            <a:r>
              <a:rPr lang="en-US" dirty="0" err="1" smtClean="0"/>
              <a:t>Url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11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621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URL SHORTNER FOR Purplle.com</vt:lpstr>
      <vt:lpstr>BASIC IDEA</vt:lpstr>
      <vt:lpstr>BASIC INTERFACE</vt:lpstr>
      <vt:lpstr>WORKFLOW FOR SHORTNING OF URL’S</vt:lpstr>
      <vt:lpstr>CHARACTERSTICS OF SHORTURL’S</vt:lpstr>
      <vt:lpstr>PROCESS OF CREATING SHORTURL</vt:lpstr>
      <vt:lpstr>FLOWCHART FOR CREATING SHORTURL</vt:lpstr>
      <vt:lpstr>WORKFLOW FOR URL REDIRECTION</vt:lpstr>
      <vt:lpstr>OTHER POINTS</vt:lpstr>
      <vt:lpstr>FILE STRUCTURING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URL SHORTNER</dc:title>
  <dc:creator>Rohit Jangid</dc:creator>
  <cp:lastModifiedBy>Rohit Jangid</cp:lastModifiedBy>
  <cp:revision>12</cp:revision>
  <dcterms:created xsi:type="dcterms:W3CDTF">2014-02-16T16:50:59Z</dcterms:created>
  <dcterms:modified xsi:type="dcterms:W3CDTF">2014-02-16T18:01:28Z</dcterms:modified>
</cp:coreProperties>
</file>