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D00024-9208-45A6-A4D5-CFED17FAB178}" type="doc">
      <dgm:prSet loTypeId="urn:microsoft.com/office/officeart/2005/8/layout/hProcess4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B1E7EA2A-19CA-4B55-8526-05C56E9E0599}">
      <dgm:prSet phldrT="[Text]"/>
      <dgm:spPr/>
      <dgm:t>
        <a:bodyPr/>
        <a:lstStyle/>
        <a:p>
          <a:r>
            <a:rPr lang="en-IN" dirty="0"/>
            <a:t>Data Collection</a:t>
          </a:r>
        </a:p>
      </dgm:t>
    </dgm:pt>
    <dgm:pt modelId="{8352E3EE-F395-4D6B-8A12-3A929B6BD292}" type="parTrans" cxnId="{A9C2B2B9-7080-47D0-95E4-09C28B219A5E}">
      <dgm:prSet/>
      <dgm:spPr/>
      <dgm:t>
        <a:bodyPr/>
        <a:lstStyle/>
        <a:p>
          <a:endParaRPr lang="en-IN"/>
        </a:p>
      </dgm:t>
    </dgm:pt>
    <dgm:pt modelId="{7F92A54C-45FE-48D8-8667-36F6E6939845}" type="sibTrans" cxnId="{A9C2B2B9-7080-47D0-95E4-09C28B219A5E}">
      <dgm:prSet/>
      <dgm:spPr/>
      <dgm:t>
        <a:bodyPr/>
        <a:lstStyle/>
        <a:p>
          <a:endParaRPr lang="en-IN"/>
        </a:p>
      </dgm:t>
    </dgm:pt>
    <dgm:pt modelId="{8104743E-FDD0-41DB-80A8-C9FACDD17CA8}">
      <dgm:prSet phldrT="[Text]"/>
      <dgm:spPr/>
      <dgm:t>
        <a:bodyPr/>
        <a:lstStyle/>
        <a:p>
          <a:r>
            <a:rPr lang="en-IN" dirty="0"/>
            <a:t>Deployment &amp; Alpha Testing</a:t>
          </a:r>
        </a:p>
      </dgm:t>
    </dgm:pt>
    <dgm:pt modelId="{79933F12-81E2-40C9-8959-9D3AB5F311D7}" type="parTrans" cxnId="{0A1F8EEC-422A-45BF-9C47-591D0A2D9E43}">
      <dgm:prSet/>
      <dgm:spPr/>
      <dgm:t>
        <a:bodyPr/>
        <a:lstStyle/>
        <a:p>
          <a:endParaRPr lang="en-IN"/>
        </a:p>
      </dgm:t>
    </dgm:pt>
    <dgm:pt modelId="{DD4625FD-8D68-4444-8E7B-73F753249070}" type="sibTrans" cxnId="{0A1F8EEC-422A-45BF-9C47-591D0A2D9E43}">
      <dgm:prSet/>
      <dgm:spPr/>
      <dgm:t>
        <a:bodyPr/>
        <a:lstStyle/>
        <a:p>
          <a:endParaRPr lang="en-IN"/>
        </a:p>
      </dgm:t>
    </dgm:pt>
    <dgm:pt modelId="{4E72B47F-18C8-49B8-B61E-2BA1DEC2D4AA}">
      <dgm:prSet phldrT="[Text]"/>
      <dgm:spPr/>
      <dgm:t>
        <a:bodyPr/>
        <a:lstStyle/>
        <a:p>
          <a:r>
            <a:rPr lang="en-IN" dirty="0"/>
            <a:t>Beta Testing</a:t>
          </a:r>
        </a:p>
      </dgm:t>
    </dgm:pt>
    <dgm:pt modelId="{071EC85F-D8B6-44F4-97C9-AC6C1261ABF8}" type="parTrans" cxnId="{B18280A2-28BD-45CB-9350-D7934FB7A81D}">
      <dgm:prSet/>
      <dgm:spPr/>
      <dgm:t>
        <a:bodyPr/>
        <a:lstStyle/>
        <a:p>
          <a:endParaRPr lang="en-IN"/>
        </a:p>
      </dgm:t>
    </dgm:pt>
    <dgm:pt modelId="{76E14035-6C28-414A-B494-21DFE6097950}" type="sibTrans" cxnId="{B18280A2-28BD-45CB-9350-D7934FB7A81D}">
      <dgm:prSet/>
      <dgm:spPr/>
      <dgm:t>
        <a:bodyPr/>
        <a:lstStyle/>
        <a:p>
          <a:endParaRPr lang="en-IN"/>
        </a:p>
      </dgm:t>
    </dgm:pt>
    <dgm:pt modelId="{3402877E-28C1-4318-96E9-4FC52534E511}">
      <dgm:prSet/>
      <dgm:spPr/>
      <dgm:t>
        <a:bodyPr/>
        <a:lstStyle/>
        <a:p>
          <a:r>
            <a:rPr lang="en-IN" dirty="0"/>
            <a:t>Market Ready</a:t>
          </a:r>
        </a:p>
      </dgm:t>
    </dgm:pt>
    <dgm:pt modelId="{419CEBB1-B8DA-4D0D-98AF-948F9FB42F4D}" type="parTrans" cxnId="{992B40C8-FD1B-4DDC-832A-B58B62B33B95}">
      <dgm:prSet/>
      <dgm:spPr/>
      <dgm:t>
        <a:bodyPr/>
        <a:lstStyle/>
        <a:p>
          <a:endParaRPr lang="en-IN"/>
        </a:p>
      </dgm:t>
    </dgm:pt>
    <dgm:pt modelId="{FE05D31C-5868-4689-BD6C-517B4B293E28}" type="sibTrans" cxnId="{992B40C8-FD1B-4DDC-832A-B58B62B33B95}">
      <dgm:prSet/>
      <dgm:spPr/>
      <dgm:t>
        <a:bodyPr/>
        <a:lstStyle/>
        <a:p>
          <a:endParaRPr lang="en-IN"/>
        </a:p>
      </dgm:t>
    </dgm:pt>
    <dgm:pt modelId="{1FC9007A-8F68-459B-A62B-BBF60FF4CDAE}">
      <dgm:prSet custT="1"/>
      <dgm:spPr/>
      <dgm:t>
        <a:bodyPr/>
        <a:lstStyle/>
        <a:p>
          <a:pPr>
            <a:buNone/>
          </a:pPr>
          <a:endParaRPr lang="en-IN" sz="1000" dirty="0"/>
        </a:p>
      </dgm:t>
    </dgm:pt>
    <dgm:pt modelId="{6273D5AE-2290-4972-A798-ED6961B3BE1C}" type="parTrans" cxnId="{88CE5FFA-5AD3-48D7-88C9-F5E56049F8C6}">
      <dgm:prSet/>
      <dgm:spPr/>
      <dgm:t>
        <a:bodyPr/>
        <a:lstStyle/>
        <a:p>
          <a:endParaRPr lang="en-IN"/>
        </a:p>
      </dgm:t>
    </dgm:pt>
    <dgm:pt modelId="{FFF39718-CF30-48F7-8F08-37E626101B33}" type="sibTrans" cxnId="{88CE5FFA-5AD3-48D7-88C9-F5E56049F8C6}">
      <dgm:prSet/>
      <dgm:spPr/>
      <dgm:t>
        <a:bodyPr/>
        <a:lstStyle/>
        <a:p>
          <a:endParaRPr lang="en-IN"/>
        </a:p>
      </dgm:t>
    </dgm:pt>
    <dgm:pt modelId="{3BE874F2-34F5-4A68-B890-9D5EAAF2E423}">
      <dgm:prSet/>
      <dgm:spPr/>
      <dgm:t>
        <a:bodyPr/>
        <a:lstStyle/>
        <a:p>
          <a:r>
            <a:rPr lang="en-IN" dirty="0"/>
            <a:t>Development &amp; Evaluation</a:t>
          </a:r>
        </a:p>
      </dgm:t>
    </dgm:pt>
    <dgm:pt modelId="{484B9146-9E1D-4F8F-B002-93AD892CC7A8}" type="parTrans" cxnId="{E99116AF-8B6E-4971-A5C2-FF2962DF5253}">
      <dgm:prSet/>
      <dgm:spPr/>
      <dgm:t>
        <a:bodyPr/>
        <a:lstStyle/>
        <a:p>
          <a:endParaRPr lang="en-IN"/>
        </a:p>
      </dgm:t>
    </dgm:pt>
    <dgm:pt modelId="{B03F1407-77A1-45CF-AAD8-BDF092D38E0C}" type="sibTrans" cxnId="{E99116AF-8B6E-4971-A5C2-FF2962DF5253}">
      <dgm:prSet/>
      <dgm:spPr/>
      <dgm:t>
        <a:bodyPr/>
        <a:lstStyle/>
        <a:p>
          <a:endParaRPr lang="en-IN"/>
        </a:p>
      </dgm:t>
    </dgm:pt>
    <dgm:pt modelId="{8F457972-3229-4941-BA15-570CB73CD1A4}" type="pres">
      <dgm:prSet presAssocID="{92D00024-9208-45A6-A4D5-CFED17FAB178}" presName="Name0" presStyleCnt="0">
        <dgm:presLayoutVars>
          <dgm:dir/>
          <dgm:animLvl val="lvl"/>
          <dgm:resizeHandles val="exact"/>
        </dgm:presLayoutVars>
      </dgm:prSet>
      <dgm:spPr/>
    </dgm:pt>
    <dgm:pt modelId="{28F9EABF-3086-4A94-B36D-11D53389F02A}" type="pres">
      <dgm:prSet presAssocID="{92D00024-9208-45A6-A4D5-CFED17FAB178}" presName="tSp" presStyleCnt="0"/>
      <dgm:spPr/>
    </dgm:pt>
    <dgm:pt modelId="{331A741E-A973-4FA5-96E5-2E82240C8CCE}" type="pres">
      <dgm:prSet presAssocID="{92D00024-9208-45A6-A4D5-CFED17FAB178}" presName="bSp" presStyleCnt="0"/>
      <dgm:spPr/>
    </dgm:pt>
    <dgm:pt modelId="{8963E687-0B37-48A0-9B6C-EF48EC623681}" type="pres">
      <dgm:prSet presAssocID="{92D00024-9208-45A6-A4D5-CFED17FAB178}" presName="process" presStyleCnt="0"/>
      <dgm:spPr/>
    </dgm:pt>
    <dgm:pt modelId="{78BF2EA5-6704-432F-B819-939E6527B055}" type="pres">
      <dgm:prSet presAssocID="{B1E7EA2A-19CA-4B55-8526-05C56E9E0599}" presName="composite1" presStyleCnt="0"/>
      <dgm:spPr/>
    </dgm:pt>
    <dgm:pt modelId="{A144AE34-E021-4B95-AF63-04D2CF277CF0}" type="pres">
      <dgm:prSet presAssocID="{B1E7EA2A-19CA-4B55-8526-05C56E9E0599}" presName="dummyNode1" presStyleLbl="node1" presStyleIdx="0" presStyleCnt="5"/>
      <dgm:spPr/>
    </dgm:pt>
    <dgm:pt modelId="{E7B568DE-2703-47FD-876B-41D3AA0AA1BF}" type="pres">
      <dgm:prSet presAssocID="{B1E7EA2A-19CA-4B55-8526-05C56E9E0599}" presName="childNode1" presStyleLbl="bgAcc1" presStyleIdx="0" presStyleCnt="5">
        <dgm:presLayoutVars>
          <dgm:bulletEnabled val="1"/>
        </dgm:presLayoutVars>
      </dgm:prSet>
      <dgm:spPr/>
    </dgm:pt>
    <dgm:pt modelId="{08E2DD46-B581-4DBE-AB53-A9F189EBCD76}" type="pres">
      <dgm:prSet presAssocID="{B1E7EA2A-19CA-4B55-8526-05C56E9E0599}" presName="childNode1tx" presStyleLbl="bgAcc1" presStyleIdx="0" presStyleCnt="5">
        <dgm:presLayoutVars>
          <dgm:bulletEnabled val="1"/>
        </dgm:presLayoutVars>
      </dgm:prSet>
      <dgm:spPr/>
    </dgm:pt>
    <dgm:pt modelId="{D24B259A-BBA4-4331-9A92-A785E1F6A157}" type="pres">
      <dgm:prSet presAssocID="{B1E7EA2A-19CA-4B55-8526-05C56E9E0599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3F5403F9-9ED5-4513-928C-68DD20A2C1E4}" type="pres">
      <dgm:prSet presAssocID="{B1E7EA2A-19CA-4B55-8526-05C56E9E0599}" presName="connSite1" presStyleCnt="0"/>
      <dgm:spPr/>
    </dgm:pt>
    <dgm:pt modelId="{DBDEBCE6-FE27-43C9-8971-76EF40B517FF}" type="pres">
      <dgm:prSet presAssocID="{7F92A54C-45FE-48D8-8667-36F6E6939845}" presName="Name9" presStyleLbl="sibTrans2D1" presStyleIdx="0" presStyleCnt="4"/>
      <dgm:spPr/>
    </dgm:pt>
    <dgm:pt modelId="{A65ED8AF-72AB-40DF-977B-1148EAD1457E}" type="pres">
      <dgm:prSet presAssocID="{3BE874F2-34F5-4A68-B890-9D5EAAF2E423}" presName="composite2" presStyleCnt="0"/>
      <dgm:spPr/>
    </dgm:pt>
    <dgm:pt modelId="{B7F10C69-56D7-4FE0-BF54-5963D9643B6F}" type="pres">
      <dgm:prSet presAssocID="{3BE874F2-34F5-4A68-B890-9D5EAAF2E423}" presName="dummyNode2" presStyleLbl="node1" presStyleIdx="0" presStyleCnt="5"/>
      <dgm:spPr/>
    </dgm:pt>
    <dgm:pt modelId="{E148B8EB-9B11-4060-AC55-8E078A40FF8B}" type="pres">
      <dgm:prSet presAssocID="{3BE874F2-34F5-4A68-B890-9D5EAAF2E423}" presName="childNode2" presStyleLbl="bgAcc1" presStyleIdx="1" presStyleCnt="5">
        <dgm:presLayoutVars>
          <dgm:bulletEnabled val="1"/>
        </dgm:presLayoutVars>
      </dgm:prSet>
      <dgm:spPr/>
    </dgm:pt>
    <dgm:pt modelId="{E1F8C372-EAAC-4088-BE71-5B8B94464AA1}" type="pres">
      <dgm:prSet presAssocID="{3BE874F2-34F5-4A68-B890-9D5EAAF2E423}" presName="childNode2tx" presStyleLbl="bgAcc1" presStyleIdx="1" presStyleCnt="5">
        <dgm:presLayoutVars>
          <dgm:bulletEnabled val="1"/>
        </dgm:presLayoutVars>
      </dgm:prSet>
      <dgm:spPr/>
    </dgm:pt>
    <dgm:pt modelId="{499506D3-7C1E-4C2A-AED1-1E8FCB0993F0}" type="pres">
      <dgm:prSet presAssocID="{3BE874F2-34F5-4A68-B890-9D5EAAF2E423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0DB3DD5A-C977-46B6-A178-53278280AAA5}" type="pres">
      <dgm:prSet presAssocID="{3BE874F2-34F5-4A68-B890-9D5EAAF2E423}" presName="connSite2" presStyleCnt="0"/>
      <dgm:spPr/>
    </dgm:pt>
    <dgm:pt modelId="{4457AACC-B3F5-4C06-B2BC-031D991ABF82}" type="pres">
      <dgm:prSet presAssocID="{B03F1407-77A1-45CF-AAD8-BDF092D38E0C}" presName="Name18" presStyleLbl="sibTrans2D1" presStyleIdx="1" presStyleCnt="4"/>
      <dgm:spPr/>
    </dgm:pt>
    <dgm:pt modelId="{6C1AD78D-F748-4DD2-A919-666A64245ECF}" type="pres">
      <dgm:prSet presAssocID="{8104743E-FDD0-41DB-80A8-C9FACDD17CA8}" presName="composite1" presStyleCnt="0"/>
      <dgm:spPr/>
    </dgm:pt>
    <dgm:pt modelId="{F1B512E9-4381-402A-BEA2-39391FB5B65C}" type="pres">
      <dgm:prSet presAssocID="{8104743E-FDD0-41DB-80A8-C9FACDD17CA8}" presName="dummyNode1" presStyleLbl="node1" presStyleIdx="1" presStyleCnt="5"/>
      <dgm:spPr/>
    </dgm:pt>
    <dgm:pt modelId="{0FF56EEB-F1F4-42ED-B08B-6DCAB0583B40}" type="pres">
      <dgm:prSet presAssocID="{8104743E-FDD0-41DB-80A8-C9FACDD17CA8}" presName="childNode1" presStyleLbl="bgAcc1" presStyleIdx="2" presStyleCnt="5">
        <dgm:presLayoutVars>
          <dgm:bulletEnabled val="1"/>
        </dgm:presLayoutVars>
      </dgm:prSet>
      <dgm:spPr/>
    </dgm:pt>
    <dgm:pt modelId="{D530A3B5-D38C-4BE9-90AA-DC1F6DD2125D}" type="pres">
      <dgm:prSet presAssocID="{8104743E-FDD0-41DB-80A8-C9FACDD17CA8}" presName="childNode1tx" presStyleLbl="bgAcc1" presStyleIdx="2" presStyleCnt="5">
        <dgm:presLayoutVars>
          <dgm:bulletEnabled val="1"/>
        </dgm:presLayoutVars>
      </dgm:prSet>
      <dgm:spPr/>
    </dgm:pt>
    <dgm:pt modelId="{28DB711C-D009-485A-9A5B-9ED350C198B9}" type="pres">
      <dgm:prSet presAssocID="{8104743E-FDD0-41DB-80A8-C9FACDD17CA8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69588D21-30F5-41EC-9208-051878EEBD24}" type="pres">
      <dgm:prSet presAssocID="{8104743E-FDD0-41DB-80A8-C9FACDD17CA8}" presName="connSite1" presStyleCnt="0"/>
      <dgm:spPr/>
    </dgm:pt>
    <dgm:pt modelId="{44DD4BD3-2F51-4706-946B-4761489060E8}" type="pres">
      <dgm:prSet presAssocID="{DD4625FD-8D68-4444-8E7B-73F753249070}" presName="Name9" presStyleLbl="sibTrans2D1" presStyleIdx="2" presStyleCnt="4"/>
      <dgm:spPr/>
    </dgm:pt>
    <dgm:pt modelId="{C8824781-5CCD-4D1D-B143-9984F1E5B47E}" type="pres">
      <dgm:prSet presAssocID="{4E72B47F-18C8-49B8-B61E-2BA1DEC2D4AA}" presName="composite2" presStyleCnt="0"/>
      <dgm:spPr/>
    </dgm:pt>
    <dgm:pt modelId="{2B78F39D-2233-48A2-B9F3-3746E5099AFA}" type="pres">
      <dgm:prSet presAssocID="{4E72B47F-18C8-49B8-B61E-2BA1DEC2D4AA}" presName="dummyNode2" presStyleLbl="node1" presStyleIdx="2" presStyleCnt="5"/>
      <dgm:spPr/>
    </dgm:pt>
    <dgm:pt modelId="{8E5D76D5-F692-4CD5-A2B1-116C52367D5C}" type="pres">
      <dgm:prSet presAssocID="{4E72B47F-18C8-49B8-B61E-2BA1DEC2D4AA}" presName="childNode2" presStyleLbl="bgAcc1" presStyleIdx="3" presStyleCnt="5">
        <dgm:presLayoutVars>
          <dgm:bulletEnabled val="1"/>
        </dgm:presLayoutVars>
      </dgm:prSet>
      <dgm:spPr/>
    </dgm:pt>
    <dgm:pt modelId="{955AF08A-206B-4BE9-BCC6-4CF65B795E57}" type="pres">
      <dgm:prSet presAssocID="{4E72B47F-18C8-49B8-B61E-2BA1DEC2D4AA}" presName="childNode2tx" presStyleLbl="bgAcc1" presStyleIdx="3" presStyleCnt="5">
        <dgm:presLayoutVars>
          <dgm:bulletEnabled val="1"/>
        </dgm:presLayoutVars>
      </dgm:prSet>
      <dgm:spPr/>
    </dgm:pt>
    <dgm:pt modelId="{4CFA1660-D04D-403E-A74B-71FEC4685A73}" type="pres">
      <dgm:prSet presAssocID="{4E72B47F-18C8-49B8-B61E-2BA1DEC2D4AA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09963A81-DD25-4892-A741-70DB06E47810}" type="pres">
      <dgm:prSet presAssocID="{4E72B47F-18C8-49B8-B61E-2BA1DEC2D4AA}" presName="connSite2" presStyleCnt="0"/>
      <dgm:spPr/>
    </dgm:pt>
    <dgm:pt modelId="{CCC3A0A2-F2C7-4D31-B1FE-4CB2C50BE8E1}" type="pres">
      <dgm:prSet presAssocID="{76E14035-6C28-414A-B494-21DFE6097950}" presName="Name18" presStyleLbl="sibTrans2D1" presStyleIdx="3" presStyleCnt="4"/>
      <dgm:spPr/>
    </dgm:pt>
    <dgm:pt modelId="{BD00420C-6EF8-434C-B2F0-9D4957DFD06A}" type="pres">
      <dgm:prSet presAssocID="{3402877E-28C1-4318-96E9-4FC52534E511}" presName="composite1" presStyleCnt="0"/>
      <dgm:spPr/>
    </dgm:pt>
    <dgm:pt modelId="{FBF209A1-4265-4844-85CF-DC15A1B4001B}" type="pres">
      <dgm:prSet presAssocID="{3402877E-28C1-4318-96E9-4FC52534E511}" presName="dummyNode1" presStyleLbl="node1" presStyleIdx="3" presStyleCnt="5"/>
      <dgm:spPr/>
    </dgm:pt>
    <dgm:pt modelId="{D627DE06-1707-4722-B727-ADCAA65DEEAF}" type="pres">
      <dgm:prSet presAssocID="{3402877E-28C1-4318-96E9-4FC52534E511}" presName="childNode1" presStyleLbl="bgAcc1" presStyleIdx="4" presStyleCnt="5">
        <dgm:presLayoutVars>
          <dgm:bulletEnabled val="1"/>
        </dgm:presLayoutVars>
      </dgm:prSet>
      <dgm:spPr/>
    </dgm:pt>
    <dgm:pt modelId="{6B963C64-4D58-4254-B3EF-2FE5E292032C}" type="pres">
      <dgm:prSet presAssocID="{3402877E-28C1-4318-96E9-4FC52534E511}" presName="childNode1tx" presStyleLbl="bgAcc1" presStyleIdx="4" presStyleCnt="5">
        <dgm:presLayoutVars>
          <dgm:bulletEnabled val="1"/>
        </dgm:presLayoutVars>
      </dgm:prSet>
      <dgm:spPr/>
    </dgm:pt>
    <dgm:pt modelId="{73195BEE-CA2D-4C69-9468-5DC8720ED4E1}" type="pres">
      <dgm:prSet presAssocID="{3402877E-28C1-4318-96E9-4FC52534E511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E2FD43C7-1C8D-4737-99E2-EC7AD6711D89}" type="pres">
      <dgm:prSet presAssocID="{3402877E-28C1-4318-96E9-4FC52534E511}" presName="connSite1" presStyleCnt="0"/>
      <dgm:spPr/>
    </dgm:pt>
  </dgm:ptLst>
  <dgm:cxnLst>
    <dgm:cxn modelId="{61EAA65B-4A6B-46ED-BC86-05906127DEFC}" type="presOf" srcId="{3BE874F2-34F5-4A68-B890-9D5EAAF2E423}" destId="{499506D3-7C1E-4C2A-AED1-1E8FCB0993F0}" srcOrd="0" destOrd="0" presId="urn:microsoft.com/office/officeart/2005/8/layout/hProcess4"/>
    <dgm:cxn modelId="{B36EF15D-AC7D-47C6-AA19-FEF2892312CB}" type="presOf" srcId="{76E14035-6C28-414A-B494-21DFE6097950}" destId="{CCC3A0A2-F2C7-4D31-B1FE-4CB2C50BE8E1}" srcOrd="0" destOrd="0" presId="urn:microsoft.com/office/officeart/2005/8/layout/hProcess4"/>
    <dgm:cxn modelId="{E315D760-73CC-4114-A2D2-A64348012FD3}" type="presOf" srcId="{1FC9007A-8F68-459B-A62B-BBF60FF4CDAE}" destId="{08E2DD46-B581-4DBE-AB53-A9F189EBCD76}" srcOrd="1" destOrd="0" presId="urn:microsoft.com/office/officeart/2005/8/layout/hProcess4"/>
    <dgm:cxn modelId="{A14CED83-3235-4BA3-A52B-9480CB920202}" type="presOf" srcId="{92D00024-9208-45A6-A4D5-CFED17FAB178}" destId="{8F457972-3229-4941-BA15-570CB73CD1A4}" srcOrd="0" destOrd="0" presId="urn:microsoft.com/office/officeart/2005/8/layout/hProcess4"/>
    <dgm:cxn modelId="{72420298-1AD9-4C7C-8D26-5A029BC33D0B}" type="presOf" srcId="{7F92A54C-45FE-48D8-8667-36F6E6939845}" destId="{DBDEBCE6-FE27-43C9-8971-76EF40B517FF}" srcOrd="0" destOrd="0" presId="urn:microsoft.com/office/officeart/2005/8/layout/hProcess4"/>
    <dgm:cxn modelId="{7C1B52A1-EFD9-4E3F-87B1-2B37378CE85B}" type="presOf" srcId="{3402877E-28C1-4318-96E9-4FC52534E511}" destId="{73195BEE-CA2D-4C69-9468-5DC8720ED4E1}" srcOrd="0" destOrd="0" presId="urn:microsoft.com/office/officeart/2005/8/layout/hProcess4"/>
    <dgm:cxn modelId="{B18280A2-28BD-45CB-9350-D7934FB7A81D}" srcId="{92D00024-9208-45A6-A4D5-CFED17FAB178}" destId="{4E72B47F-18C8-49B8-B61E-2BA1DEC2D4AA}" srcOrd="3" destOrd="0" parTransId="{071EC85F-D8B6-44F4-97C9-AC6C1261ABF8}" sibTransId="{76E14035-6C28-414A-B494-21DFE6097950}"/>
    <dgm:cxn modelId="{E99116AF-8B6E-4971-A5C2-FF2962DF5253}" srcId="{92D00024-9208-45A6-A4D5-CFED17FAB178}" destId="{3BE874F2-34F5-4A68-B890-9D5EAAF2E423}" srcOrd="1" destOrd="0" parTransId="{484B9146-9E1D-4F8F-B002-93AD892CC7A8}" sibTransId="{B03F1407-77A1-45CF-AAD8-BDF092D38E0C}"/>
    <dgm:cxn modelId="{A9C2B2B9-7080-47D0-95E4-09C28B219A5E}" srcId="{92D00024-9208-45A6-A4D5-CFED17FAB178}" destId="{B1E7EA2A-19CA-4B55-8526-05C56E9E0599}" srcOrd="0" destOrd="0" parTransId="{8352E3EE-F395-4D6B-8A12-3A929B6BD292}" sibTransId="{7F92A54C-45FE-48D8-8667-36F6E6939845}"/>
    <dgm:cxn modelId="{992B40C8-FD1B-4DDC-832A-B58B62B33B95}" srcId="{92D00024-9208-45A6-A4D5-CFED17FAB178}" destId="{3402877E-28C1-4318-96E9-4FC52534E511}" srcOrd="4" destOrd="0" parTransId="{419CEBB1-B8DA-4D0D-98AF-948F9FB42F4D}" sibTransId="{FE05D31C-5868-4689-BD6C-517B4B293E28}"/>
    <dgm:cxn modelId="{47B8EBC9-2028-441E-AFDD-D103205B8E44}" type="presOf" srcId="{4E72B47F-18C8-49B8-B61E-2BA1DEC2D4AA}" destId="{4CFA1660-D04D-403E-A74B-71FEC4685A73}" srcOrd="0" destOrd="0" presId="urn:microsoft.com/office/officeart/2005/8/layout/hProcess4"/>
    <dgm:cxn modelId="{BCEDD2D8-2660-47AA-B82F-DA17952F8C40}" type="presOf" srcId="{B03F1407-77A1-45CF-AAD8-BDF092D38E0C}" destId="{4457AACC-B3F5-4C06-B2BC-031D991ABF82}" srcOrd="0" destOrd="0" presId="urn:microsoft.com/office/officeart/2005/8/layout/hProcess4"/>
    <dgm:cxn modelId="{16C7B5DC-E826-4292-A9AD-01B806AFB87A}" type="presOf" srcId="{1FC9007A-8F68-459B-A62B-BBF60FF4CDAE}" destId="{E7B568DE-2703-47FD-876B-41D3AA0AA1BF}" srcOrd="0" destOrd="0" presId="urn:microsoft.com/office/officeart/2005/8/layout/hProcess4"/>
    <dgm:cxn modelId="{251729E4-280B-4983-98A8-21AD9652E644}" type="presOf" srcId="{B1E7EA2A-19CA-4B55-8526-05C56E9E0599}" destId="{D24B259A-BBA4-4331-9A92-A785E1F6A157}" srcOrd="0" destOrd="0" presId="urn:microsoft.com/office/officeart/2005/8/layout/hProcess4"/>
    <dgm:cxn modelId="{A0C4F9E5-7627-4CE1-9865-AFA3222F9827}" type="presOf" srcId="{8104743E-FDD0-41DB-80A8-C9FACDD17CA8}" destId="{28DB711C-D009-485A-9A5B-9ED350C198B9}" srcOrd="0" destOrd="0" presId="urn:microsoft.com/office/officeart/2005/8/layout/hProcess4"/>
    <dgm:cxn modelId="{E1F270E9-4FE3-4F94-AE44-8D7B67C09722}" type="presOf" srcId="{DD4625FD-8D68-4444-8E7B-73F753249070}" destId="{44DD4BD3-2F51-4706-946B-4761489060E8}" srcOrd="0" destOrd="0" presId="urn:microsoft.com/office/officeart/2005/8/layout/hProcess4"/>
    <dgm:cxn modelId="{0A1F8EEC-422A-45BF-9C47-591D0A2D9E43}" srcId="{92D00024-9208-45A6-A4D5-CFED17FAB178}" destId="{8104743E-FDD0-41DB-80A8-C9FACDD17CA8}" srcOrd="2" destOrd="0" parTransId="{79933F12-81E2-40C9-8959-9D3AB5F311D7}" sibTransId="{DD4625FD-8D68-4444-8E7B-73F753249070}"/>
    <dgm:cxn modelId="{88CE5FFA-5AD3-48D7-88C9-F5E56049F8C6}" srcId="{B1E7EA2A-19CA-4B55-8526-05C56E9E0599}" destId="{1FC9007A-8F68-459B-A62B-BBF60FF4CDAE}" srcOrd="0" destOrd="0" parTransId="{6273D5AE-2290-4972-A798-ED6961B3BE1C}" sibTransId="{FFF39718-CF30-48F7-8F08-37E626101B33}"/>
    <dgm:cxn modelId="{51AF5F6C-3391-4EEB-A088-82999DA0037A}" type="presParOf" srcId="{8F457972-3229-4941-BA15-570CB73CD1A4}" destId="{28F9EABF-3086-4A94-B36D-11D53389F02A}" srcOrd="0" destOrd="0" presId="urn:microsoft.com/office/officeart/2005/8/layout/hProcess4"/>
    <dgm:cxn modelId="{4A3F5AD3-5679-4584-A938-F25403F57E28}" type="presParOf" srcId="{8F457972-3229-4941-BA15-570CB73CD1A4}" destId="{331A741E-A973-4FA5-96E5-2E82240C8CCE}" srcOrd="1" destOrd="0" presId="urn:microsoft.com/office/officeart/2005/8/layout/hProcess4"/>
    <dgm:cxn modelId="{FC29856B-6551-4329-9667-229C4916693E}" type="presParOf" srcId="{8F457972-3229-4941-BA15-570CB73CD1A4}" destId="{8963E687-0B37-48A0-9B6C-EF48EC623681}" srcOrd="2" destOrd="0" presId="urn:microsoft.com/office/officeart/2005/8/layout/hProcess4"/>
    <dgm:cxn modelId="{789F4893-2CA5-4275-9FE7-CCAC671306E8}" type="presParOf" srcId="{8963E687-0B37-48A0-9B6C-EF48EC623681}" destId="{78BF2EA5-6704-432F-B819-939E6527B055}" srcOrd="0" destOrd="0" presId="urn:microsoft.com/office/officeart/2005/8/layout/hProcess4"/>
    <dgm:cxn modelId="{51E80BB9-E921-4CEA-A3A7-52770ECFDB74}" type="presParOf" srcId="{78BF2EA5-6704-432F-B819-939E6527B055}" destId="{A144AE34-E021-4B95-AF63-04D2CF277CF0}" srcOrd="0" destOrd="0" presId="urn:microsoft.com/office/officeart/2005/8/layout/hProcess4"/>
    <dgm:cxn modelId="{798FFC2A-50CC-4136-B7EE-B3EEF42F0197}" type="presParOf" srcId="{78BF2EA5-6704-432F-B819-939E6527B055}" destId="{E7B568DE-2703-47FD-876B-41D3AA0AA1BF}" srcOrd="1" destOrd="0" presId="urn:microsoft.com/office/officeart/2005/8/layout/hProcess4"/>
    <dgm:cxn modelId="{205E5C4B-EA15-4D4D-BE11-3C3412AA6B65}" type="presParOf" srcId="{78BF2EA5-6704-432F-B819-939E6527B055}" destId="{08E2DD46-B581-4DBE-AB53-A9F189EBCD76}" srcOrd="2" destOrd="0" presId="urn:microsoft.com/office/officeart/2005/8/layout/hProcess4"/>
    <dgm:cxn modelId="{AF4E5016-32CD-4F17-9E28-E6D5299FA6C8}" type="presParOf" srcId="{78BF2EA5-6704-432F-B819-939E6527B055}" destId="{D24B259A-BBA4-4331-9A92-A785E1F6A157}" srcOrd="3" destOrd="0" presId="urn:microsoft.com/office/officeart/2005/8/layout/hProcess4"/>
    <dgm:cxn modelId="{E66C3054-37F4-4785-8B51-9A7A3984B356}" type="presParOf" srcId="{78BF2EA5-6704-432F-B819-939E6527B055}" destId="{3F5403F9-9ED5-4513-928C-68DD20A2C1E4}" srcOrd="4" destOrd="0" presId="urn:microsoft.com/office/officeart/2005/8/layout/hProcess4"/>
    <dgm:cxn modelId="{06128054-D0C8-4A47-99C4-B81DF91772AC}" type="presParOf" srcId="{8963E687-0B37-48A0-9B6C-EF48EC623681}" destId="{DBDEBCE6-FE27-43C9-8971-76EF40B517FF}" srcOrd="1" destOrd="0" presId="urn:microsoft.com/office/officeart/2005/8/layout/hProcess4"/>
    <dgm:cxn modelId="{7E80EAC6-603C-4675-80DB-DC3F80403855}" type="presParOf" srcId="{8963E687-0B37-48A0-9B6C-EF48EC623681}" destId="{A65ED8AF-72AB-40DF-977B-1148EAD1457E}" srcOrd="2" destOrd="0" presId="urn:microsoft.com/office/officeart/2005/8/layout/hProcess4"/>
    <dgm:cxn modelId="{DCA43820-E07D-48A7-9008-161FC2BA3B0A}" type="presParOf" srcId="{A65ED8AF-72AB-40DF-977B-1148EAD1457E}" destId="{B7F10C69-56D7-4FE0-BF54-5963D9643B6F}" srcOrd="0" destOrd="0" presId="urn:microsoft.com/office/officeart/2005/8/layout/hProcess4"/>
    <dgm:cxn modelId="{ABC805F6-F407-4D40-BB0A-EE3CF9D42294}" type="presParOf" srcId="{A65ED8AF-72AB-40DF-977B-1148EAD1457E}" destId="{E148B8EB-9B11-4060-AC55-8E078A40FF8B}" srcOrd="1" destOrd="0" presId="urn:microsoft.com/office/officeart/2005/8/layout/hProcess4"/>
    <dgm:cxn modelId="{E6194E40-792B-4439-A303-DCECC25B07B0}" type="presParOf" srcId="{A65ED8AF-72AB-40DF-977B-1148EAD1457E}" destId="{E1F8C372-EAAC-4088-BE71-5B8B94464AA1}" srcOrd="2" destOrd="0" presId="urn:microsoft.com/office/officeart/2005/8/layout/hProcess4"/>
    <dgm:cxn modelId="{8FFBB9F7-97EF-4062-910F-42284DE7CF31}" type="presParOf" srcId="{A65ED8AF-72AB-40DF-977B-1148EAD1457E}" destId="{499506D3-7C1E-4C2A-AED1-1E8FCB0993F0}" srcOrd="3" destOrd="0" presId="urn:microsoft.com/office/officeart/2005/8/layout/hProcess4"/>
    <dgm:cxn modelId="{BBF3E3C4-C99D-4FD5-B34E-E934374004AC}" type="presParOf" srcId="{A65ED8AF-72AB-40DF-977B-1148EAD1457E}" destId="{0DB3DD5A-C977-46B6-A178-53278280AAA5}" srcOrd="4" destOrd="0" presId="urn:microsoft.com/office/officeart/2005/8/layout/hProcess4"/>
    <dgm:cxn modelId="{B2575B00-51E1-4A06-ADC7-C01065413899}" type="presParOf" srcId="{8963E687-0B37-48A0-9B6C-EF48EC623681}" destId="{4457AACC-B3F5-4C06-B2BC-031D991ABF82}" srcOrd="3" destOrd="0" presId="urn:microsoft.com/office/officeart/2005/8/layout/hProcess4"/>
    <dgm:cxn modelId="{6ED3552C-EB6B-4D76-8295-B3AC8A40F95B}" type="presParOf" srcId="{8963E687-0B37-48A0-9B6C-EF48EC623681}" destId="{6C1AD78D-F748-4DD2-A919-666A64245ECF}" srcOrd="4" destOrd="0" presId="urn:microsoft.com/office/officeart/2005/8/layout/hProcess4"/>
    <dgm:cxn modelId="{6314B565-2555-46B4-876A-14F3FB8FD25E}" type="presParOf" srcId="{6C1AD78D-F748-4DD2-A919-666A64245ECF}" destId="{F1B512E9-4381-402A-BEA2-39391FB5B65C}" srcOrd="0" destOrd="0" presId="urn:microsoft.com/office/officeart/2005/8/layout/hProcess4"/>
    <dgm:cxn modelId="{21DAFC19-9BA1-4120-87E1-623DC13E17EC}" type="presParOf" srcId="{6C1AD78D-F748-4DD2-A919-666A64245ECF}" destId="{0FF56EEB-F1F4-42ED-B08B-6DCAB0583B40}" srcOrd="1" destOrd="0" presId="urn:microsoft.com/office/officeart/2005/8/layout/hProcess4"/>
    <dgm:cxn modelId="{51442358-4BE0-4BFC-BCC0-4AC46A8F109D}" type="presParOf" srcId="{6C1AD78D-F748-4DD2-A919-666A64245ECF}" destId="{D530A3B5-D38C-4BE9-90AA-DC1F6DD2125D}" srcOrd="2" destOrd="0" presId="urn:microsoft.com/office/officeart/2005/8/layout/hProcess4"/>
    <dgm:cxn modelId="{1421E87C-0A59-416A-93C9-721489AAF47F}" type="presParOf" srcId="{6C1AD78D-F748-4DD2-A919-666A64245ECF}" destId="{28DB711C-D009-485A-9A5B-9ED350C198B9}" srcOrd="3" destOrd="0" presId="urn:microsoft.com/office/officeart/2005/8/layout/hProcess4"/>
    <dgm:cxn modelId="{87755F1F-268B-43EA-8943-07EC1661B4D6}" type="presParOf" srcId="{6C1AD78D-F748-4DD2-A919-666A64245ECF}" destId="{69588D21-30F5-41EC-9208-051878EEBD24}" srcOrd="4" destOrd="0" presId="urn:microsoft.com/office/officeart/2005/8/layout/hProcess4"/>
    <dgm:cxn modelId="{DF44AC0F-FAB0-4413-9E37-61663AE03492}" type="presParOf" srcId="{8963E687-0B37-48A0-9B6C-EF48EC623681}" destId="{44DD4BD3-2F51-4706-946B-4761489060E8}" srcOrd="5" destOrd="0" presId="urn:microsoft.com/office/officeart/2005/8/layout/hProcess4"/>
    <dgm:cxn modelId="{0DF4651B-A9FA-4D86-BED3-7E3FDFCB73BB}" type="presParOf" srcId="{8963E687-0B37-48A0-9B6C-EF48EC623681}" destId="{C8824781-5CCD-4D1D-B143-9984F1E5B47E}" srcOrd="6" destOrd="0" presId="urn:microsoft.com/office/officeart/2005/8/layout/hProcess4"/>
    <dgm:cxn modelId="{2A83349F-851D-4545-83EB-3017DD312EE7}" type="presParOf" srcId="{C8824781-5CCD-4D1D-B143-9984F1E5B47E}" destId="{2B78F39D-2233-48A2-B9F3-3746E5099AFA}" srcOrd="0" destOrd="0" presId="urn:microsoft.com/office/officeart/2005/8/layout/hProcess4"/>
    <dgm:cxn modelId="{807C9032-35BD-4CF8-AA2C-215F7ED13F6D}" type="presParOf" srcId="{C8824781-5CCD-4D1D-B143-9984F1E5B47E}" destId="{8E5D76D5-F692-4CD5-A2B1-116C52367D5C}" srcOrd="1" destOrd="0" presId="urn:microsoft.com/office/officeart/2005/8/layout/hProcess4"/>
    <dgm:cxn modelId="{3FDBA94C-43EC-448D-B9CE-BBEE47EACB55}" type="presParOf" srcId="{C8824781-5CCD-4D1D-B143-9984F1E5B47E}" destId="{955AF08A-206B-4BE9-BCC6-4CF65B795E57}" srcOrd="2" destOrd="0" presId="urn:microsoft.com/office/officeart/2005/8/layout/hProcess4"/>
    <dgm:cxn modelId="{BC4F98FF-E55E-43DC-B831-4CEA8F37B33A}" type="presParOf" srcId="{C8824781-5CCD-4D1D-B143-9984F1E5B47E}" destId="{4CFA1660-D04D-403E-A74B-71FEC4685A73}" srcOrd="3" destOrd="0" presId="urn:microsoft.com/office/officeart/2005/8/layout/hProcess4"/>
    <dgm:cxn modelId="{0A4F0E9C-1AB4-4B27-AE22-3EB496550509}" type="presParOf" srcId="{C8824781-5CCD-4D1D-B143-9984F1E5B47E}" destId="{09963A81-DD25-4892-A741-70DB06E47810}" srcOrd="4" destOrd="0" presId="urn:microsoft.com/office/officeart/2005/8/layout/hProcess4"/>
    <dgm:cxn modelId="{D29B922F-75D5-4622-B7A5-1EDE4F4A8EDF}" type="presParOf" srcId="{8963E687-0B37-48A0-9B6C-EF48EC623681}" destId="{CCC3A0A2-F2C7-4D31-B1FE-4CB2C50BE8E1}" srcOrd="7" destOrd="0" presId="urn:microsoft.com/office/officeart/2005/8/layout/hProcess4"/>
    <dgm:cxn modelId="{3AC24FB1-08FE-480E-AD41-5A6AEFD0DB4C}" type="presParOf" srcId="{8963E687-0B37-48A0-9B6C-EF48EC623681}" destId="{BD00420C-6EF8-434C-B2F0-9D4957DFD06A}" srcOrd="8" destOrd="0" presId="urn:microsoft.com/office/officeart/2005/8/layout/hProcess4"/>
    <dgm:cxn modelId="{90F92DBC-7B40-4001-B09F-782976250955}" type="presParOf" srcId="{BD00420C-6EF8-434C-B2F0-9D4957DFD06A}" destId="{FBF209A1-4265-4844-85CF-DC15A1B4001B}" srcOrd="0" destOrd="0" presId="urn:microsoft.com/office/officeart/2005/8/layout/hProcess4"/>
    <dgm:cxn modelId="{8319D307-1E86-4C9D-A2A8-5FDAEEAF4D23}" type="presParOf" srcId="{BD00420C-6EF8-434C-B2F0-9D4957DFD06A}" destId="{D627DE06-1707-4722-B727-ADCAA65DEEAF}" srcOrd="1" destOrd="0" presId="urn:microsoft.com/office/officeart/2005/8/layout/hProcess4"/>
    <dgm:cxn modelId="{2B15A2DD-AAE8-4DB2-B657-EF8B2AD017F5}" type="presParOf" srcId="{BD00420C-6EF8-434C-B2F0-9D4957DFD06A}" destId="{6B963C64-4D58-4254-B3EF-2FE5E292032C}" srcOrd="2" destOrd="0" presId="urn:microsoft.com/office/officeart/2005/8/layout/hProcess4"/>
    <dgm:cxn modelId="{376092B1-1B0A-4913-8454-913035DA8A31}" type="presParOf" srcId="{BD00420C-6EF8-434C-B2F0-9D4957DFD06A}" destId="{73195BEE-CA2D-4C69-9468-5DC8720ED4E1}" srcOrd="3" destOrd="0" presId="urn:microsoft.com/office/officeart/2005/8/layout/hProcess4"/>
    <dgm:cxn modelId="{22FB95C6-E495-4BEF-BC71-E6AB87B76307}" type="presParOf" srcId="{BD00420C-6EF8-434C-B2F0-9D4957DFD06A}" destId="{E2FD43C7-1C8D-4737-99E2-EC7AD6711D8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D8989E-8FA0-496F-AF25-7259107C3048}" type="doc">
      <dgm:prSet loTypeId="urn:microsoft.com/office/officeart/2005/8/layout/targe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AB7A8F-153B-4C9F-9164-33F9517465B2}">
      <dgm:prSet phldrT="[Text]"/>
      <dgm:spPr/>
      <dgm:t>
        <a:bodyPr/>
        <a:lstStyle/>
        <a:p>
          <a:r>
            <a:rPr lang="en-IN" dirty="0"/>
            <a:t>Freemium model</a:t>
          </a:r>
        </a:p>
      </dgm:t>
    </dgm:pt>
    <dgm:pt modelId="{DD6D9550-48CD-4C87-974D-3CF1F0D896E0}" type="parTrans" cxnId="{9993D28D-10D3-4B3E-AF8F-D68DE5641825}">
      <dgm:prSet/>
      <dgm:spPr/>
      <dgm:t>
        <a:bodyPr/>
        <a:lstStyle/>
        <a:p>
          <a:endParaRPr lang="en-IN"/>
        </a:p>
      </dgm:t>
    </dgm:pt>
    <dgm:pt modelId="{EBC7736F-494C-48F1-B655-572DB43D66D2}" type="sibTrans" cxnId="{9993D28D-10D3-4B3E-AF8F-D68DE5641825}">
      <dgm:prSet/>
      <dgm:spPr/>
      <dgm:t>
        <a:bodyPr/>
        <a:lstStyle/>
        <a:p>
          <a:endParaRPr lang="en-IN"/>
        </a:p>
      </dgm:t>
    </dgm:pt>
    <dgm:pt modelId="{D40F8ABB-D0DD-41A3-9840-386A3C6EB246}">
      <dgm:prSet phldrT="[Text]"/>
      <dgm:spPr/>
      <dgm:t>
        <a:bodyPr/>
        <a:lstStyle/>
        <a:p>
          <a:r>
            <a:rPr lang="en-IN" dirty="0"/>
            <a:t>In-app advertising</a:t>
          </a:r>
        </a:p>
      </dgm:t>
    </dgm:pt>
    <dgm:pt modelId="{F1CD66CA-0A68-468E-BB86-533857193CEE}" type="parTrans" cxnId="{97772355-A561-426D-A2A4-252DFD569766}">
      <dgm:prSet/>
      <dgm:spPr/>
      <dgm:t>
        <a:bodyPr/>
        <a:lstStyle/>
        <a:p>
          <a:endParaRPr lang="en-IN"/>
        </a:p>
      </dgm:t>
    </dgm:pt>
    <dgm:pt modelId="{457BFF84-7829-4BE0-A71E-AA11B48EEDE4}" type="sibTrans" cxnId="{97772355-A561-426D-A2A4-252DFD569766}">
      <dgm:prSet/>
      <dgm:spPr/>
      <dgm:t>
        <a:bodyPr/>
        <a:lstStyle/>
        <a:p>
          <a:endParaRPr lang="en-IN"/>
        </a:p>
      </dgm:t>
    </dgm:pt>
    <dgm:pt modelId="{3EEA970D-538F-42D3-A106-465BB7C3DB06}">
      <dgm:prSet phldrT="[Text]"/>
      <dgm:spPr/>
      <dgm:t>
        <a:bodyPr/>
        <a:lstStyle/>
        <a:p>
          <a:r>
            <a:rPr lang="en-IN" dirty="0"/>
            <a:t>Acquisition from DAAD</a:t>
          </a:r>
        </a:p>
      </dgm:t>
    </dgm:pt>
    <dgm:pt modelId="{59EDDF2E-EBC4-4571-8359-FCF4F7BC79EE}" type="parTrans" cxnId="{AA026AFA-73CB-40F2-8079-6EECA13CCD5D}">
      <dgm:prSet/>
      <dgm:spPr/>
      <dgm:t>
        <a:bodyPr/>
        <a:lstStyle/>
        <a:p>
          <a:endParaRPr lang="en-IN"/>
        </a:p>
      </dgm:t>
    </dgm:pt>
    <dgm:pt modelId="{BE372158-8D33-4DFA-BF87-17E2F8AA26AB}" type="sibTrans" cxnId="{AA026AFA-73CB-40F2-8079-6EECA13CCD5D}">
      <dgm:prSet/>
      <dgm:spPr/>
      <dgm:t>
        <a:bodyPr/>
        <a:lstStyle/>
        <a:p>
          <a:endParaRPr lang="en-IN"/>
        </a:p>
      </dgm:t>
    </dgm:pt>
    <dgm:pt modelId="{9F45F67A-E070-4B9D-BFBE-1A8628BA9AF1}">
      <dgm:prSet phldrT="[Text]"/>
      <dgm:spPr/>
      <dgm:t>
        <a:bodyPr/>
        <a:lstStyle/>
        <a:p>
          <a:r>
            <a:rPr lang="en-IN" dirty="0"/>
            <a:t>Counselling and Consultation services</a:t>
          </a:r>
        </a:p>
      </dgm:t>
    </dgm:pt>
    <dgm:pt modelId="{63F62139-FD83-4F2B-975D-BAAA06D2F83A}" type="parTrans" cxnId="{ABFFA6E0-B5C3-4FFC-8E25-D8EDC4E96A87}">
      <dgm:prSet/>
      <dgm:spPr/>
      <dgm:t>
        <a:bodyPr/>
        <a:lstStyle/>
        <a:p>
          <a:endParaRPr lang="en-IN"/>
        </a:p>
      </dgm:t>
    </dgm:pt>
    <dgm:pt modelId="{E1C29C25-7C0F-4304-9B59-83BE73C2742A}" type="sibTrans" cxnId="{ABFFA6E0-B5C3-4FFC-8E25-D8EDC4E96A87}">
      <dgm:prSet/>
      <dgm:spPr/>
      <dgm:t>
        <a:bodyPr/>
        <a:lstStyle/>
        <a:p>
          <a:endParaRPr lang="en-IN"/>
        </a:p>
      </dgm:t>
    </dgm:pt>
    <dgm:pt modelId="{82254346-12C8-41F0-971B-3D16F013C5A6}" type="pres">
      <dgm:prSet presAssocID="{9FD8989E-8FA0-496F-AF25-7259107C304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3F538B5D-052C-440C-BEBE-D87C97C26412}" type="pres">
      <dgm:prSet presAssocID="{CAAB7A8F-153B-4C9F-9164-33F9517465B2}" presName="circle1" presStyleLbl="node1" presStyleIdx="0" presStyleCnt="4"/>
      <dgm:spPr/>
    </dgm:pt>
    <dgm:pt modelId="{E7CF5FEB-D4B2-45B7-8429-A3D359E91CC4}" type="pres">
      <dgm:prSet presAssocID="{CAAB7A8F-153B-4C9F-9164-33F9517465B2}" presName="space" presStyleCnt="0"/>
      <dgm:spPr/>
    </dgm:pt>
    <dgm:pt modelId="{F1073188-592E-4918-9A48-ECFA590DE163}" type="pres">
      <dgm:prSet presAssocID="{CAAB7A8F-153B-4C9F-9164-33F9517465B2}" presName="rect1" presStyleLbl="alignAcc1" presStyleIdx="0" presStyleCnt="4"/>
      <dgm:spPr/>
    </dgm:pt>
    <dgm:pt modelId="{349E7935-1112-4EF6-B803-D659D3347898}" type="pres">
      <dgm:prSet presAssocID="{D40F8ABB-D0DD-41A3-9840-386A3C6EB246}" presName="vertSpace2" presStyleLbl="node1" presStyleIdx="0" presStyleCnt="4"/>
      <dgm:spPr/>
    </dgm:pt>
    <dgm:pt modelId="{ED6B9351-89D6-4544-BC81-739487CCEBFE}" type="pres">
      <dgm:prSet presAssocID="{D40F8ABB-D0DD-41A3-9840-386A3C6EB246}" presName="circle2" presStyleLbl="node1" presStyleIdx="1" presStyleCnt="4"/>
      <dgm:spPr/>
    </dgm:pt>
    <dgm:pt modelId="{09EC4CAD-4639-4222-B1DB-09AC3486577B}" type="pres">
      <dgm:prSet presAssocID="{D40F8ABB-D0DD-41A3-9840-386A3C6EB246}" presName="rect2" presStyleLbl="alignAcc1" presStyleIdx="1" presStyleCnt="4"/>
      <dgm:spPr/>
    </dgm:pt>
    <dgm:pt modelId="{0E7A59C3-F5CF-4B02-ADE0-5BE651B2CEAA}" type="pres">
      <dgm:prSet presAssocID="{3EEA970D-538F-42D3-A106-465BB7C3DB06}" presName="vertSpace3" presStyleLbl="node1" presStyleIdx="1" presStyleCnt="4"/>
      <dgm:spPr/>
    </dgm:pt>
    <dgm:pt modelId="{D5672254-E896-4D79-8E82-4713522CECA9}" type="pres">
      <dgm:prSet presAssocID="{3EEA970D-538F-42D3-A106-465BB7C3DB06}" presName="circle3" presStyleLbl="node1" presStyleIdx="2" presStyleCnt="4"/>
      <dgm:spPr/>
    </dgm:pt>
    <dgm:pt modelId="{5714FC6F-D2B0-4073-A289-AB76B5474E1A}" type="pres">
      <dgm:prSet presAssocID="{3EEA970D-538F-42D3-A106-465BB7C3DB06}" presName="rect3" presStyleLbl="alignAcc1" presStyleIdx="2" presStyleCnt="4"/>
      <dgm:spPr/>
    </dgm:pt>
    <dgm:pt modelId="{60586BBD-DD6A-4FF8-B3C0-918558B8B350}" type="pres">
      <dgm:prSet presAssocID="{9F45F67A-E070-4B9D-BFBE-1A8628BA9AF1}" presName="vertSpace4" presStyleLbl="node1" presStyleIdx="2" presStyleCnt="4"/>
      <dgm:spPr/>
    </dgm:pt>
    <dgm:pt modelId="{C932FFCF-135C-4D07-98A5-EAFF21D6B8D6}" type="pres">
      <dgm:prSet presAssocID="{9F45F67A-E070-4B9D-BFBE-1A8628BA9AF1}" presName="circle4" presStyleLbl="node1" presStyleIdx="3" presStyleCnt="4"/>
      <dgm:spPr/>
    </dgm:pt>
    <dgm:pt modelId="{DD140621-5AC6-4F7E-AE69-76C24F5CEBB0}" type="pres">
      <dgm:prSet presAssocID="{9F45F67A-E070-4B9D-BFBE-1A8628BA9AF1}" presName="rect4" presStyleLbl="alignAcc1" presStyleIdx="3" presStyleCnt="4"/>
      <dgm:spPr/>
    </dgm:pt>
    <dgm:pt modelId="{A02C7823-D06F-4C17-8AD8-C95621EFD486}" type="pres">
      <dgm:prSet presAssocID="{CAAB7A8F-153B-4C9F-9164-33F9517465B2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E0E7BED3-BFE4-4C72-84FA-EB5586E19A2A}" type="pres">
      <dgm:prSet presAssocID="{D40F8ABB-D0DD-41A3-9840-386A3C6EB246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C490021D-C4B3-4900-9750-21B8A6FCD3AA}" type="pres">
      <dgm:prSet presAssocID="{3EEA970D-538F-42D3-A106-465BB7C3DB06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29CE9194-26E0-4DC5-8782-015B79276761}" type="pres">
      <dgm:prSet presAssocID="{9F45F67A-E070-4B9D-BFBE-1A8628BA9AF1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517B3728-0BF3-4701-B0E2-793AF5812B37}" type="presOf" srcId="{CAAB7A8F-153B-4C9F-9164-33F9517465B2}" destId="{A02C7823-D06F-4C17-8AD8-C95621EFD486}" srcOrd="1" destOrd="0" presId="urn:microsoft.com/office/officeart/2005/8/layout/target3"/>
    <dgm:cxn modelId="{6B9B8D32-345B-4C36-B2B9-FA225D0470ED}" type="presOf" srcId="{CAAB7A8F-153B-4C9F-9164-33F9517465B2}" destId="{F1073188-592E-4918-9A48-ECFA590DE163}" srcOrd="0" destOrd="0" presId="urn:microsoft.com/office/officeart/2005/8/layout/target3"/>
    <dgm:cxn modelId="{8E830E68-77D9-4761-B381-7CAB024559CB}" type="presOf" srcId="{9FD8989E-8FA0-496F-AF25-7259107C3048}" destId="{82254346-12C8-41F0-971B-3D16F013C5A6}" srcOrd="0" destOrd="0" presId="urn:microsoft.com/office/officeart/2005/8/layout/target3"/>
    <dgm:cxn modelId="{252C9869-B3AA-4BEB-8D26-5428C95F5BFC}" type="presOf" srcId="{3EEA970D-538F-42D3-A106-465BB7C3DB06}" destId="{5714FC6F-D2B0-4073-A289-AB76B5474E1A}" srcOrd="0" destOrd="0" presId="urn:microsoft.com/office/officeart/2005/8/layout/target3"/>
    <dgm:cxn modelId="{04598751-77F2-417E-AA05-8F85072A315D}" type="presOf" srcId="{9F45F67A-E070-4B9D-BFBE-1A8628BA9AF1}" destId="{29CE9194-26E0-4DC5-8782-015B79276761}" srcOrd="1" destOrd="0" presId="urn:microsoft.com/office/officeart/2005/8/layout/target3"/>
    <dgm:cxn modelId="{97772355-A561-426D-A2A4-252DFD569766}" srcId="{9FD8989E-8FA0-496F-AF25-7259107C3048}" destId="{D40F8ABB-D0DD-41A3-9840-386A3C6EB246}" srcOrd="1" destOrd="0" parTransId="{F1CD66CA-0A68-468E-BB86-533857193CEE}" sibTransId="{457BFF84-7829-4BE0-A71E-AA11B48EEDE4}"/>
    <dgm:cxn modelId="{9993D28D-10D3-4B3E-AF8F-D68DE5641825}" srcId="{9FD8989E-8FA0-496F-AF25-7259107C3048}" destId="{CAAB7A8F-153B-4C9F-9164-33F9517465B2}" srcOrd="0" destOrd="0" parTransId="{DD6D9550-48CD-4C87-974D-3CF1F0D896E0}" sibTransId="{EBC7736F-494C-48F1-B655-572DB43D66D2}"/>
    <dgm:cxn modelId="{66FE99BE-7A3E-4C6D-996E-0F13F3CAF1D4}" type="presOf" srcId="{3EEA970D-538F-42D3-A106-465BB7C3DB06}" destId="{C490021D-C4B3-4900-9750-21B8A6FCD3AA}" srcOrd="1" destOrd="0" presId="urn:microsoft.com/office/officeart/2005/8/layout/target3"/>
    <dgm:cxn modelId="{2259FCC1-8ADB-4F1C-91C5-1CEB0B7533E3}" type="presOf" srcId="{D40F8ABB-D0DD-41A3-9840-386A3C6EB246}" destId="{09EC4CAD-4639-4222-B1DB-09AC3486577B}" srcOrd="0" destOrd="0" presId="urn:microsoft.com/office/officeart/2005/8/layout/target3"/>
    <dgm:cxn modelId="{CE3886CA-648E-48AE-999F-F9CA93B39452}" type="presOf" srcId="{9F45F67A-E070-4B9D-BFBE-1A8628BA9AF1}" destId="{DD140621-5AC6-4F7E-AE69-76C24F5CEBB0}" srcOrd="0" destOrd="0" presId="urn:microsoft.com/office/officeart/2005/8/layout/target3"/>
    <dgm:cxn modelId="{ABFFA6E0-B5C3-4FFC-8E25-D8EDC4E96A87}" srcId="{9FD8989E-8FA0-496F-AF25-7259107C3048}" destId="{9F45F67A-E070-4B9D-BFBE-1A8628BA9AF1}" srcOrd="3" destOrd="0" parTransId="{63F62139-FD83-4F2B-975D-BAAA06D2F83A}" sibTransId="{E1C29C25-7C0F-4304-9B59-83BE73C2742A}"/>
    <dgm:cxn modelId="{AA026AFA-73CB-40F2-8079-6EECA13CCD5D}" srcId="{9FD8989E-8FA0-496F-AF25-7259107C3048}" destId="{3EEA970D-538F-42D3-A106-465BB7C3DB06}" srcOrd="2" destOrd="0" parTransId="{59EDDF2E-EBC4-4571-8359-FCF4F7BC79EE}" sibTransId="{BE372158-8D33-4DFA-BF87-17E2F8AA26AB}"/>
    <dgm:cxn modelId="{2CB545FD-8B76-481A-AC13-38B6C6D72B93}" type="presOf" srcId="{D40F8ABB-D0DD-41A3-9840-386A3C6EB246}" destId="{E0E7BED3-BFE4-4C72-84FA-EB5586E19A2A}" srcOrd="1" destOrd="0" presId="urn:microsoft.com/office/officeart/2005/8/layout/target3"/>
    <dgm:cxn modelId="{D10BB2EA-46A8-4810-987E-7479410D779F}" type="presParOf" srcId="{82254346-12C8-41F0-971B-3D16F013C5A6}" destId="{3F538B5D-052C-440C-BEBE-D87C97C26412}" srcOrd="0" destOrd="0" presId="urn:microsoft.com/office/officeart/2005/8/layout/target3"/>
    <dgm:cxn modelId="{6703C972-03AC-4EDB-BC52-90B79299F47E}" type="presParOf" srcId="{82254346-12C8-41F0-971B-3D16F013C5A6}" destId="{E7CF5FEB-D4B2-45B7-8429-A3D359E91CC4}" srcOrd="1" destOrd="0" presId="urn:microsoft.com/office/officeart/2005/8/layout/target3"/>
    <dgm:cxn modelId="{F71B1D7D-82AA-4D32-ADC0-A1749731F2AF}" type="presParOf" srcId="{82254346-12C8-41F0-971B-3D16F013C5A6}" destId="{F1073188-592E-4918-9A48-ECFA590DE163}" srcOrd="2" destOrd="0" presId="urn:microsoft.com/office/officeart/2005/8/layout/target3"/>
    <dgm:cxn modelId="{F5A3EDF9-7F5C-4873-91FD-9C67BCD6F522}" type="presParOf" srcId="{82254346-12C8-41F0-971B-3D16F013C5A6}" destId="{349E7935-1112-4EF6-B803-D659D3347898}" srcOrd="3" destOrd="0" presId="urn:microsoft.com/office/officeart/2005/8/layout/target3"/>
    <dgm:cxn modelId="{44ED50FE-06FE-4E3D-ACD7-7DC373AB4302}" type="presParOf" srcId="{82254346-12C8-41F0-971B-3D16F013C5A6}" destId="{ED6B9351-89D6-4544-BC81-739487CCEBFE}" srcOrd="4" destOrd="0" presId="urn:microsoft.com/office/officeart/2005/8/layout/target3"/>
    <dgm:cxn modelId="{0FB59FA2-9D88-41E3-86F6-42DBA31253C4}" type="presParOf" srcId="{82254346-12C8-41F0-971B-3D16F013C5A6}" destId="{09EC4CAD-4639-4222-B1DB-09AC3486577B}" srcOrd="5" destOrd="0" presId="urn:microsoft.com/office/officeart/2005/8/layout/target3"/>
    <dgm:cxn modelId="{7C7F4BDE-27EE-4D9F-8E44-DE5E9C2564FA}" type="presParOf" srcId="{82254346-12C8-41F0-971B-3D16F013C5A6}" destId="{0E7A59C3-F5CF-4B02-ADE0-5BE651B2CEAA}" srcOrd="6" destOrd="0" presId="urn:microsoft.com/office/officeart/2005/8/layout/target3"/>
    <dgm:cxn modelId="{98223F22-500A-4110-9C0B-002A787505A4}" type="presParOf" srcId="{82254346-12C8-41F0-971B-3D16F013C5A6}" destId="{D5672254-E896-4D79-8E82-4713522CECA9}" srcOrd="7" destOrd="0" presId="urn:microsoft.com/office/officeart/2005/8/layout/target3"/>
    <dgm:cxn modelId="{39EDDF31-BD69-43FD-9997-88A284F39040}" type="presParOf" srcId="{82254346-12C8-41F0-971B-3D16F013C5A6}" destId="{5714FC6F-D2B0-4073-A289-AB76B5474E1A}" srcOrd="8" destOrd="0" presId="urn:microsoft.com/office/officeart/2005/8/layout/target3"/>
    <dgm:cxn modelId="{20ACBEF2-9FDF-448F-8642-D0B801B17D3A}" type="presParOf" srcId="{82254346-12C8-41F0-971B-3D16F013C5A6}" destId="{60586BBD-DD6A-4FF8-B3C0-918558B8B350}" srcOrd="9" destOrd="0" presId="urn:microsoft.com/office/officeart/2005/8/layout/target3"/>
    <dgm:cxn modelId="{8A2BB264-882A-4655-AF43-87E0C9F19C34}" type="presParOf" srcId="{82254346-12C8-41F0-971B-3D16F013C5A6}" destId="{C932FFCF-135C-4D07-98A5-EAFF21D6B8D6}" srcOrd="10" destOrd="0" presId="urn:microsoft.com/office/officeart/2005/8/layout/target3"/>
    <dgm:cxn modelId="{8443AD5F-2635-457C-8E5F-1DCF316FB1B8}" type="presParOf" srcId="{82254346-12C8-41F0-971B-3D16F013C5A6}" destId="{DD140621-5AC6-4F7E-AE69-76C24F5CEBB0}" srcOrd="11" destOrd="0" presId="urn:microsoft.com/office/officeart/2005/8/layout/target3"/>
    <dgm:cxn modelId="{A41CDF82-8E30-4E1B-88CE-90B111BB674B}" type="presParOf" srcId="{82254346-12C8-41F0-971B-3D16F013C5A6}" destId="{A02C7823-D06F-4C17-8AD8-C95621EFD486}" srcOrd="12" destOrd="0" presId="urn:microsoft.com/office/officeart/2005/8/layout/target3"/>
    <dgm:cxn modelId="{7A0A0177-1964-4D6E-8F03-D5181D8995DF}" type="presParOf" srcId="{82254346-12C8-41F0-971B-3D16F013C5A6}" destId="{E0E7BED3-BFE4-4C72-84FA-EB5586E19A2A}" srcOrd="13" destOrd="0" presId="urn:microsoft.com/office/officeart/2005/8/layout/target3"/>
    <dgm:cxn modelId="{058465FB-AF84-418F-BC01-286DC2FDEA31}" type="presParOf" srcId="{82254346-12C8-41F0-971B-3D16F013C5A6}" destId="{C490021D-C4B3-4900-9750-21B8A6FCD3AA}" srcOrd="14" destOrd="0" presId="urn:microsoft.com/office/officeart/2005/8/layout/target3"/>
    <dgm:cxn modelId="{6EB264BF-C3CC-430F-982B-2EE0BA25CA24}" type="presParOf" srcId="{82254346-12C8-41F0-971B-3D16F013C5A6}" destId="{29CE9194-26E0-4DC5-8782-015B79276761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925A6A-2076-477B-9C32-92747F631B12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116FEE0-54AE-4CCA-9A9D-5AB6CAC10F55}">
      <dgm:prSet phldrT="[Text]"/>
      <dgm:spPr/>
      <dgm:t>
        <a:bodyPr/>
        <a:lstStyle/>
        <a:p>
          <a:pPr>
            <a:buClrTx/>
            <a:buFont typeface="Arial" panose="020B0604020202020204" pitchFamily="34" charset="0"/>
            <a:buChar char="•"/>
          </a:pPr>
          <a:r>
            <a:rPr lang="en-IN" dirty="0"/>
            <a:t>Data Privacy and Compliance</a:t>
          </a:r>
        </a:p>
      </dgm:t>
    </dgm:pt>
    <dgm:pt modelId="{60CDD8EA-9897-4FEC-B830-31B2822D855F}" type="parTrans" cxnId="{3A254094-B30F-4E2C-B5F1-B8889D3AB65C}">
      <dgm:prSet/>
      <dgm:spPr/>
      <dgm:t>
        <a:bodyPr/>
        <a:lstStyle/>
        <a:p>
          <a:endParaRPr lang="en-IN"/>
        </a:p>
      </dgm:t>
    </dgm:pt>
    <dgm:pt modelId="{302047C7-2931-495E-9396-32C835B9061F}" type="sibTrans" cxnId="{3A254094-B30F-4E2C-B5F1-B8889D3AB65C}">
      <dgm:prSet/>
      <dgm:spPr/>
      <dgm:t>
        <a:bodyPr/>
        <a:lstStyle/>
        <a:p>
          <a:endParaRPr lang="en-IN"/>
        </a:p>
      </dgm:t>
    </dgm:pt>
    <dgm:pt modelId="{9A4A7841-514E-46A5-B94D-F9F514642494}">
      <dgm:prSet phldrT="[Text]"/>
      <dgm:spPr/>
      <dgm:t>
        <a:bodyPr/>
        <a:lstStyle/>
        <a:p>
          <a:pPr>
            <a:buClrTx/>
            <a:buFont typeface="Arial" panose="020B0604020202020204" pitchFamily="34" charset="0"/>
            <a:buChar char="•"/>
          </a:pPr>
          <a:r>
            <a:rPr lang="en-IN" dirty="0"/>
            <a:t>Data Accuracy</a:t>
          </a:r>
        </a:p>
      </dgm:t>
    </dgm:pt>
    <dgm:pt modelId="{738B4129-00CF-45A5-A79E-A53820EAA82F}" type="parTrans" cxnId="{F079E721-49BD-4797-9CAD-EC68F8A257B9}">
      <dgm:prSet/>
      <dgm:spPr/>
      <dgm:t>
        <a:bodyPr/>
        <a:lstStyle/>
        <a:p>
          <a:endParaRPr lang="en-IN"/>
        </a:p>
      </dgm:t>
    </dgm:pt>
    <dgm:pt modelId="{4B06F4AB-D24A-4DBB-82CD-1C4579AFAA75}" type="sibTrans" cxnId="{F079E721-49BD-4797-9CAD-EC68F8A257B9}">
      <dgm:prSet/>
      <dgm:spPr/>
      <dgm:t>
        <a:bodyPr/>
        <a:lstStyle/>
        <a:p>
          <a:endParaRPr lang="en-IN"/>
        </a:p>
      </dgm:t>
    </dgm:pt>
    <dgm:pt modelId="{3F6EAE44-95EF-4F72-9EAF-46240F3F834F}">
      <dgm:prSet phldrT="[Text]"/>
      <dgm:spPr/>
      <dgm:t>
        <a:bodyPr/>
        <a:lstStyle/>
        <a:p>
          <a:r>
            <a:rPr lang="en-IN" dirty="0"/>
            <a:t>Reliability</a:t>
          </a:r>
        </a:p>
      </dgm:t>
    </dgm:pt>
    <dgm:pt modelId="{A5A0804D-1218-4099-99E5-67267575ED91}" type="parTrans" cxnId="{C89F0ABB-2AD6-465F-B5C0-96780B04ADD6}">
      <dgm:prSet/>
      <dgm:spPr/>
      <dgm:t>
        <a:bodyPr/>
        <a:lstStyle/>
        <a:p>
          <a:endParaRPr lang="en-IN"/>
        </a:p>
      </dgm:t>
    </dgm:pt>
    <dgm:pt modelId="{3E17450D-2035-410C-B5C5-C0CD0FE8312D}" type="sibTrans" cxnId="{C89F0ABB-2AD6-465F-B5C0-96780B04ADD6}">
      <dgm:prSet/>
      <dgm:spPr/>
      <dgm:t>
        <a:bodyPr/>
        <a:lstStyle/>
        <a:p>
          <a:endParaRPr lang="en-IN"/>
        </a:p>
      </dgm:t>
    </dgm:pt>
    <dgm:pt modelId="{53B1821E-13AE-4DBD-B416-8F6DFD89192A}" type="pres">
      <dgm:prSet presAssocID="{28925A6A-2076-477B-9C32-92747F631B12}" presName="Name0" presStyleCnt="0">
        <dgm:presLayoutVars>
          <dgm:chMax val="7"/>
          <dgm:chPref val="7"/>
          <dgm:dir/>
        </dgm:presLayoutVars>
      </dgm:prSet>
      <dgm:spPr/>
    </dgm:pt>
    <dgm:pt modelId="{4073A878-C939-46EC-897D-297294E8E892}" type="pres">
      <dgm:prSet presAssocID="{28925A6A-2076-477B-9C32-92747F631B12}" presName="Name1" presStyleCnt="0"/>
      <dgm:spPr/>
    </dgm:pt>
    <dgm:pt modelId="{0E30BA86-CB5F-47AC-B144-2EB59968383C}" type="pres">
      <dgm:prSet presAssocID="{28925A6A-2076-477B-9C32-92747F631B12}" presName="cycle" presStyleCnt="0"/>
      <dgm:spPr/>
    </dgm:pt>
    <dgm:pt modelId="{7CBB5C93-564A-4E8F-9D57-FB4130028323}" type="pres">
      <dgm:prSet presAssocID="{28925A6A-2076-477B-9C32-92747F631B12}" presName="srcNode" presStyleLbl="node1" presStyleIdx="0" presStyleCnt="3"/>
      <dgm:spPr/>
    </dgm:pt>
    <dgm:pt modelId="{70118F80-12AD-4D64-87AA-2D69DB29FD3A}" type="pres">
      <dgm:prSet presAssocID="{28925A6A-2076-477B-9C32-92747F631B12}" presName="conn" presStyleLbl="parChTrans1D2" presStyleIdx="0" presStyleCnt="1"/>
      <dgm:spPr/>
    </dgm:pt>
    <dgm:pt modelId="{7BA6FA6F-ABAB-4EF5-8A8E-A7B829ADE91C}" type="pres">
      <dgm:prSet presAssocID="{28925A6A-2076-477B-9C32-92747F631B12}" presName="extraNode" presStyleLbl="node1" presStyleIdx="0" presStyleCnt="3"/>
      <dgm:spPr/>
    </dgm:pt>
    <dgm:pt modelId="{A822290F-AC0A-4271-953A-A2D5935C2E2A}" type="pres">
      <dgm:prSet presAssocID="{28925A6A-2076-477B-9C32-92747F631B12}" presName="dstNode" presStyleLbl="node1" presStyleIdx="0" presStyleCnt="3"/>
      <dgm:spPr/>
    </dgm:pt>
    <dgm:pt modelId="{6F5B2184-215F-46AA-9064-0D1DC521A413}" type="pres">
      <dgm:prSet presAssocID="{E116FEE0-54AE-4CCA-9A9D-5AB6CAC10F55}" presName="text_1" presStyleLbl="node1" presStyleIdx="0" presStyleCnt="3">
        <dgm:presLayoutVars>
          <dgm:bulletEnabled val="1"/>
        </dgm:presLayoutVars>
      </dgm:prSet>
      <dgm:spPr/>
    </dgm:pt>
    <dgm:pt modelId="{69608899-7498-4310-A7BE-9C8252B93E74}" type="pres">
      <dgm:prSet presAssocID="{E116FEE0-54AE-4CCA-9A9D-5AB6CAC10F55}" presName="accent_1" presStyleCnt="0"/>
      <dgm:spPr/>
    </dgm:pt>
    <dgm:pt modelId="{B90F75F4-653C-4728-AE11-5D1FB8F025B3}" type="pres">
      <dgm:prSet presAssocID="{E116FEE0-54AE-4CCA-9A9D-5AB6CAC10F55}" presName="accentRepeatNode" presStyleLbl="solidFgAcc1" presStyleIdx="0" presStyleCnt="3"/>
      <dgm:spPr/>
    </dgm:pt>
    <dgm:pt modelId="{B4BFD184-F52D-4E33-A2AB-28A7873AC36C}" type="pres">
      <dgm:prSet presAssocID="{9A4A7841-514E-46A5-B94D-F9F514642494}" presName="text_2" presStyleLbl="node1" presStyleIdx="1" presStyleCnt="3">
        <dgm:presLayoutVars>
          <dgm:bulletEnabled val="1"/>
        </dgm:presLayoutVars>
      </dgm:prSet>
      <dgm:spPr/>
    </dgm:pt>
    <dgm:pt modelId="{31606B1C-44FA-4BA2-8A75-E6D9769B145D}" type="pres">
      <dgm:prSet presAssocID="{9A4A7841-514E-46A5-B94D-F9F514642494}" presName="accent_2" presStyleCnt="0"/>
      <dgm:spPr/>
    </dgm:pt>
    <dgm:pt modelId="{D25BB17E-DFF5-4BD9-85F6-A3C22BA4945C}" type="pres">
      <dgm:prSet presAssocID="{9A4A7841-514E-46A5-B94D-F9F514642494}" presName="accentRepeatNode" presStyleLbl="solidFgAcc1" presStyleIdx="1" presStyleCnt="3"/>
      <dgm:spPr/>
    </dgm:pt>
    <dgm:pt modelId="{0BD71A7F-1E3C-4048-9E32-C0592926741E}" type="pres">
      <dgm:prSet presAssocID="{3F6EAE44-95EF-4F72-9EAF-46240F3F834F}" presName="text_3" presStyleLbl="node1" presStyleIdx="2" presStyleCnt="3">
        <dgm:presLayoutVars>
          <dgm:bulletEnabled val="1"/>
        </dgm:presLayoutVars>
      </dgm:prSet>
      <dgm:spPr/>
    </dgm:pt>
    <dgm:pt modelId="{B3783F82-E6A4-4E81-A134-308A868E9141}" type="pres">
      <dgm:prSet presAssocID="{3F6EAE44-95EF-4F72-9EAF-46240F3F834F}" presName="accent_3" presStyleCnt="0"/>
      <dgm:spPr/>
    </dgm:pt>
    <dgm:pt modelId="{62948090-25A1-4C22-87FB-712938D9D7C0}" type="pres">
      <dgm:prSet presAssocID="{3F6EAE44-95EF-4F72-9EAF-46240F3F834F}" presName="accentRepeatNode" presStyleLbl="solidFgAcc1" presStyleIdx="2" presStyleCnt="3"/>
      <dgm:spPr/>
    </dgm:pt>
  </dgm:ptLst>
  <dgm:cxnLst>
    <dgm:cxn modelId="{F079E721-49BD-4797-9CAD-EC68F8A257B9}" srcId="{28925A6A-2076-477B-9C32-92747F631B12}" destId="{9A4A7841-514E-46A5-B94D-F9F514642494}" srcOrd="1" destOrd="0" parTransId="{738B4129-00CF-45A5-A79E-A53820EAA82F}" sibTransId="{4B06F4AB-D24A-4DBB-82CD-1C4579AFAA75}"/>
    <dgm:cxn modelId="{7EC50529-9018-4351-977C-52EE981C6155}" type="presOf" srcId="{28925A6A-2076-477B-9C32-92747F631B12}" destId="{53B1821E-13AE-4DBD-B416-8F6DFD89192A}" srcOrd="0" destOrd="0" presId="urn:microsoft.com/office/officeart/2008/layout/VerticalCurvedList"/>
    <dgm:cxn modelId="{5D3AA52F-21A8-454C-8E57-55AB8A758153}" type="presOf" srcId="{3F6EAE44-95EF-4F72-9EAF-46240F3F834F}" destId="{0BD71A7F-1E3C-4048-9E32-C0592926741E}" srcOrd="0" destOrd="0" presId="urn:microsoft.com/office/officeart/2008/layout/VerticalCurvedList"/>
    <dgm:cxn modelId="{C7D45940-25F5-4312-99DE-AFCAC238C810}" type="presOf" srcId="{9A4A7841-514E-46A5-B94D-F9F514642494}" destId="{B4BFD184-F52D-4E33-A2AB-28A7873AC36C}" srcOrd="0" destOrd="0" presId="urn:microsoft.com/office/officeart/2008/layout/VerticalCurvedList"/>
    <dgm:cxn modelId="{3A254094-B30F-4E2C-B5F1-B8889D3AB65C}" srcId="{28925A6A-2076-477B-9C32-92747F631B12}" destId="{E116FEE0-54AE-4CCA-9A9D-5AB6CAC10F55}" srcOrd="0" destOrd="0" parTransId="{60CDD8EA-9897-4FEC-B830-31B2822D855F}" sibTransId="{302047C7-2931-495E-9396-32C835B9061F}"/>
    <dgm:cxn modelId="{C89F0ABB-2AD6-465F-B5C0-96780B04ADD6}" srcId="{28925A6A-2076-477B-9C32-92747F631B12}" destId="{3F6EAE44-95EF-4F72-9EAF-46240F3F834F}" srcOrd="2" destOrd="0" parTransId="{A5A0804D-1218-4099-99E5-67267575ED91}" sibTransId="{3E17450D-2035-410C-B5C5-C0CD0FE8312D}"/>
    <dgm:cxn modelId="{970AB4BF-63F9-4263-8F7F-E245AC8FFA3E}" type="presOf" srcId="{E116FEE0-54AE-4CCA-9A9D-5AB6CAC10F55}" destId="{6F5B2184-215F-46AA-9064-0D1DC521A413}" srcOrd="0" destOrd="0" presId="urn:microsoft.com/office/officeart/2008/layout/VerticalCurvedList"/>
    <dgm:cxn modelId="{1531CDDB-2BE3-4306-8A01-4E68C08A18BC}" type="presOf" srcId="{302047C7-2931-495E-9396-32C835B9061F}" destId="{70118F80-12AD-4D64-87AA-2D69DB29FD3A}" srcOrd="0" destOrd="0" presId="urn:microsoft.com/office/officeart/2008/layout/VerticalCurvedList"/>
    <dgm:cxn modelId="{67F2280F-AB99-4565-B267-F373A203B058}" type="presParOf" srcId="{53B1821E-13AE-4DBD-B416-8F6DFD89192A}" destId="{4073A878-C939-46EC-897D-297294E8E892}" srcOrd="0" destOrd="0" presId="urn:microsoft.com/office/officeart/2008/layout/VerticalCurvedList"/>
    <dgm:cxn modelId="{E7F756D4-81F9-4CD6-A311-E3E5A9EEE6C8}" type="presParOf" srcId="{4073A878-C939-46EC-897D-297294E8E892}" destId="{0E30BA86-CB5F-47AC-B144-2EB59968383C}" srcOrd="0" destOrd="0" presId="urn:microsoft.com/office/officeart/2008/layout/VerticalCurvedList"/>
    <dgm:cxn modelId="{88EDCEFB-C217-40FA-8039-07B901D8F49E}" type="presParOf" srcId="{0E30BA86-CB5F-47AC-B144-2EB59968383C}" destId="{7CBB5C93-564A-4E8F-9D57-FB4130028323}" srcOrd="0" destOrd="0" presId="urn:microsoft.com/office/officeart/2008/layout/VerticalCurvedList"/>
    <dgm:cxn modelId="{4F2FE431-1F1E-4496-B4AC-692A1F4E7074}" type="presParOf" srcId="{0E30BA86-CB5F-47AC-B144-2EB59968383C}" destId="{70118F80-12AD-4D64-87AA-2D69DB29FD3A}" srcOrd="1" destOrd="0" presId="urn:microsoft.com/office/officeart/2008/layout/VerticalCurvedList"/>
    <dgm:cxn modelId="{49316FB2-0E90-456B-B4D0-4C40DF3B8CB1}" type="presParOf" srcId="{0E30BA86-CB5F-47AC-B144-2EB59968383C}" destId="{7BA6FA6F-ABAB-4EF5-8A8E-A7B829ADE91C}" srcOrd="2" destOrd="0" presId="urn:microsoft.com/office/officeart/2008/layout/VerticalCurvedList"/>
    <dgm:cxn modelId="{4216A973-8A5A-4393-B82F-DDD80112B881}" type="presParOf" srcId="{0E30BA86-CB5F-47AC-B144-2EB59968383C}" destId="{A822290F-AC0A-4271-953A-A2D5935C2E2A}" srcOrd="3" destOrd="0" presId="urn:microsoft.com/office/officeart/2008/layout/VerticalCurvedList"/>
    <dgm:cxn modelId="{9619BDF4-47E1-4E9D-A9B5-E159AC7D4171}" type="presParOf" srcId="{4073A878-C939-46EC-897D-297294E8E892}" destId="{6F5B2184-215F-46AA-9064-0D1DC521A413}" srcOrd="1" destOrd="0" presId="urn:microsoft.com/office/officeart/2008/layout/VerticalCurvedList"/>
    <dgm:cxn modelId="{FCD3752D-7E85-4774-AB97-04721FCBE6BC}" type="presParOf" srcId="{4073A878-C939-46EC-897D-297294E8E892}" destId="{69608899-7498-4310-A7BE-9C8252B93E74}" srcOrd="2" destOrd="0" presId="urn:microsoft.com/office/officeart/2008/layout/VerticalCurvedList"/>
    <dgm:cxn modelId="{B3E9B3C5-B87A-43E4-BE2D-62C4CC812ABD}" type="presParOf" srcId="{69608899-7498-4310-A7BE-9C8252B93E74}" destId="{B90F75F4-653C-4728-AE11-5D1FB8F025B3}" srcOrd="0" destOrd="0" presId="urn:microsoft.com/office/officeart/2008/layout/VerticalCurvedList"/>
    <dgm:cxn modelId="{1291CAE6-26F0-4C42-9D43-9C9DE81FA84F}" type="presParOf" srcId="{4073A878-C939-46EC-897D-297294E8E892}" destId="{B4BFD184-F52D-4E33-A2AB-28A7873AC36C}" srcOrd="3" destOrd="0" presId="urn:microsoft.com/office/officeart/2008/layout/VerticalCurvedList"/>
    <dgm:cxn modelId="{7EA6A39E-D19E-48D9-9C0F-09DA045E11E7}" type="presParOf" srcId="{4073A878-C939-46EC-897D-297294E8E892}" destId="{31606B1C-44FA-4BA2-8A75-E6D9769B145D}" srcOrd="4" destOrd="0" presId="urn:microsoft.com/office/officeart/2008/layout/VerticalCurvedList"/>
    <dgm:cxn modelId="{83D4B2B5-B0D4-441D-885B-F4F69671FE61}" type="presParOf" srcId="{31606B1C-44FA-4BA2-8A75-E6D9769B145D}" destId="{D25BB17E-DFF5-4BD9-85F6-A3C22BA4945C}" srcOrd="0" destOrd="0" presId="urn:microsoft.com/office/officeart/2008/layout/VerticalCurvedList"/>
    <dgm:cxn modelId="{6CD6939E-BE42-477B-9A8F-738DBB78C04B}" type="presParOf" srcId="{4073A878-C939-46EC-897D-297294E8E892}" destId="{0BD71A7F-1E3C-4048-9E32-C0592926741E}" srcOrd="5" destOrd="0" presId="urn:microsoft.com/office/officeart/2008/layout/VerticalCurvedList"/>
    <dgm:cxn modelId="{FE007829-A086-4B71-9394-53E83B28403B}" type="presParOf" srcId="{4073A878-C939-46EC-897D-297294E8E892}" destId="{B3783F82-E6A4-4E81-A134-308A868E9141}" srcOrd="6" destOrd="0" presId="urn:microsoft.com/office/officeart/2008/layout/VerticalCurvedList"/>
    <dgm:cxn modelId="{656EACC7-F85F-4BCB-9319-D75099CFA3E4}" type="presParOf" srcId="{B3783F82-E6A4-4E81-A134-308A868E9141}" destId="{62948090-25A1-4C22-87FB-712938D9D7C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568DE-2703-47FD-876B-41D3AA0AA1BF}">
      <dsp:nvSpPr>
        <dsp:cNvPr id="0" name=""/>
        <dsp:cNvSpPr/>
      </dsp:nvSpPr>
      <dsp:spPr>
        <a:xfrm>
          <a:off x="5135" y="1363621"/>
          <a:ext cx="1570679" cy="1295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1000" kern="1200" dirty="0"/>
        </a:p>
      </dsp:txBody>
      <dsp:txXfrm>
        <a:off x="34948" y="1393434"/>
        <a:ext cx="1511053" cy="958253"/>
      </dsp:txXfrm>
    </dsp:sp>
    <dsp:sp modelId="{DBDEBCE6-FE27-43C9-8971-76EF40B517FF}">
      <dsp:nvSpPr>
        <dsp:cNvPr id="0" name=""/>
        <dsp:cNvSpPr/>
      </dsp:nvSpPr>
      <dsp:spPr>
        <a:xfrm>
          <a:off x="866536" y="1595736"/>
          <a:ext cx="1845076" cy="1845076"/>
        </a:xfrm>
        <a:prstGeom prst="leftCircularArrow">
          <a:avLst>
            <a:gd name="adj1" fmla="val 3762"/>
            <a:gd name="adj2" fmla="val 469716"/>
            <a:gd name="adj3" fmla="val 2245226"/>
            <a:gd name="adj4" fmla="val 9024489"/>
            <a:gd name="adj5" fmla="val 438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24B259A-BBA4-4331-9A92-A785E1F6A157}">
      <dsp:nvSpPr>
        <dsp:cNvPr id="0" name=""/>
        <dsp:cNvSpPr/>
      </dsp:nvSpPr>
      <dsp:spPr>
        <a:xfrm>
          <a:off x="354175" y="2381500"/>
          <a:ext cx="1396159" cy="555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Data Collection</a:t>
          </a:r>
        </a:p>
      </dsp:txBody>
      <dsp:txXfrm>
        <a:off x="370436" y="2397761"/>
        <a:ext cx="1363637" cy="522684"/>
      </dsp:txXfrm>
    </dsp:sp>
    <dsp:sp modelId="{E148B8EB-9B11-4060-AC55-8E078A40FF8B}">
      <dsp:nvSpPr>
        <dsp:cNvPr id="0" name=""/>
        <dsp:cNvSpPr/>
      </dsp:nvSpPr>
      <dsp:spPr>
        <a:xfrm>
          <a:off x="2080867" y="1363621"/>
          <a:ext cx="1570679" cy="1295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9759"/>
              <a:satOff val="-6719"/>
              <a:lumOff val="-1716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57AACC-B3F5-4C06-B2BC-031D991ABF82}">
      <dsp:nvSpPr>
        <dsp:cNvPr id="0" name=""/>
        <dsp:cNvSpPr/>
      </dsp:nvSpPr>
      <dsp:spPr>
        <a:xfrm>
          <a:off x="2929179" y="531117"/>
          <a:ext cx="2045774" cy="2045774"/>
        </a:xfrm>
        <a:prstGeom prst="circularArrow">
          <a:avLst>
            <a:gd name="adj1" fmla="val 3393"/>
            <a:gd name="adj2" fmla="val 419913"/>
            <a:gd name="adj3" fmla="val 19404576"/>
            <a:gd name="adj4" fmla="val 12575511"/>
            <a:gd name="adj5" fmla="val 3958"/>
          </a:avLst>
        </a:prstGeom>
        <a:gradFill rotWithShape="0">
          <a:gsLst>
            <a:gs pos="0">
              <a:schemeClr val="accent2">
                <a:hueOff val="13013"/>
                <a:satOff val="-8959"/>
                <a:lumOff val="-2288"/>
                <a:alphaOff val="0"/>
                <a:shade val="85000"/>
                <a:satMod val="130000"/>
              </a:schemeClr>
            </a:gs>
            <a:gs pos="34000">
              <a:schemeClr val="accent2">
                <a:hueOff val="13013"/>
                <a:satOff val="-8959"/>
                <a:lumOff val="-2288"/>
                <a:alphaOff val="0"/>
                <a:shade val="87000"/>
                <a:satMod val="125000"/>
              </a:schemeClr>
            </a:gs>
            <a:gs pos="70000">
              <a:schemeClr val="accent2">
                <a:hueOff val="13013"/>
                <a:satOff val="-8959"/>
                <a:lumOff val="-22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3013"/>
                <a:satOff val="-8959"/>
                <a:lumOff val="-22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99506D3-7C1E-4C2A-AED1-1E8FCB0993F0}">
      <dsp:nvSpPr>
        <dsp:cNvPr id="0" name=""/>
        <dsp:cNvSpPr/>
      </dsp:nvSpPr>
      <dsp:spPr>
        <a:xfrm>
          <a:off x="2429907" y="1086017"/>
          <a:ext cx="1396159" cy="555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9759"/>
                <a:satOff val="-6719"/>
                <a:lumOff val="-1716"/>
                <a:alphaOff val="0"/>
                <a:shade val="85000"/>
                <a:satMod val="130000"/>
              </a:schemeClr>
            </a:gs>
            <a:gs pos="34000">
              <a:schemeClr val="accent2">
                <a:hueOff val="9759"/>
                <a:satOff val="-6719"/>
                <a:lumOff val="-1716"/>
                <a:alphaOff val="0"/>
                <a:shade val="87000"/>
                <a:satMod val="125000"/>
              </a:schemeClr>
            </a:gs>
            <a:gs pos="70000">
              <a:schemeClr val="accent2">
                <a:hueOff val="9759"/>
                <a:satOff val="-6719"/>
                <a:lumOff val="-171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9759"/>
                <a:satOff val="-6719"/>
                <a:lumOff val="-171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Development &amp; Evaluation</a:t>
          </a:r>
        </a:p>
      </dsp:txBody>
      <dsp:txXfrm>
        <a:off x="2446168" y="1102278"/>
        <a:ext cx="1363637" cy="522684"/>
      </dsp:txXfrm>
    </dsp:sp>
    <dsp:sp modelId="{0FF56EEB-F1F4-42ED-B08B-6DCAB0583B40}">
      <dsp:nvSpPr>
        <dsp:cNvPr id="0" name=""/>
        <dsp:cNvSpPr/>
      </dsp:nvSpPr>
      <dsp:spPr>
        <a:xfrm>
          <a:off x="4156600" y="1363621"/>
          <a:ext cx="1570679" cy="1295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DD4BD3-2F51-4706-946B-4761489060E8}">
      <dsp:nvSpPr>
        <dsp:cNvPr id="0" name=""/>
        <dsp:cNvSpPr/>
      </dsp:nvSpPr>
      <dsp:spPr>
        <a:xfrm>
          <a:off x="5018001" y="1595736"/>
          <a:ext cx="1845076" cy="1845076"/>
        </a:xfrm>
        <a:prstGeom prst="leftCircularArrow">
          <a:avLst>
            <a:gd name="adj1" fmla="val 3762"/>
            <a:gd name="adj2" fmla="val 469716"/>
            <a:gd name="adj3" fmla="val 2245226"/>
            <a:gd name="adj4" fmla="val 9024489"/>
            <a:gd name="adj5" fmla="val 4389"/>
          </a:avLst>
        </a:prstGeom>
        <a:gradFill rotWithShape="0">
          <a:gsLst>
            <a:gs pos="0">
              <a:schemeClr val="accent2">
                <a:hueOff val="26025"/>
                <a:satOff val="-17917"/>
                <a:lumOff val="-4575"/>
                <a:alphaOff val="0"/>
                <a:shade val="85000"/>
                <a:satMod val="130000"/>
              </a:schemeClr>
            </a:gs>
            <a:gs pos="34000">
              <a:schemeClr val="accent2">
                <a:hueOff val="26025"/>
                <a:satOff val="-17917"/>
                <a:lumOff val="-4575"/>
                <a:alphaOff val="0"/>
                <a:shade val="87000"/>
                <a:satMod val="125000"/>
              </a:schemeClr>
            </a:gs>
            <a:gs pos="70000">
              <a:schemeClr val="accent2">
                <a:hueOff val="26025"/>
                <a:satOff val="-17917"/>
                <a:lumOff val="-457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6025"/>
                <a:satOff val="-17917"/>
                <a:lumOff val="-457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DB711C-D009-485A-9A5B-9ED350C198B9}">
      <dsp:nvSpPr>
        <dsp:cNvPr id="0" name=""/>
        <dsp:cNvSpPr/>
      </dsp:nvSpPr>
      <dsp:spPr>
        <a:xfrm>
          <a:off x="4505640" y="2381500"/>
          <a:ext cx="1396159" cy="555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9519"/>
                <a:satOff val="-13438"/>
                <a:lumOff val="-3431"/>
                <a:alphaOff val="0"/>
                <a:shade val="85000"/>
                <a:satMod val="130000"/>
              </a:schemeClr>
            </a:gs>
            <a:gs pos="34000">
              <a:schemeClr val="accent2">
                <a:hueOff val="19519"/>
                <a:satOff val="-13438"/>
                <a:lumOff val="-3431"/>
                <a:alphaOff val="0"/>
                <a:shade val="87000"/>
                <a:satMod val="125000"/>
              </a:schemeClr>
            </a:gs>
            <a:gs pos="70000">
              <a:schemeClr val="accent2">
                <a:hueOff val="19519"/>
                <a:satOff val="-13438"/>
                <a:lumOff val="-343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519"/>
                <a:satOff val="-13438"/>
                <a:lumOff val="-343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Deployment &amp; Alpha Testing</a:t>
          </a:r>
        </a:p>
      </dsp:txBody>
      <dsp:txXfrm>
        <a:off x="4521901" y="2397761"/>
        <a:ext cx="1363637" cy="522684"/>
      </dsp:txXfrm>
    </dsp:sp>
    <dsp:sp modelId="{8E5D76D5-F692-4CD5-A2B1-116C52367D5C}">
      <dsp:nvSpPr>
        <dsp:cNvPr id="0" name=""/>
        <dsp:cNvSpPr/>
      </dsp:nvSpPr>
      <dsp:spPr>
        <a:xfrm>
          <a:off x="6232332" y="1363621"/>
          <a:ext cx="1570679" cy="1295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9278"/>
              <a:satOff val="-20157"/>
              <a:lumOff val="-5147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C3A0A2-F2C7-4D31-B1FE-4CB2C50BE8E1}">
      <dsp:nvSpPr>
        <dsp:cNvPr id="0" name=""/>
        <dsp:cNvSpPr/>
      </dsp:nvSpPr>
      <dsp:spPr>
        <a:xfrm>
          <a:off x="7080644" y="531117"/>
          <a:ext cx="2045774" cy="2045774"/>
        </a:xfrm>
        <a:prstGeom prst="circularArrow">
          <a:avLst>
            <a:gd name="adj1" fmla="val 3393"/>
            <a:gd name="adj2" fmla="val 419913"/>
            <a:gd name="adj3" fmla="val 19404576"/>
            <a:gd name="adj4" fmla="val 12575511"/>
            <a:gd name="adj5" fmla="val 3958"/>
          </a:avLst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6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6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FA1660-D04D-403E-A74B-71FEC4685A73}">
      <dsp:nvSpPr>
        <dsp:cNvPr id="0" name=""/>
        <dsp:cNvSpPr/>
      </dsp:nvSpPr>
      <dsp:spPr>
        <a:xfrm>
          <a:off x="6581372" y="1086017"/>
          <a:ext cx="1396159" cy="555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9278"/>
                <a:satOff val="-20157"/>
                <a:lumOff val="-5147"/>
                <a:alphaOff val="0"/>
                <a:shade val="85000"/>
                <a:satMod val="130000"/>
              </a:schemeClr>
            </a:gs>
            <a:gs pos="34000">
              <a:schemeClr val="accent2">
                <a:hueOff val="29278"/>
                <a:satOff val="-20157"/>
                <a:lumOff val="-5147"/>
                <a:alphaOff val="0"/>
                <a:shade val="87000"/>
                <a:satMod val="125000"/>
              </a:schemeClr>
            </a:gs>
            <a:gs pos="70000">
              <a:schemeClr val="accent2">
                <a:hueOff val="29278"/>
                <a:satOff val="-20157"/>
                <a:lumOff val="-5147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9278"/>
                <a:satOff val="-20157"/>
                <a:lumOff val="-5147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Beta Testing</a:t>
          </a:r>
        </a:p>
      </dsp:txBody>
      <dsp:txXfrm>
        <a:off x="6597633" y="1102278"/>
        <a:ext cx="1363637" cy="522684"/>
      </dsp:txXfrm>
    </dsp:sp>
    <dsp:sp modelId="{D627DE06-1707-4722-B727-ADCAA65DEEAF}">
      <dsp:nvSpPr>
        <dsp:cNvPr id="0" name=""/>
        <dsp:cNvSpPr/>
      </dsp:nvSpPr>
      <dsp:spPr>
        <a:xfrm>
          <a:off x="8308064" y="1363621"/>
          <a:ext cx="1570679" cy="1295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195BEE-CA2D-4C69-9468-5DC8720ED4E1}">
      <dsp:nvSpPr>
        <dsp:cNvPr id="0" name=""/>
        <dsp:cNvSpPr/>
      </dsp:nvSpPr>
      <dsp:spPr>
        <a:xfrm>
          <a:off x="8657104" y="2381500"/>
          <a:ext cx="1396159" cy="555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6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6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Market Ready</a:t>
          </a:r>
        </a:p>
      </dsp:txBody>
      <dsp:txXfrm>
        <a:off x="8673365" y="2397761"/>
        <a:ext cx="1363637" cy="5226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38B5D-052C-440C-BEBE-D87C97C26412}">
      <dsp:nvSpPr>
        <dsp:cNvPr id="0" name=""/>
        <dsp:cNvSpPr/>
      </dsp:nvSpPr>
      <dsp:spPr>
        <a:xfrm>
          <a:off x="0" y="0"/>
          <a:ext cx="3839633" cy="383963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1073188-592E-4918-9A48-ECFA590DE163}">
      <dsp:nvSpPr>
        <dsp:cNvPr id="0" name=""/>
        <dsp:cNvSpPr/>
      </dsp:nvSpPr>
      <dsp:spPr>
        <a:xfrm>
          <a:off x="1919816" y="0"/>
          <a:ext cx="6208183" cy="38396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Freemium model</a:t>
          </a:r>
        </a:p>
      </dsp:txBody>
      <dsp:txXfrm>
        <a:off x="1919816" y="0"/>
        <a:ext cx="6208183" cy="815922"/>
      </dsp:txXfrm>
    </dsp:sp>
    <dsp:sp modelId="{ED6B9351-89D6-4544-BC81-739487CCEBFE}">
      <dsp:nvSpPr>
        <dsp:cNvPr id="0" name=""/>
        <dsp:cNvSpPr/>
      </dsp:nvSpPr>
      <dsp:spPr>
        <a:xfrm>
          <a:off x="503951" y="815922"/>
          <a:ext cx="2831729" cy="283172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9EC4CAD-4639-4222-B1DB-09AC3486577B}">
      <dsp:nvSpPr>
        <dsp:cNvPr id="0" name=""/>
        <dsp:cNvSpPr/>
      </dsp:nvSpPr>
      <dsp:spPr>
        <a:xfrm>
          <a:off x="1919816" y="815922"/>
          <a:ext cx="6208183" cy="28317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In-app advertising</a:t>
          </a:r>
        </a:p>
      </dsp:txBody>
      <dsp:txXfrm>
        <a:off x="1919816" y="815922"/>
        <a:ext cx="6208183" cy="815922"/>
      </dsp:txXfrm>
    </dsp:sp>
    <dsp:sp modelId="{D5672254-E896-4D79-8E82-4713522CECA9}">
      <dsp:nvSpPr>
        <dsp:cNvPr id="0" name=""/>
        <dsp:cNvSpPr/>
      </dsp:nvSpPr>
      <dsp:spPr>
        <a:xfrm>
          <a:off x="1007903" y="1631844"/>
          <a:ext cx="1823825" cy="1823825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714FC6F-D2B0-4073-A289-AB76B5474E1A}">
      <dsp:nvSpPr>
        <dsp:cNvPr id="0" name=""/>
        <dsp:cNvSpPr/>
      </dsp:nvSpPr>
      <dsp:spPr>
        <a:xfrm>
          <a:off x="1919816" y="1631844"/>
          <a:ext cx="6208183" cy="1823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Acquisition from DAAD</a:t>
          </a:r>
        </a:p>
      </dsp:txBody>
      <dsp:txXfrm>
        <a:off x="1919816" y="1631844"/>
        <a:ext cx="6208183" cy="815922"/>
      </dsp:txXfrm>
    </dsp:sp>
    <dsp:sp modelId="{C932FFCF-135C-4D07-98A5-EAFF21D6B8D6}">
      <dsp:nvSpPr>
        <dsp:cNvPr id="0" name=""/>
        <dsp:cNvSpPr/>
      </dsp:nvSpPr>
      <dsp:spPr>
        <a:xfrm>
          <a:off x="1511855" y="2447766"/>
          <a:ext cx="815922" cy="81592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D140621-5AC6-4F7E-AE69-76C24F5CEBB0}">
      <dsp:nvSpPr>
        <dsp:cNvPr id="0" name=""/>
        <dsp:cNvSpPr/>
      </dsp:nvSpPr>
      <dsp:spPr>
        <a:xfrm>
          <a:off x="1919816" y="2447766"/>
          <a:ext cx="6208183" cy="8159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Counselling and Consultation services</a:t>
          </a:r>
        </a:p>
      </dsp:txBody>
      <dsp:txXfrm>
        <a:off x="1919816" y="2447766"/>
        <a:ext cx="6208183" cy="8159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18F80-12AD-4D64-87AA-2D69DB29FD3A}">
      <dsp:nvSpPr>
        <dsp:cNvPr id="0" name=""/>
        <dsp:cNvSpPr/>
      </dsp:nvSpPr>
      <dsp:spPr>
        <a:xfrm>
          <a:off x="-3866328" y="-593731"/>
          <a:ext cx="4607996" cy="4607996"/>
        </a:xfrm>
        <a:prstGeom prst="blockArc">
          <a:avLst>
            <a:gd name="adj1" fmla="val 18900000"/>
            <a:gd name="adj2" fmla="val 2700000"/>
            <a:gd name="adj3" fmla="val 46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B2184-215F-46AA-9064-0D1DC521A413}">
      <dsp:nvSpPr>
        <dsp:cNvPr id="0" name=""/>
        <dsp:cNvSpPr/>
      </dsp:nvSpPr>
      <dsp:spPr>
        <a:xfrm>
          <a:off x="476949" y="342053"/>
          <a:ext cx="4577076" cy="6841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301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Font typeface="Arial" panose="020B0604020202020204" pitchFamily="34" charset="0"/>
            <a:buNone/>
          </a:pPr>
          <a:r>
            <a:rPr lang="en-IN" sz="2600" kern="1200" dirty="0"/>
            <a:t>Data Privacy and Compliance</a:t>
          </a:r>
        </a:p>
      </dsp:txBody>
      <dsp:txXfrm>
        <a:off x="476949" y="342053"/>
        <a:ext cx="4577076" cy="684106"/>
      </dsp:txXfrm>
    </dsp:sp>
    <dsp:sp modelId="{B90F75F4-653C-4728-AE11-5D1FB8F025B3}">
      <dsp:nvSpPr>
        <dsp:cNvPr id="0" name=""/>
        <dsp:cNvSpPr/>
      </dsp:nvSpPr>
      <dsp:spPr>
        <a:xfrm>
          <a:off x="49383" y="256539"/>
          <a:ext cx="855133" cy="8551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4BFD184-F52D-4E33-A2AB-28A7873AC36C}">
      <dsp:nvSpPr>
        <dsp:cNvPr id="0" name=""/>
        <dsp:cNvSpPr/>
      </dsp:nvSpPr>
      <dsp:spPr>
        <a:xfrm>
          <a:off x="725622" y="1368213"/>
          <a:ext cx="4328403" cy="6841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301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Font typeface="Arial" panose="020B0604020202020204" pitchFamily="34" charset="0"/>
            <a:buNone/>
          </a:pPr>
          <a:r>
            <a:rPr lang="en-IN" sz="2600" kern="1200" dirty="0"/>
            <a:t>Data Accuracy</a:t>
          </a:r>
        </a:p>
      </dsp:txBody>
      <dsp:txXfrm>
        <a:off x="725622" y="1368213"/>
        <a:ext cx="4328403" cy="684106"/>
      </dsp:txXfrm>
    </dsp:sp>
    <dsp:sp modelId="{D25BB17E-DFF5-4BD9-85F6-A3C22BA4945C}">
      <dsp:nvSpPr>
        <dsp:cNvPr id="0" name=""/>
        <dsp:cNvSpPr/>
      </dsp:nvSpPr>
      <dsp:spPr>
        <a:xfrm>
          <a:off x="298055" y="1282699"/>
          <a:ext cx="855133" cy="8551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BD71A7F-1E3C-4048-9E32-C0592926741E}">
      <dsp:nvSpPr>
        <dsp:cNvPr id="0" name=""/>
        <dsp:cNvSpPr/>
      </dsp:nvSpPr>
      <dsp:spPr>
        <a:xfrm>
          <a:off x="476949" y="2394373"/>
          <a:ext cx="4577076" cy="6841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301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Reliability</a:t>
          </a:r>
        </a:p>
      </dsp:txBody>
      <dsp:txXfrm>
        <a:off x="476949" y="2394373"/>
        <a:ext cx="4577076" cy="684106"/>
      </dsp:txXfrm>
    </dsp:sp>
    <dsp:sp modelId="{62948090-25A1-4C22-87FB-712938D9D7C0}">
      <dsp:nvSpPr>
        <dsp:cNvPr id="0" name=""/>
        <dsp:cNvSpPr/>
      </dsp:nvSpPr>
      <dsp:spPr>
        <a:xfrm>
          <a:off x="49383" y="2308859"/>
          <a:ext cx="855133" cy="8551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6T09:36:53.9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 0,'-3'0,"-1"0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66EFE-DA74-4571-ADBC-C401C617A3B1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D6AE8-1A5F-4CCA-B94F-AEFE3FD296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5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D6AE8-1A5F-4CCA-B94F-AEFE3FD296E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20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FE5-D725-4DD7-994B-A3029A1E149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76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FE5-D725-4DD7-994B-A3029A1E149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9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FE5-D725-4DD7-994B-A3029A1E149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99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FE5-D725-4DD7-994B-A3029A1E149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03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FE5-D725-4DD7-994B-A3029A1E149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0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FE5-D725-4DD7-994B-A3029A1E149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5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FE5-D725-4DD7-994B-A3029A1E149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9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FE5-D725-4DD7-994B-A3029A1E149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6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FE5-D725-4DD7-994B-A3029A1E149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82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05AFE5-D725-4DD7-994B-A3029A1E149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91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FE5-D725-4DD7-994B-A3029A1E149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98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05AFE5-D725-4DD7-994B-A3029A1E149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56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oloniq.com/notes/global-education-technology-market-to-reach-404b-by-2025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erudera.com/statistics/germany/germany-international-student-statistic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vypanda.com/blog/46-study-abroad-statistics-convincing-facts-and-figures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8.gi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B45F-19D7-6BE1-3F7E-77E85E3E8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251" y="1503363"/>
            <a:ext cx="9144000" cy="217963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UniForMe</a:t>
            </a:r>
            <a:br>
              <a:rPr lang="en-IN" dirty="0"/>
            </a:br>
            <a:r>
              <a:rPr lang="en-IN" sz="4400" dirty="0"/>
              <a:t>Empowering International Students Journey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8A683-F018-DA43-0230-3C6C5FCEF6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						Presented by : Gaurav Chauhan</a:t>
            </a:r>
          </a:p>
          <a:p>
            <a:r>
              <a:rPr lang="en-IN" dirty="0"/>
              <a:t>								  Hetvi Mavani</a:t>
            </a:r>
          </a:p>
          <a:p>
            <a:r>
              <a:rPr lang="en-IN" dirty="0"/>
              <a:t>								  Rohit Jire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FB2F5C-FB6F-5848-2CFA-DADB041114A7}"/>
                  </a:ext>
                </a:extLst>
              </p14:cNvPr>
              <p14:cNvContentPartPr/>
              <p14:nvPr/>
            </p14:nvContentPartPr>
            <p14:xfrm>
              <a:off x="-707330" y="577750"/>
              <a:ext cx="288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FB2F5C-FB6F-5848-2CFA-DADB041114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761330" y="469750"/>
                <a:ext cx="11052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096E43B-B29A-17F4-1BCB-4FEFD44C4F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1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AB49-00AA-35D7-C22E-B53053D4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D1635-6832-A866-0B57-9CC220E20E6D}"/>
              </a:ext>
            </a:extLst>
          </p:cNvPr>
          <p:cNvSpPr txBox="1"/>
          <p:nvPr/>
        </p:nvSpPr>
        <p:spPr>
          <a:xfrm>
            <a:off x="1097280" y="2665413"/>
            <a:ext cx="6362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International students face a complex, overwhelming process when choosing universities abroad.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Scattered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Lacks Personalization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808208-5791-5663-93F0-0C812541F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1DD742-833A-DD19-8F94-7F3D2D3A4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667" y="2755889"/>
            <a:ext cx="1346222" cy="1346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B8C03E-832F-DA2C-D7DB-DF70455A9C59}"/>
              </a:ext>
            </a:extLst>
          </p:cNvPr>
          <p:cNvSpPr txBox="1"/>
          <p:nvPr/>
        </p:nvSpPr>
        <p:spPr>
          <a:xfrm>
            <a:off x="7767956" y="4197450"/>
            <a:ext cx="1223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Fragmented Resources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83712E-90FD-3912-4CA4-90E269877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8973" y="2755889"/>
            <a:ext cx="1385526" cy="13462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CF8A6F-4816-BE9F-8EF9-22AF8C54BD4F}"/>
              </a:ext>
            </a:extLst>
          </p:cNvPr>
          <p:cNvSpPr txBox="1"/>
          <p:nvPr/>
        </p:nvSpPr>
        <p:spPr>
          <a:xfrm>
            <a:off x="10044622" y="4197449"/>
            <a:ext cx="10742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Demand for Personalization</a:t>
            </a:r>
          </a:p>
        </p:txBody>
      </p:sp>
    </p:spTree>
    <p:extLst>
      <p:ext uri="{BB962C8B-B14F-4D97-AF65-F5344CB8AC3E}">
        <p14:creationId xmlns:p14="http://schemas.microsoft.com/office/powerpoint/2010/main" val="27789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D870-1663-8F74-6427-9D8845E9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 step Solution!!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A6F885-E5F4-A20E-29B1-3CF5312B3C9B}"/>
              </a:ext>
            </a:extLst>
          </p:cNvPr>
          <p:cNvSpPr/>
          <p:nvPr/>
        </p:nvSpPr>
        <p:spPr>
          <a:xfrm>
            <a:off x="792000" y="3634640"/>
            <a:ext cx="3780000" cy="1800000"/>
          </a:xfrm>
          <a:prstGeom prst="ellips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>
                <a:solidFill>
                  <a:srgbClr val="000000"/>
                </a:solidFill>
              </a:rPr>
              <a:t>Basic university requirements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>
                <a:solidFill>
                  <a:srgbClr val="000000"/>
                </a:solidFill>
              </a:rPr>
              <a:t>Personal &amp; Academic details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>
                <a:solidFill>
                  <a:srgbClr val="000000"/>
                </a:solidFill>
              </a:rPr>
              <a:t>Location &amp; Lifestyle expectations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>
                <a:solidFill>
                  <a:srgbClr val="000000"/>
                </a:solidFill>
              </a:rPr>
              <a:t>Job market requirements</a:t>
            </a:r>
          </a:p>
          <a:p>
            <a:pPr algn="ctr"/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C7CCD0C-4876-CA0B-F48C-29528EC29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986" y="2862237"/>
            <a:ext cx="1133526" cy="11335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67CD21B-F960-2DB7-859E-5F45A2EB0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3168650"/>
            <a:ext cx="520700" cy="5207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74C6919-E1C8-6A97-14F2-E55787821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350" y="3168650"/>
            <a:ext cx="520700" cy="5207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E4C4D9-86EB-8810-02BE-D17A74C89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850" y="2305050"/>
            <a:ext cx="1130300" cy="11239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3DB10E9-4D81-5106-0DEC-E1BB302D8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8524" y="2336800"/>
            <a:ext cx="1092200" cy="1092200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5A07651A-8E69-03B7-EA44-3727FACBC52C}"/>
              </a:ext>
            </a:extLst>
          </p:cNvPr>
          <p:cNvSpPr/>
          <p:nvPr/>
        </p:nvSpPr>
        <p:spPr>
          <a:xfrm>
            <a:off x="8764624" y="3689350"/>
            <a:ext cx="2520000" cy="1800000"/>
          </a:xfrm>
          <a:prstGeom prst="ellips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200" dirty="0">
                <a:solidFill>
                  <a:srgbClr val="000000"/>
                </a:solidFill>
              </a:rPr>
              <a:t>Tailored Results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200" dirty="0">
                <a:solidFill>
                  <a:srgbClr val="000000"/>
                </a:solidFill>
              </a:rPr>
              <a:t>Meta data that matters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200" dirty="0">
                <a:solidFill>
                  <a:srgbClr val="000000"/>
                </a:solidFill>
              </a:rPr>
              <a:t>Knowledge ++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5E02B-43B0-B5D7-183A-F5B755B9961D}"/>
              </a:ext>
            </a:extLst>
          </p:cNvPr>
          <p:cNvSpPr txBox="1"/>
          <p:nvPr/>
        </p:nvSpPr>
        <p:spPr>
          <a:xfrm>
            <a:off x="5742704" y="4154221"/>
            <a:ext cx="112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UniForMe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78D92-EDF2-65C2-8078-124800B7F1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1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776F5-5069-0DB3-C723-8D465C19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 Opportunities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AC680F-57F6-E35E-7F13-1F6EBE2CB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76" y="2593956"/>
            <a:ext cx="1283662" cy="1283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A2199D-FEB1-1551-D159-D67465496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434" y="2556337"/>
            <a:ext cx="1358900" cy="1358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1F8DA1-ECC3-503A-38B0-6F9F50772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450" y="2593956"/>
            <a:ext cx="1283662" cy="12836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D2838C-BEAE-E364-2A85-D8DD212BC80E}"/>
              </a:ext>
            </a:extLst>
          </p:cNvPr>
          <p:cNvSpPr txBox="1"/>
          <p:nvPr/>
        </p:nvSpPr>
        <p:spPr>
          <a:xfrm>
            <a:off x="1467572" y="426692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Exploding Demand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106EBA-7D10-BA16-2C18-390AD4A34C68}"/>
              </a:ext>
            </a:extLst>
          </p:cNvPr>
          <p:cNvSpPr txBox="1"/>
          <p:nvPr/>
        </p:nvSpPr>
        <p:spPr>
          <a:xfrm>
            <a:off x="4813613" y="4279900"/>
            <a:ext cx="192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Germany’s Appeal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599AA3-FBBB-DACD-9BF1-07779231BC89}"/>
              </a:ext>
            </a:extLst>
          </p:cNvPr>
          <p:cNvSpPr txBox="1"/>
          <p:nvPr/>
        </p:nvSpPr>
        <p:spPr>
          <a:xfrm>
            <a:off x="8108166" y="4279900"/>
            <a:ext cx="246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EdTech Industry Growth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DD903-22B7-3FB5-5E36-5780C5524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5617E-9366-D3BA-675D-3FD779439E01}"/>
              </a:ext>
            </a:extLst>
          </p:cNvPr>
          <p:cNvSpPr txBox="1"/>
          <p:nvPr/>
        </p:nvSpPr>
        <p:spPr>
          <a:xfrm>
            <a:off x="8034108" y="4649232"/>
            <a:ext cx="2766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i="1" dirty="0"/>
              <a:t>Expected to reach by $404 billion by 2025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95584-33E2-5DAE-D035-7E41D1013C3E}"/>
              </a:ext>
            </a:extLst>
          </p:cNvPr>
          <p:cNvSpPr txBox="1"/>
          <p:nvPr/>
        </p:nvSpPr>
        <p:spPr>
          <a:xfrm>
            <a:off x="4440209" y="4646314"/>
            <a:ext cx="267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i="1" dirty="0"/>
              <a:t>400k international students in Germany,</a:t>
            </a:r>
          </a:p>
          <a:p>
            <a:pPr algn="ctr"/>
            <a:r>
              <a:rPr lang="en-IN" sz="1200" i="1" dirty="0"/>
              <a:t> with 5% annual growth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AAF92-0906-9435-90C3-770019F72A15}"/>
              </a:ext>
            </a:extLst>
          </p:cNvPr>
          <p:cNvSpPr txBox="1"/>
          <p:nvPr/>
        </p:nvSpPr>
        <p:spPr>
          <a:xfrm>
            <a:off x="1034481" y="4649232"/>
            <a:ext cx="3146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i="1" dirty="0"/>
              <a:t>Over 5 million students study abroad every year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C0ABC-DF16-F8AB-AA34-FA7C217595F5}"/>
              </a:ext>
            </a:extLst>
          </p:cNvPr>
          <p:cNvSpPr txBox="1"/>
          <p:nvPr/>
        </p:nvSpPr>
        <p:spPr>
          <a:xfrm>
            <a:off x="272671" y="6457405"/>
            <a:ext cx="4670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i="1" dirty="0"/>
              <a:t>Source : </a:t>
            </a:r>
            <a:r>
              <a:rPr lang="en-IN" sz="1200" i="1" dirty="0">
                <a:hlinkClick r:id="rId6"/>
              </a:rPr>
              <a:t>Exploding Demand</a:t>
            </a:r>
            <a:r>
              <a:rPr lang="en-IN" sz="1200" i="1" dirty="0"/>
              <a:t> , </a:t>
            </a:r>
            <a:r>
              <a:rPr lang="en-IN" sz="1200" i="1" dirty="0">
                <a:hlinkClick r:id="rId7"/>
              </a:rPr>
              <a:t>Germany’s Appeal</a:t>
            </a:r>
            <a:r>
              <a:rPr lang="en-IN" sz="1200" i="1" dirty="0"/>
              <a:t> , </a:t>
            </a:r>
            <a:r>
              <a:rPr lang="en-IN" sz="1200" i="1" dirty="0">
                <a:hlinkClick r:id="rId8"/>
              </a:rPr>
              <a:t>EdTech Industry Growth</a:t>
            </a:r>
            <a:endParaRPr lang="en-IN" sz="1200" i="1" dirty="0"/>
          </a:p>
        </p:txBody>
      </p:sp>
    </p:spTree>
    <p:extLst>
      <p:ext uri="{BB962C8B-B14F-4D97-AF65-F5344CB8AC3E}">
        <p14:creationId xmlns:p14="http://schemas.microsoft.com/office/powerpoint/2010/main" val="96728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4814-C11B-8A4B-21F8-350BD6001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Roadmap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59F30CD-7CC5-8784-2C56-26768BB8F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66688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19C6FD1-6980-EB25-907B-CE4D05E789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524000" y="3429000"/>
            <a:ext cx="736600" cy="736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C5171B-BC01-CA25-8844-E2872DB7DD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5850" y="3619500"/>
            <a:ext cx="730250" cy="730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986C75-C31E-3AD6-6BDC-05B315CF39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21350" y="3397250"/>
            <a:ext cx="736600" cy="736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A8DA25-B031-7533-2B19-733344D448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53350" y="3600450"/>
            <a:ext cx="768350" cy="7683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DC8BF0-F82C-0D27-D328-7647A58436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55200" y="3473450"/>
            <a:ext cx="692150" cy="692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5553BD-5005-ACA2-8354-5827EA551A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0FB7-1AFA-7723-316E-FD091381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talk about Money!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C283F4F-5634-836D-F723-D746776A61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1772043"/>
              </p:ext>
            </p:extLst>
          </p:nvPr>
        </p:nvGraphicFramePr>
        <p:xfrm>
          <a:off x="431800" y="2076450"/>
          <a:ext cx="8128000" cy="3839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0" name="Picture 6" descr="a man is holding a stack of money on his head and talking on a cell phone .">
            <a:extLst>
              <a:ext uri="{FF2B5EF4-FFF2-40B4-BE49-F238E27FC236}">
                <a16:creationId xmlns:a16="http://schemas.microsoft.com/office/drawing/2014/main" id="{E35C3B2D-1EFF-7AA5-493A-B112EC9A2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550" y="2565400"/>
            <a:ext cx="23876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9DD9AF-7C18-0F24-B271-56FA8CBE3E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8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4B0B-46CE-F730-08B1-EF3A5915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 Analysis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1C18D20-D2F0-E74F-21E3-0D7DAB841F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0981875"/>
              </p:ext>
            </p:extLst>
          </p:nvPr>
        </p:nvGraphicFramePr>
        <p:xfrm>
          <a:off x="3365500" y="2146300"/>
          <a:ext cx="5099050" cy="3420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D2F2D74-EF11-C671-E906-E3B11D690F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2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062F0C-3746-2AD4-FA41-F9D190069A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2247900"/>
            <a:ext cx="10058400" cy="1533525"/>
          </a:xfrm>
        </p:spPr>
        <p:txBody>
          <a:bodyPr>
            <a:normAutofit/>
          </a:bodyPr>
          <a:lstStyle/>
          <a:p>
            <a:pPr algn="ctr"/>
            <a:r>
              <a:rPr lang="en-IN" sz="7200" dirty="0"/>
              <a:t>THANK YOU </a:t>
            </a:r>
            <a:r>
              <a:rPr lang="en-IN" sz="7200" dirty="0">
                <a:sym typeface="Wingdings" panose="05000000000000000000" pitchFamily="2" charset="2"/>
              </a:rPr>
              <a:t></a:t>
            </a:r>
            <a:endParaRPr lang="en-IN" sz="7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E6E83D-5434-2CB2-C9AA-AD07CE497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447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620A664-F180-4C2A-84A4-012A3D01DE5A}">
  <we:reference id="wa200003964" version="1.0.0.0" store="en-US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759</TotalTime>
  <Words>185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</vt:lpstr>
      <vt:lpstr>UniForMe Empowering International Students Journey</vt:lpstr>
      <vt:lpstr>Problem Statement</vt:lpstr>
      <vt:lpstr>One step Solution!!</vt:lpstr>
      <vt:lpstr>Market Opportunities</vt:lpstr>
      <vt:lpstr>Roadmap</vt:lpstr>
      <vt:lpstr>Let’s talk about Money!</vt:lpstr>
      <vt:lpstr>Risk Analysis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Jire</dc:creator>
  <cp:lastModifiedBy>Rohit Jire</cp:lastModifiedBy>
  <cp:revision>22</cp:revision>
  <dcterms:created xsi:type="dcterms:W3CDTF">2024-11-16T09:14:46Z</dcterms:created>
  <dcterms:modified xsi:type="dcterms:W3CDTF">2024-11-17T11:11:19Z</dcterms:modified>
</cp:coreProperties>
</file>