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4" r:id="rId4"/>
    <p:sldId id="280" r:id="rId5"/>
    <p:sldId id="282" r:id="rId6"/>
    <p:sldId id="285" r:id="rId7"/>
    <p:sldId id="286" r:id="rId8"/>
    <p:sldId id="287" r:id="rId9"/>
    <p:sldId id="288" r:id="rId10"/>
    <p:sldId id="289" r:id="rId11"/>
    <p:sldId id="277" r:id="rId12"/>
    <p:sldId id="281" r:id="rId13"/>
    <p:sldId id="283" r:id="rId14"/>
    <p:sldId id="278" r:id="rId15"/>
    <p:sldId id="279" r:id="rId16"/>
    <p:sldId id="29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BC08F-1D1F-4344-A7F3-63FEDA4D0E18}" v="17" dt="2025-01-12T13:40:45.794"/>
    <p1510:client id="{13D84AAF-9F65-4F9E-8453-B5D3C74FEBD3}" v="10" dt="2025-01-11T22:52:49.809"/>
    <p1510:client id="{5F17422E-D688-4659-AC67-93873CF3BA68}" v="5" dt="2025-01-12T10:26:10.562"/>
    <p1510:client id="{8A509C42-92FE-4ECE-BB12-CAFBBEB2D482}" v="2" dt="2025-01-12T13:55:43.915"/>
    <p1510:client id="{9CA7BB0F-E36C-4378-8667-529AC41F0012}" v="52" dt="2025-01-12T12:36:04.638"/>
    <p1510:client id="{B1AD1904-F04F-4A8A-94FE-BDC98571651C}" v="19" dt="2025-01-11T22:52:42.216"/>
    <p1510:client id="{FC0B5F0B-A30F-4A1D-93E8-CE5B13D0BCCB}" v="4" dt="2025-01-12T13:25:18.248"/>
    <p1510:client id="{FEDC1828-0248-4C55-AC4E-FE653FC0D1CA}" v="16" dt="2025-01-12T14:02:51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A9562-FFE4-4BE9-92E0-485C016918D2}" type="doc">
      <dgm:prSet loTypeId="urn:microsoft.com/office/officeart/2011/layout/HexagonRadial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3459A5-B157-4A0F-8DEA-A6D5A29C9CF9}">
      <dgm:prSet phldrT="[Text]"/>
      <dgm:spPr/>
      <dgm:t>
        <a:bodyPr/>
        <a:lstStyle/>
        <a:p>
          <a:r>
            <a:rPr lang="en-IN"/>
            <a:t>Merge Multiple Dataset</a:t>
          </a:r>
        </a:p>
      </dgm:t>
    </dgm:pt>
    <dgm:pt modelId="{83468322-97A5-4F85-BA09-6E294202DFED}" type="parTrans" cxnId="{D6DB6BF4-FD85-446F-B578-858183D06D4B}">
      <dgm:prSet/>
      <dgm:spPr/>
      <dgm:t>
        <a:bodyPr/>
        <a:lstStyle/>
        <a:p>
          <a:endParaRPr lang="en-IN"/>
        </a:p>
      </dgm:t>
    </dgm:pt>
    <dgm:pt modelId="{6EDD1626-58B8-4A67-A36A-3BEFC3487576}" type="sibTrans" cxnId="{D6DB6BF4-FD85-446F-B578-858183D06D4B}">
      <dgm:prSet/>
      <dgm:spPr/>
      <dgm:t>
        <a:bodyPr/>
        <a:lstStyle/>
        <a:p>
          <a:endParaRPr lang="en-IN"/>
        </a:p>
      </dgm:t>
    </dgm:pt>
    <dgm:pt modelId="{DCDC3E95-AB81-4DAA-A08B-3E9C7F0C2C67}">
      <dgm:prSet phldrT="[Text]"/>
      <dgm:spPr/>
      <dgm:t>
        <a:bodyPr/>
        <a:lstStyle/>
        <a:p>
          <a:r>
            <a:rPr lang="en-IN"/>
            <a:t>Drop Columns</a:t>
          </a:r>
        </a:p>
      </dgm:t>
    </dgm:pt>
    <dgm:pt modelId="{10BABEC5-692E-4C35-9FCA-99ACD13FF314}" type="parTrans" cxnId="{00C9473A-815C-4C77-9769-DB9B6DB72719}">
      <dgm:prSet/>
      <dgm:spPr/>
      <dgm:t>
        <a:bodyPr/>
        <a:lstStyle/>
        <a:p>
          <a:endParaRPr lang="en-IN"/>
        </a:p>
      </dgm:t>
    </dgm:pt>
    <dgm:pt modelId="{DD9320A1-E79E-4B6E-B5EF-65FF0A612B24}" type="sibTrans" cxnId="{00C9473A-815C-4C77-9769-DB9B6DB72719}">
      <dgm:prSet/>
      <dgm:spPr/>
      <dgm:t>
        <a:bodyPr/>
        <a:lstStyle/>
        <a:p>
          <a:endParaRPr lang="en-IN"/>
        </a:p>
      </dgm:t>
    </dgm:pt>
    <dgm:pt modelId="{BB200912-238D-40EA-8B52-D1C79E41A490}">
      <dgm:prSet phldrT="[Text]"/>
      <dgm:spPr/>
      <dgm:t>
        <a:bodyPr/>
        <a:lstStyle/>
        <a:p>
          <a:r>
            <a:rPr lang="en-IN"/>
            <a:t>Remove Duplicates</a:t>
          </a:r>
        </a:p>
      </dgm:t>
    </dgm:pt>
    <dgm:pt modelId="{86ED9906-C1CF-4E56-BF1B-FC0CA8AE5907}" type="parTrans" cxnId="{2941DA02-8F66-49CA-8F2F-BBDDDE0F5DAD}">
      <dgm:prSet/>
      <dgm:spPr/>
      <dgm:t>
        <a:bodyPr/>
        <a:lstStyle/>
        <a:p>
          <a:endParaRPr lang="en-IN"/>
        </a:p>
      </dgm:t>
    </dgm:pt>
    <dgm:pt modelId="{3CAB2CF9-AA6D-4C1D-98BC-7B62D31452F0}" type="sibTrans" cxnId="{2941DA02-8F66-49CA-8F2F-BBDDDE0F5DAD}">
      <dgm:prSet/>
      <dgm:spPr/>
      <dgm:t>
        <a:bodyPr/>
        <a:lstStyle/>
        <a:p>
          <a:endParaRPr lang="en-IN"/>
        </a:p>
      </dgm:t>
    </dgm:pt>
    <dgm:pt modelId="{BAA843D5-7DB0-4A37-B0F5-65250FFC0DC5}">
      <dgm:prSet phldrT="[Text]"/>
      <dgm:spPr/>
      <dgm:t>
        <a:bodyPr/>
        <a:lstStyle/>
        <a:p>
          <a:r>
            <a:rPr lang="en-IN"/>
            <a:t>Column Data Transform</a:t>
          </a:r>
        </a:p>
      </dgm:t>
    </dgm:pt>
    <dgm:pt modelId="{52772024-CEED-4B1A-A625-163F5649C79C}" type="parTrans" cxnId="{90DB274D-28EB-4BA5-826E-F14A0AE97C24}">
      <dgm:prSet/>
      <dgm:spPr/>
      <dgm:t>
        <a:bodyPr/>
        <a:lstStyle/>
        <a:p>
          <a:endParaRPr lang="en-IN"/>
        </a:p>
      </dgm:t>
    </dgm:pt>
    <dgm:pt modelId="{B78A2D76-2457-48E0-A776-305BF91AEE39}" type="sibTrans" cxnId="{90DB274D-28EB-4BA5-826E-F14A0AE97C24}">
      <dgm:prSet/>
      <dgm:spPr/>
      <dgm:t>
        <a:bodyPr/>
        <a:lstStyle/>
        <a:p>
          <a:endParaRPr lang="en-IN"/>
        </a:p>
      </dgm:t>
    </dgm:pt>
    <dgm:pt modelId="{134F87FD-4026-42E2-9215-A71371EAF859}">
      <dgm:prSet phldrT="[Text]"/>
      <dgm:spPr/>
      <dgm:t>
        <a:bodyPr/>
        <a:lstStyle/>
        <a:p>
          <a:r>
            <a:rPr lang="en-IN"/>
            <a:t>Column Type Transform</a:t>
          </a:r>
        </a:p>
      </dgm:t>
    </dgm:pt>
    <dgm:pt modelId="{A467AB19-F76B-4168-AC01-6DE5283FB8CA}" type="parTrans" cxnId="{9C3ADAD7-D83F-495F-993F-C40F54E03172}">
      <dgm:prSet/>
      <dgm:spPr/>
      <dgm:t>
        <a:bodyPr/>
        <a:lstStyle/>
        <a:p>
          <a:endParaRPr lang="en-IN"/>
        </a:p>
      </dgm:t>
    </dgm:pt>
    <dgm:pt modelId="{BCBF3E62-9398-4FA2-A496-64739BBAA214}" type="sibTrans" cxnId="{9C3ADAD7-D83F-495F-993F-C40F54E03172}">
      <dgm:prSet/>
      <dgm:spPr/>
      <dgm:t>
        <a:bodyPr/>
        <a:lstStyle/>
        <a:p>
          <a:endParaRPr lang="en-IN"/>
        </a:p>
      </dgm:t>
    </dgm:pt>
    <dgm:pt modelId="{3B1E1A05-2163-4C2F-A414-C1F5E45384A4}">
      <dgm:prSet phldrT="[Text]" custT="1"/>
      <dgm:spPr/>
      <dgm:t>
        <a:bodyPr/>
        <a:lstStyle/>
        <a:p>
          <a:r>
            <a:rPr lang="en-IN" sz="800"/>
            <a:t>d</a:t>
          </a:r>
        </a:p>
      </dgm:t>
    </dgm:pt>
    <dgm:pt modelId="{7F24D089-38BC-41DA-8A0B-8D288AB232B5}" type="sibTrans" cxnId="{4B992716-2E80-43DB-8432-38BE7F8EED3D}">
      <dgm:prSet/>
      <dgm:spPr/>
      <dgm:t>
        <a:bodyPr/>
        <a:lstStyle/>
        <a:p>
          <a:endParaRPr lang="en-IN"/>
        </a:p>
      </dgm:t>
    </dgm:pt>
    <dgm:pt modelId="{D6680CC0-B9EB-4008-9252-2EBEBC83DED4}" type="parTrans" cxnId="{4B992716-2E80-43DB-8432-38BE7F8EED3D}">
      <dgm:prSet/>
      <dgm:spPr/>
      <dgm:t>
        <a:bodyPr/>
        <a:lstStyle/>
        <a:p>
          <a:endParaRPr lang="en-IN"/>
        </a:p>
      </dgm:t>
    </dgm:pt>
    <dgm:pt modelId="{7B1EB7C1-DE6A-4AF6-8302-6DD9125A2C4B}">
      <dgm:prSet phldrT="[Text]"/>
      <dgm:spPr/>
      <dgm:t>
        <a:bodyPr/>
        <a:lstStyle/>
        <a:p>
          <a:r>
            <a:rPr lang="en-IN"/>
            <a:t>Numerical To Categorial</a:t>
          </a:r>
        </a:p>
      </dgm:t>
    </dgm:pt>
    <dgm:pt modelId="{D1CBF329-EAF3-46AB-B668-ACAE425162CF}" type="sibTrans" cxnId="{19AA0B3D-5DD8-40A6-9E9E-522D8A839295}">
      <dgm:prSet/>
      <dgm:spPr/>
      <dgm:t>
        <a:bodyPr/>
        <a:lstStyle/>
        <a:p>
          <a:endParaRPr lang="en-IN"/>
        </a:p>
      </dgm:t>
    </dgm:pt>
    <dgm:pt modelId="{D1885B09-0CBB-43EC-82F6-41128B330FB7}" type="parTrans" cxnId="{19AA0B3D-5DD8-40A6-9E9E-522D8A839295}">
      <dgm:prSet/>
      <dgm:spPr/>
      <dgm:t>
        <a:bodyPr/>
        <a:lstStyle/>
        <a:p>
          <a:endParaRPr lang="en-IN"/>
        </a:p>
      </dgm:t>
    </dgm:pt>
    <dgm:pt modelId="{E0055E50-0B02-45FA-B31E-6733BDA7B89C}" type="pres">
      <dgm:prSet presAssocID="{375A9562-FFE4-4BE9-92E0-485C016918D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84BE49D-80B5-4C45-BB9D-2564CCA1921F}" type="pres">
      <dgm:prSet presAssocID="{3B1E1A05-2163-4C2F-A414-C1F5E45384A4}" presName="Parent" presStyleLbl="node0" presStyleIdx="0" presStyleCnt="1">
        <dgm:presLayoutVars>
          <dgm:chMax val="6"/>
          <dgm:chPref val="6"/>
        </dgm:presLayoutVars>
      </dgm:prSet>
      <dgm:spPr/>
    </dgm:pt>
    <dgm:pt modelId="{7E23B857-847F-4C73-8925-5DC51F1147B7}" type="pres">
      <dgm:prSet presAssocID="{A13459A5-B157-4A0F-8DEA-A6D5A29C9CF9}" presName="Accent1" presStyleCnt="0"/>
      <dgm:spPr/>
    </dgm:pt>
    <dgm:pt modelId="{BB30246E-0B6A-456A-80E7-D0C128B2117A}" type="pres">
      <dgm:prSet presAssocID="{A13459A5-B157-4A0F-8DEA-A6D5A29C9CF9}" presName="Accent" presStyleLbl="bgShp" presStyleIdx="0" presStyleCnt="6"/>
      <dgm:spPr/>
    </dgm:pt>
    <dgm:pt modelId="{5EEDD523-426E-4F90-B3B9-329F090BCF4A}" type="pres">
      <dgm:prSet presAssocID="{A13459A5-B157-4A0F-8DEA-A6D5A29C9CF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4DD996F-8C35-4A43-93E0-3FC75D999A15}" type="pres">
      <dgm:prSet presAssocID="{DCDC3E95-AB81-4DAA-A08B-3E9C7F0C2C67}" presName="Accent2" presStyleCnt="0"/>
      <dgm:spPr/>
    </dgm:pt>
    <dgm:pt modelId="{3CB9828D-DF22-40C2-A6E8-1F16E7770E8A}" type="pres">
      <dgm:prSet presAssocID="{DCDC3E95-AB81-4DAA-A08B-3E9C7F0C2C67}" presName="Accent" presStyleLbl="bgShp" presStyleIdx="1" presStyleCnt="6"/>
      <dgm:spPr/>
    </dgm:pt>
    <dgm:pt modelId="{099D5623-299E-4B00-984D-B35FB4786868}" type="pres">
      <dgm:prSet presAssocID="{DCDC3E95-AB81-4DAA-A08B-3E9C7F0C2C6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2B2F9E9-9ECC-4C58-B4C2-FE1130C928CE}" type="pres">
      <dgm:prSet presAssocID="{BB200912-238D-40EA-8B52-D1C79E41A490}" presName="Accent3" presStyleCnt="0"/>
      <dgm:spPr/>
    </dgm:pt>
    <dgm:pt modelId="{36384ABB-079C-4A17-A67D-B5B681B41A86}" type="pres">
      <dgm:prSet presAssocID="{BB200912-238D-40EA-8B52-D1C79E41A490}" presName="Accent" presStyleLbl="bgShp" presStyleIdx="2" presStyleCnt="6"/>
      <dgm:spPr/>
    </dgm:pt>
    <dgm:pt modelId="{125016D3-EBF9-4F4D-B5F1-06FA2A06AF83}" type="pres">
      <dgm:prSet presAssocID="{BB200912-238D-40EA-8B52-D1C79E41A49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B8BF53A-4FE2-4E80-A57E-89C89773B91B}" type="pres">
      <dgm:prSet presAssocID="{BAA843D5-7DB0-4A37-B0F5-65250FFC0DC5}" presName="Accent4" presStyleCnt="0"/>
      <dgm:spPr/>
    </dgm:pt>
    <dgm:pt modelId="{D889E6C7-3590-4275-B85F-68E253882AF5}" type="pres">
      <dgm:prSet presAssocID="{BAA843D5-7DB0-4A37-B0F5-65250FFC0DC5}" presName="Accent" presStyleLbl="bgShp" presStyleIdx="3" presStyleCnt="6"/>
      <dgm:spPr/>
    </dgm:pt>
    <dgm:pt modelId="{3FD130A8-0E76-488F-8E87-80F08F428091}" type="pres">
      <dgm:prSet presAssocID="{BAA843D5-7DB0-4A37-B0F5-65250FFC0DC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3D20331-4591-4723-A0DB-9E547586FCAF}" type="pres">
      <dgm:prSet presAssocID="{134F87FD-4026-42E2-9215-A71371EAF859}" presName="Accent5" presStyleCnt="0"/>
      <dgm:spPr/>
    </dgm:pt>
    <dgm:pt modelId="{22FA36DF-C3CC-4134-A53B-9358445300FA}" type="pres">
      <dgm:prSet presAssocID="{134F87FD-4026-42E2-9215-A71371EAF859}" presName="Accent" presStyleLbl="bgShp" presStyleIdx="4" presStyleCnt="6"/>
      <dgm:spPr/>
    </dgm:pt>
    <dgm:pt modelId="{72F08474-6634-4A42-ABD0-DA93361A9252}" type="pres">
      <dgm:prSet presAssocID="{134F87FD-4026-42E2-9215-A71371EAF85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4F37528-7599-4684-B0C3-18280E830284}" type="pres">
      <dgm:prSet presAssocID="{7B1EB7C1-DE6A-4AF6-8302-6DD9125A2C4B}" presName="Accent6" presStyleCnt="0"/>
      <dgm:spPr/>
    </dgm:pt>
    <dgm:pt modelId="{E863D8A4-6D1D-4EB9-B19E-1F5F221F2B7D}" type="pres">
      <dgm:prSet presAssocID="{7B1EB7C1-DE6A-4AF6-8302-6DD9125A2C4B}" presName="Accent" presStyleLbl="bgShp" presStyleIdx="5" presStyleCnt="6"/>
      <dgm:spPr/>
    </dgm:pt>
    <dgm:pt modelId="{6B794F42-12F2-401C-A7BA-646BA8E76ABC}" type="pres">
      <dgm:prSet presAssocID="{7B1EB7C1-DE6A-4AF6-8302-6DD9125A2C4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941DA02-8F66-49CA-8F2F-BBDDDE0F5DAD}" srcId="{3B1E1A05-2163-4C2F-A414-C1F5E45384A4}" destId="{BB200912-238D-40EA-8B52-D1C79E41A490}" srcOrd="2" destOrd="0" parTransId="{86ED9906-C1CF-4E56-BF1B-FC0CA8AE5907}" sibTransId="{3CAB2CF9-AA6D-4C1D-98BC-7B62D31452F0}"/>
    <dgm:cxn modelId="{028F0E13-61F3-4DCE-9A89-82507D49396F}" type="presOf" srcId="{375A9562-FFE4-4BE9-92E0-485C016918D2}" destId="{E0055E50-0B02-45FA-B31E-6733BDA7B89C}" srcOrd="0" destOrd="0" presId="urn:microsoft.com/office/officeart/2011/layout/HexagonRadial"/>
    <dgm:cxn modelId="{4B992716-2E80-43DB-8432-38BE7F8EED3D}" srcId="{375A9562-FFE4-4BE9-92E0-485C016918D2}" destId="{3B1E1A05-2163-4C2F-A414-C1F5E45384A4}" srcOrd="0" destOrd="0" parTransId="{D6680CC0-B9EB-4008-9252-2EBEBC83DED4}" sibTransId="{7F24D089-38BC-41DA-8A0B-8D288AB232B5}"/>
    <dgm:cxn modelId="{5E0B3D2C-3F39-4824-849A-52F302AB5C0F}" type="presOf" srcId="{A13459A5-B157-4A0F-8DEA-A6D5A29C9CF9}" destId="{5EEDD523-426E-4F90-B3B9-329F090BCF4A}" srcOrd="0" destOrd="0" presId="urn:microsoft.com/office/officeart/2011/layout/HexagonRadial"/>
    <dgm:cxn modelId="{00C9473A-815C-4C77-9769-DB9B6DB72719}" srcId="{3B1E1A05-2163-4C2F-A414-C1F5E45384A4}" destId="{DCDC3E95-AB81-4DAA-A08B-3E9C7F0C2C67}" srcOrd="1" destOrd="0" parTransId="{10BABEC5-692E-4C35-9FCA-99ACD13FF314}" sibTransId="{DD9320A1-E79E-4B6E-B5EF-65FF0A612B24}"/>
    <dgm:cxn modelId="{6006D13C-5737-4356-A16C-9485C65D3775}" type="presOf" srcId="{BAA843D5-7DB0-4A37-B0F5-65250FFC0DC5}" destId="{3FD130A8-0E76-488F-8E87-80F08F428091}" srcOrd="0" destOrd="0" presId="urn:microsoft.com/office/officeart/2011/layout/HexagonRadial"/>
    <dgm:cxn modelId="{19AA0B3D-5DD8-40A6-9E9E-522D8A839295}" srcId="{3B1E1A05-2163-4C2F-A414-C1F5E45384A4}" destId="{7B1EB7C1-DE6A-4AF6-8302-6DD9125A2C4B}" srcOrd="5" destOrd="0" parTransId="{D1885B09-0CBB-43EC-82F6-41128B330FB7}" sibTransId="{D1CBF329-EAF3-46AB-B668-ACAE425162CF}"/>
    <dgm:cxn modelId="{A63F5560-22C9-4CA6-8B87-35D7FE62C683}" type="presOf" srcId="{134F87FD-4026-42E2-9215-A71371EAF859}" destId="{72F08474-6634-4A42-ABD0-DA93361A9252}" srcOrd="0" destOrd="0" presId="urn:microsoft.com/office/officeart/2011/layout/HexagonRadial"/>
    <dgm:cxn modelId="{90DB274D-28EB-4BA5-826E-F14A0AE97C24}" srcId="{3B1E1A05-2163-4C2F-A414-C1F5E45384A4}" destId="{BAA843D5-7DB0-4A37-B0F5-65250FFC0DC5}" srcOrd="3" destOrd="0" parTransId="{52772024-CEED-4B1A-A625-163F5649C79C}" sibTransId="{B78A2D76-2457-48E0-A776-305BF91AEE39}"/>
    <dgm:cxn modelId="{84B7AC73-E36E-4FCC-84FA-E7C18132204E}" type="presOf" srcId="{BB200912-238D-40EA-8B52-D1C79E41A490}" destId="{125016D3-EBF9-4F4D-B5F1-06FA2A06AF83}" srcOrd="0" destOrd="0" presId="urn:microsoft.com/office/officeart/2011/layout/HexagonRadial"/>
    <dgm:cxn modelId="{83AEBE77-AF0A-420F-90AF-B6D5DC2B5C9E}" type="presOf" srcId="{3B1E1A05-2163-4C2F-A414-C1F5E45384A4}" destId="{984BE49D-80B5-4C45-BB9D-2564CCA1921F}" srcOrd="0" destOrd="0" presId="urn:microsoft.com/office/officeart/2011/layout/HexagonRadial"/>
    <dgm:cxn modelId="{D3F236BF-D7E4-49E7-9B64-F30E9926B57B}" type="presOf" srcId="{DCDC3E95-AB81-4DAA-A08B-3E9C7F0C2C67}" destId="{099D5623-299E-4B00-984D-B35FB4786868}" srcOrd="0" destOrd="0" presId="urn:microsoft.com/office/officeart/2011/layout/HexagonRadial"/>
    <dgm:cxn modelId="{9C3ADAD7-D83F-495F-993F-C40F54E03172}" srcId="{3B1E1A05-2163-4C2F-A414-C1F5E45384A4}" destId="{134F87FD-4026-42E2-9215-A71371EAF859}" srcOrd="4" destOrd="0" parTransId="{A467AB19-F76B-4168-AC01-6DE5283FB8CA}" sibTransId="{BCBF3E62-9398-4FA2-A496-64739BBAA214}"/>
    <dgm:cxn modelId="{D6DB6BF4-FD85-446F-B578-858183D06D4B}" srcId="{3B1E1A05-2163-4C2F-A414-C1F5E45384A4}" destId="{A13459A5-B157-4A0F-8DEA-A6D5A29C9CF9}" srcOrd="0" destOrd="0" parTransId="{83468322-97A5-4F85-BA09-6E294202DFED}" sibTransId="{6EDD1626-58B8-4A67-A36A-3BEFC3487576}"/>
    <dgm:cxn modelId="{4CB121F6-2FFA-419D-9F47-866AD3FDD5FD}" type="presOf" srcId="{7B1EB7C1-DE6A-4AF6-8302-6DD9125A2C4B}" destId="{6B794F42-12F2-401C-A7BA-646BA8E76ABC}" srcOrd="0" destOrd="0" presId="urn:microsoft.com/office/officeart/2011/layout/HexagonRadial"/>
    <dgm:cxn modelId="{049D89FE-B815-4055-964F-85B2E4DAE2A2}" type="presParOf" srcId="{E0055E50-0B02-45FA-B31E-6733BDA7B89C}" destId="{984BE49D-80B5-4C45-BB9D-2564CCA1921F}" srcOrd="0" destOrd="0" presId="urn:microsoft.com/office/officeart/2011/layout/HexagonRadial"/>
    <dgm:cxn modelId="{9D13B458-5CA8-4136-9AF9-8D0D909048F6}" type="presParOf" srcId="{E0055E50-0B02-45FA-B31E-6733BDA7B89C}" destId="{7E23B857-847F-4C73-8925-5DC51F1147B7}" srcOrd="1" destOrd="0" presId="urn:microsoft.com/office/officeart/2011/layout/HexagonRadial"/>
    <dgm:cxn modelId="{53235CB1-C02E-4DD5-98A7-A9FA6075DA40}" type="presParOf" srcId="{7E23B857-847F-4C73-8925-5DC51F1147B7}" destId="{BB30246E-0B6A-456A-80E7-D0C128B2117A}" srcOrd="0" destOrd="0" presId="urn:microsoft.com/office/officeart/2011/layout/HexagonRadial"/>
    <dgm:cxn modelId="{C4073E0C-9872-4C14-9ED4-EDA12A74DEAE}" type="presParOf" srcId="{E0055E50-0B02-45FA-B31E-6733BDA7B89C}" destId="{5EEDD523-426E-4F90-B3B9-329F090BCF4A}" srcOrd="2" destOrd="0" presId="urn:microsoft.com/office/officeart/2011/layout/HexagonRadial"/>
    <dgm:cxn modelId="{89F59933-5D6E-4300-950E-C68F7801BD45}" type="presParOf" srcId="{E0055E50-0B02-45FA-B31E-6733BDA7B89C}" destId="{A4DD996F-8C35-4A43-93E0-3FC75D999A15}" srcOrd="3" destOrd="0" presId="urn:microsoft.com/office/officeart/2011/layout/HexagonRadial"/>
    <dgm:cxn modelId="{1EE9C696-F7AE-4694-8198-89CFED508E19}" type="presParOf" srcId="{A4DD996F-8C35-4A43-93E0-3FC75D999A15}" destId="{3CB9828D-DF22-40C2-A6E8-1F16E7770E8A}" srcOrd="0" destOrd="0" presId="urn:microsoft.com/office/officeart/2011/layout/HexagonRadial"/>
    <dgm:cxn modelId="{DAE87AD4-821D-480F-A245-4E3966ED8227}" type="presParOf" srcId="{E0055E50-0B02-45FA-B31E-6733BDA7B89C}" destId="{099D5623-299E-4B00-984D-B35FB4786868}" srcOrd="4" destOrd="0" presId="urn:microsoft.com/office/officeart/2011/layout/HexagonRadial"/>
    <dgm:cxn modelId="{B349A63C-E373-4957-8836-55CAAB9793C4}" type="presParOf" srcId="{E0055E50-0B02-45FA-B31E-6733BDA7B89C}" destId="{32B2F9E9-9ECC-4C58-B4C2-FE1130C928CE}" srcOrd="5" destOrd="0" presId="urn:microsoft.com/office/officeart/2011/layout/HexagonRadial"/>
    <dgm:cxn modelId="{70547C54-7E83-464B-A696-54F41E7813CB}" type="presParOf" srcId="{32B2F9E9-9ECC-4C58-B4C2-FE1130C928CE}" destId="{36384ABB-079C-4A17-A67D-B5B681B41A86}" srcOrd="0" destOrd="0" presId="urn:microsoft.com/office/officeart/2011/layout/HexagonRadial"/>
    <dgm:cxn modelId="{AC1D5869-3506-46F1-BE00-8F7CA55F6E8C}" type="presParOf" srcId="{E0055E50-0B02-45FA-B31E-6733BDA7B89C}" destId="{125016D3-EBF9-4F4D-B5F1-06FA2A06AF83}" srcOrd="6" destOrd="0" presId="urn:microsoft.com/office/officeart/2011/layout/HexagonRadial"/>
    <dgm:cxn modelId="{EACB9498-1727-4F14-944D-C476583CA336}" type="presParOf" srcId="{E0055E50-0B02-45FA-B31E-6733BDA7B89C}" destId="{5B8BF53A-4FE2-4E80-A57E-89C89773B91B}" srcOrd="7" destOrd="0" presId="urn:microsoft.com/office/officeart/2011/layout/HexagonRadial"/>
    <dgm:cxn modelId="{9B884ECF-9C5D-4777-A41C-AF5ECAFAA629}" type="presParOf" srcId="{5B8BF53A-4FE2-4E80-A57E-89C89773B91B}" destId="{D889E6C7-3590-4275-B85F-68E253882AF5}" srcOrd="0" destOrd="0" presId="urn:microsoft.com/office/officeart/2011/layout/HexagonRadial"/>
    <dgm:cxn modelId="{57D57C5B-C948-4875-9AB0-818A8901BE3C}" type="presParOf" srcId="{E0055E50-0B02-45FA-B31E-6733BDA7B89C}" destId="{3FD130A8-0E76-488F-8E87-80F08F428091}" srcOrd="8" destOrd="0" presId="urn:microsoft.com/office/officeart/2011/layout/HexagonRadial"/>
    <dgm:cxn modelId="{44B24F8E-7F81-461C-933F-C106293095DA}" type="presParOf" srcId="{E0055E50-0B02-45FA-B31E-6733BDA7B89C}" destId="{33D20331-4591-4723-A0DB-9E547586FCAF}" srcOrd="9" destOrd="0" presId="urn:microsoft.com/office/officeart/2011/layout/HexagonRadial"/>
    <dgm:cxn modelId="{959F7821-C652-470B-BA73-2D530A5A1610}" type="presParOf" srcId="{33D20331-4591-4723-A0DB-9E547586FCAF}" destId="{22FA36DF-C3CC-4134-A53B-9358445300FA}" srcOrd="0" destOrd="0" presId="urn:microsoft.com/office/officeart/2011/layout/HexagonRadial"/>
    <dgm:cxn modelId="{BE9102C7-42D8-48F4-9308-6AB77AA9A924}" type="presParOf" srcId="{E0055E50-0B02-45FA-B31E-6733BDA7B89C}" destId="{72F08474-6634-4A42-ABD0-DA93361A9252}" srcOrd="10" destOrd="0" presId="urn:microsoft.com/office/officeart/2011/layout/HexagonRadial"/>
    <dgm:cxn modelId="{3B2B0FB5-33A5-4AAC-ACAA-6764F472B521}" type="presParOf" srcId="{E0055E50-0B02-45FA-B31E-6733BDA7B89C}" destId="{34F37528-7599-4684-B0C3-18280E830284}" srcOrd="11" destOrd="0" presId="urn:microsoft.com/office/officeart/2011/layout/HexagonRadial"/>
    <dgm:cxn modelId="{BF0169EC-BC06-4027-8EEA-A7FB25150761}" type="presParOf" srcId="{34F37528-7599-4684-B0C3-18280E830284}" destId="{E863D8A4-6D1D-4EB9-B19E-1F5F221F2B7D}" srcOrd="0" destOrd="0" presId="urn:microsoft.com/office/officeart/2011/layout/HexagonRadial"/>
    <dgm:cxn modelId="{4ACDB7CA-E350-4501-8435-98880B2834E9}" type="presParOf" srcId="{E0055E50-0B02-45FA-B31E-6733BDA7B89C}" destId="{6B794F42-12F2-401C-A7BA-646BA8E76ABC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E0BF98-86C6-46F8-8D3F-C177363FBBA5}" type="doc">
      <dgm:prSet loTypeId="urn:microsoft.com/office/officeart/2005/8/layout/hList7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329505-B7C8-4B1B-96D8-423A231C7E98}">
      <dgm:prSet phldrT="[Text]" custT="1"/>
      <dgm:spPr/>
      <dgm:t>
        <a:bodyPr/>
        <a:lstStyle/>
        <a:p>
          <a:r>
            <a:rPr lang="en-IN" sz="2400" b="1" dirty="0"/>
            <a:t>By User Preference</a:t>
          </a:r>
        </a:p>
        <a:p>
          <a:r>
            <a:rPr lang="en-IN" sz="2100" dirty="0"/>
            <a:t>Feature Weighting</a:t>
          </a:r>
          <a:endParaRPr lang="en-IN" sz="2400" b="1" dirty="0"/>
        </a:p>
      </dgm:t>
    </dgm:pt>
    <dgm:pt modelId="{8B9F5C60-D79F-4035-8839-F0B1B700AAE5}" type="parTrans" cxnId="{EBD25C34-DA5C-48A6-8348-6EBAC8BED826}">
      <dgm:prSet/>
      <dgm:spPr/>
      <dgm:t>
        <a:bodyPr/>
        <a:lstStyle/>
        <a:p>
          <a:endParaRPr lang="en-IN"/>
        </a:p>
      </dgm:t>
    </dgm:pt>
    <dgm:pt modelId="{045C46E5-5ECD-4D41-B873-3DE4186EC818}" type="sibTrans" cxnId="{EBD25C34-DA5C-48A6-8348-6EBAC8BED826}">
      <dgm:prSet/>
      <dgm:spPr/>
      <dgm:t>
        <a:bodyPr/>
        <a:lstStyle/>
        <a:p>
          <a:endParaRPr lang="en-IN"/>
        </a:p>
      </dgm:t>
    </dgm:pt>
    <dgm:pt modelId="{FAF97C8D-AF52-4AE0-9442-A80F5D680C25}">
      <dgm:prSet phldrT="[Text]" custT="1"/>
      <dgm:spPr/>
      <dgm:t>
        <a:bodyPr/>
        <a:lstStyle/>
        <a:p>
          <a:r>
            <a:rPr lang="en-IN" sz="2400" b="1" dirty="0"/>
            <a:t>By University &amp; Course</a:t>
          </a:r>
        </a:p>
        <a:p>
          <a:r>
            <a:rPr lang="en-IN" sz="2100" dirty="0"/>
            <a:t>Cosine Similarity</a:t>
          </a:r>
          <a:endParaRPr lang="en-IN" sz="2400" b="1" dirty="0"/>
        </a:p>
      </dgm:t>
    </dgm:pt>
    <dgm:pt modelId="{78302380-472B-4769-A790-9E8DB8D976FE}" type="parTrans" cxnId="{F5B90FA0-F219-4ED1-89C4-64491C941C65}">
      <dgm:prSet/>
      <dgm:spPr/>
      <dgm:t>
        <a:bodyPr/>
        <a:lstStyle/>
        <a:p>
          <a:endParaRPr lang="en-IN"/>
        </a:p>
      </dgm:t>
    </dgm:pt>
    <dgm:pt modelId="{6EC788F7-B45F-4379-848B-53F619F71231}" type="sibTrans" cxnId="{F5B90FA0-F219-4ED1-89C4-64491C941C65}">
      <dgm:prSet/>
      <dgm:spPr/>
      <dgm:t>
        <a:bodyPr/>
        <a:lstStyle/>
        <a:p>
          <a:endParaRPr lang="en-IN"/>
        </a:p>
      </dgm:t>
    </dgm:pt>
    <dgm:pt modelId="{865442F0-DDED-4201-A414-1CFC46403DFB}">
      <dgm:prSet phldrT="[Text]" custT="1"/>
      <dgm:spPr/>
      <dgm:t>
        <a:bodyPr/>
        <a:lstStyle/>
        <a:p>
          <a:r>
            <a:rPr lang="en-IN" sz="2400" b="1" dirty="0"/>
            <a:t>By User Description</a:t>
          </a:r>
        </a:p>
        <a:p>
          <a:r>
            <a:rPr lang="en-IN" sz="2200" dirty="0"/>
            <a:t>Cosine Similarity</a:t>
          </a:r>
          <a:endParaRPr lang="en-IN" sz="2400" dirty="0"/>
        </a:p>
      </dgm:t>
    </dgm:pt>
    <dgm:pt modelId="{A7D52D1B-0B7B-417F-9458-8D40AADD2463}" type="parTrans" cxnId="{9FAE94E0-3784-425E-A6EA-0F1B442412B2}">
      <dgm:prSet/>
      <dgm:spPr/>
      <dgm:t>
        <a:bodyPr/>
        <a:lstStyle/>
        <a:p>
          <a:endParaRPr lang="en-IN"/>
        </a:p>
      </dgm:t>
    </dgm:pt>
    <dgm:pt modelId="{DE4B03DB-285B-43CE-B0FF-6DFA69BCD39E}" type="sibTrans" cxnId="{9FAE94E0-3784-425E-A6EA-0F1B442412B2}">
      <dgm:prSet/>
      <dgm:spPr/>
      <dgm:t>
        <a:bodyPr/>
        <a:lstStyle/>
        <a:p>
          <a:endParaRPr lang="en-IN"/>
        </a:p>
      </dgm:t>
    </dgm:pt>
    <dgm:pt modelId="{2DDAA0D4-426C-46F9-BBD0-FA7D1F3EA524}" type="pres">
      <dgm:prSet presAssocID="{E8E0BF98-86C6-46F8-8D3F-C177363FBBA5}" presName="Name0" presStyleCnt="0">
        <dgm:presLayoutVars>
          <dgm:dir/>
          <dgm:resizeHandles val="exact"/>
        </dgm:presLayoutVars>
      </dgm:prSet>
      <dgm:spPr/>
    </dgm:pt>
    <dgm:pt modelId="{75529E80-3FB9-4B00-81BB-3B4122FE71E5}" type="pres">
      <dgm:prSet presAssocID="{E8E0BF98-86C6-46F8-8D3F-C177363FBBA5}" presName="fgShape" presStyleLbl="fgShp" presStyleIdx="0" presStyleCnt="1"/>
      <dgm:spPr/>
    </dgm:pt>
    <dgm:pt modelId="{6EDECDED-C401-4D6A-A749-434FB3283788}" type="pres">
      <dgm:prSet presAssocID="{E8E0BF98-86C6-46F8-8D3F-C177363FBBA5}" presName="linComp" presStyleCnt="0"/>
      <dgm:spPr/>
    </dgm:pt>
    <dgm:pt modelId="{50CB8074-2EF5-4FB3-A688-0D83A672A17D}" type="pres">
      <dgm:prSet presAssocID="{01329505-B7C8-4B1B-96D8-423A231C7E98}" presName="compNode" presStyleCnt="0"/>
      <dgm:spPr/>
    </dgm:pt>
    <dgm:pt modelId="{EEA96E12-E6CF-40CB-9FF7-0613022126C6}" type="pres">
      <dgm:prSet presAssocID="{01329505-B7C8-4B1B-96D8-423A231C7E98}" presName="bkgdShape" presStyleLbl="node1" presStyleIdx="0" presStyleCnt="3"/>
      <dgm:spPr/>
    </dgm:pt>
    <dgm:pt modelId="{BD7803C0-838F-48D9-8148-1209491D4874}" type="pres">
      <dgm:prSet presAssocID="{01329505-B7C8-4B1B-96D8-423A231C7E98}" presName="nodeTx" presStyleLbl="node1" presStyleIdx="0" presStyleCnt="3">
        <dgm:presLayoutVars>
          <dgm:bulletEnabled val="1"/>
        </dgm:presLayoutVars>
      </dgm:prSet>
      <dgm:spPr/>
    </dgm:pt>
    <dgm:pt modelId="{53F7EC75-E20C-4447-A0BC-E25C1015BC79}" type="pres">
      <dgm:prSet presAssocID="{01329505-B7C8-4B1B-96D8-423A231C7E98}" presName="invisiNode" presStyleLbl="node1" presStyleIdx="0" presStyleCnt="3"/>
      <dgm:spPr/>
    </dgm:pt>
    <dgm:pt modelId="{B515B91F-BFD7-4171-9606-6F5723604DA0}" type="pres">
      <dgm:prSet presAssocID="{01329505-B7C8-4B1B-96D8-423A231C7E98}" presName="imagNode" presStyleLbl="fgImgPlace1" presStyleIdx="0" presStyleCnt="3" custScaleX="99435"/>
      <dgm:spPr>
        <a:prstGeom prst="flowChartProcess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892C5B0-3442-48BD-ADED-662B70647195}" type="pres">
      <dgm:prSet presAssocID="{045C46E5-5ECD-4D41-B873-3DE4186EC818}" presName="sibTrans" presStyleLbl="sibTrans2D1" presStyleIdx="0" presStyleCnt="0"/>
      <dgm:spPr/>
    </dgm:pt>
    <dgm:pt modelId="{BC33941F-CAF5-4211-95D5-355B9A217EED}" type="pres">
      <dgm:prSet presAssocID="{FAF97C8D-AF52-4AE0-9442-A80F5D680C25}" presName="compNode" presStyleCnt="0"/>
      <dgm:spPr/>
    </dgm:pt>
    <dgm:pt modelId="{E8605AEE-5C89-48C0-8F92-28BBA0488F5C}" type="pres">
      <dgm:prSet presAssocID="{FAF97C8D-AF52-4AE0-9442-A80F5D680C25}" presName="bkgdShape" presStyleLbl="node1" presStyleIdx="1" presStyleCnt="3"/>
      <dgm:spPr/>
    </dgm:pt>
    <dgm:pt modelId="{00C2A711-1890-4A7E-A365-A5EFA9069C0A}" type="pres">
      <dgm:prSet presAssocID="{FAF97C8D-AF52-4AE0-9442-A80F5D680C25}" presName="nodeTx" presStyleLbl="node1" presStyleIdx="1" presStyleCnt="3">
        <dgm:presLayoutVars>
          <dgm:bulletEnabled val="1"/>
        </dgm:presLayoutVars>
      </dgm:prSet>
      <dgm:spPr/>
    </dgm:pt>
    <dgm:pt modelId="{AD9409CE-C2D8-4066-A6B0-5283B8881D17}" type="pres">
      <dgm:prSet presAssocID="{FAF97C8D-AF52-4AE0-9442-A80F5D680C25}" presName="invisiNode" presStyleLbl="node1" presStyleIdx="1" presStyleCnt="3"/>
      <dgm:spPr/>
    </dgm:pt>
    <dgm:pt modelId="{EAE1554A-8BC7-4C97-B15B-61B8994025BF}" type="pres">
      <dgm:prSet presAssocID="{FAF97C8D-AF52-4AE0-9442-A80F5D680C25}" presName="imagNode" presStyleLbl="fgImgPlace1" presStyleIdx="1" presStyleCnt="3" custScaleY="99435"/>
      <dgm:spPr>
        <a:prstGeom prst="flowChartProcess">
          <a:avLst/>
        </a:prstGeom>
        <a:blipFill dpi="0" rotWithShape="1">
          <a:blip xmlns:r="http://schemas.openxmlformats.org/officeDocument/2006/relationships" r:embed="rId2"/>
          <a:srcRect/>
          <a:stretch>
            <a:fillRect t="-284" b="-284"/>
          </a:stretch>
        </a:blipFill>
      </dgm:spPr>
    </dgm:pt>
    <dgm:pt modelId="{3F54DCFD-3DE7-4986-938E-02387B79699D}" type="pres">
      <dgm:prSet presAssocID="{6EC788F7-B45F-4379-848B-53F619F71231}" presName="sibTrans" presStyleLbl="sibTrans2D1" presStyleIdx="0" presStyleCnt="0"/>
      <dgm:spPr/>
    </dgm:pt>
    <dgm:pt modelId="{C51A32C2-E768-42CB-9AA0-F80C8E585505}" type="pres">
      <dgm:prSet presAssocID="{865442F0-DDED-4201-A414-1CFC46403DFB}" presName="compNode" presStyleCnt="0"/>
      <dgm:spPr/>
    </dgm:pt>
    <dgm:pt modelId="{882FE635-A669-41E9-B453-7C5EADC76595}" type="pres">
      <dgm:prSet presAssocID="{865442F0-DDED-4201-A414-1CFC46403DFB}" presName="bkgdShape" presStyleLbl="node1" presStyleIdx="2" presStyleCnt="3"/>
      <dgm:spPr/>
    </dgm:pt>
    <dgm:pt modelId="{19575DDE-6114-4303-AA96-C082DFD2672E}" type="pres">
      <dgm:prSet presAssocID="{865442F0-DDED-4201-A414-1CFC46403DFB}" presName="nodeTx" presStyleLbl="node1" presStyleIdx="2" presStyleCnt="3">
        <dgm:presLayoutVars>
          <dgm:bulletEnabled val="1"/>
        </dgm:presLayoutVars>
      </dgm:prSet>
      <dgm:spPr/>
    </dgm:pt>
    <dgm:pt modelId="{B6F2AA61-E54C-4FDA-9921-5555905C0568}" type="pres">
      <dgm:prSet presAssocID="{865442F0-DDED-4201-A414-1CFC46403DFB}" presName="invisiNode" presStyleLbl="node1" presStyleIdx="2" presStyleCnt="3"/>
      <dgm:spPr/>
    </dgm:pt>
    <dgm:pt modelId="{4560B95C-AAAB-4CEB-B08F-22374AEB5390}" type="pres">
      <dgm:prSet presAssocID="{865442F0-DDED-4201-A414-1CFC46403DFB}" presName="imagNode" presStyleLbl="fgImgPlace1" presStyleIdx="2" presStyleCnt="3"/>
      <dgm:spPr>
        <a:prstGeom prst="flowChartProcess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47C42212-1FB4-45C0-A145-3021DD969478}" type="presOf" srcId="{865442F0-DDED-4201-A414-1CFC46403DFB}" destId="{882FE635-A669-41E9-B453-7C5EADC76595}" srcOrd="0" destOrd="0" presId="urn:microsoft.com/office/officeart/2005/8/layout/hList7"/>
    <dgm:cxn modelId="{A7402620-E430-4A51-85DE-02F517E903BA}" type="presOf" srcId="{01329505-B7C8-4B1B-96D8-423A231C7E98}" destId="{BD7803C0-838F-48D9-8148-1209491D4874}" srcOrd="1" destOrd="0" presId="urn:microsoft.com/office/officeart/2005/8/layout/hList7"/>
    <dgm:cxn modelId="{7C5B0624-C86D-4E50-AA17-FF0DB625D28A}" type="presOf" srcId="{FAF97C8D-AF52-4AE0-9442-A80F5D680C25}" destId="{E8605AEE-5C89-48C0-8F92-28BBA0488F5C}" srcOrd="0" destOrd="0" presId="urn:microsoft.com/office/officeart/2005/8/layout/hList7"/>
    <dgm:cxn modelId="{EBD25C34-DA5C-48A6-8348-6EBAC8BED826}" srcId="{E8E0BF98-86C6-46F8-8D3F-C177363FBBA5}" destId="{01329505-B7C8-4B1B-96D8-423A231C7E98}" srcOrd="0" destOrd="0" parTransId="{8B9F5C60-D79F-4035-8839-F0B1B700AAE5}" sibTransId="{045C46E5-5ECD-4D41-B873-3DE4186EC818}"/>
    <dgm:cxn modelId="{81031986-8940-4CB9-9045-E36ADD89F7DF}" type="presOf" srcId="{E8E0BF98-86C6-46F8-8D3F-C177363FBBA5}" destId="{2DDAA0D4-426C-46F9-BBD0-FA7D1F3EA524}" srcOrd="0" destOrd="0" presId="urn:microsoft.com/office/officeart/2005/8/layout/hList7"/>
    <dgm:cxn modelId="{0DC04B8B-66C6-47BF-86F4-53AB1BA9D9B2}" type="presOf" srcId="{01329505-B7C8-4B1B-96D8-423A231C7E98}" destId="{EEA96E12-E6CF-40CB-9FF7-0613022126C6}" srcOrd="0" destOrd="0" presId="urn:microsoft.com/office/officeart/2005/8/layout/hList7"/>
    <dgm:cxn modelId="{F5B90FA0-F219-4ED1-89C4-64491C941C65}" srcId="{E8E0BF98-86C6-46F8-8D3F-C177363FBBA5}" destId="{FAF97C8D-AF52-4AE0-9442-A80F5D680C25}" srcOrd="1" destOrd="0" parTransId="{78302380-472B-4769-A790-9E8DB8D976FE}" sibTransId="{6EC788F7-B45F-4379-848B-53F619F71231}"/>
    <dgm:cxn modelId="{AD2FC0B6-1183-4B80-B1EB-7593BAD5A350}" type="presOf" srcId="{045C46E5-5ECD-4D41-B873-3DE4186EC818}" destId="{8892C5B0-3442-48BD-ADED-662B70647195}" srcOrd="0" destOrd="0" presId="urn:microsoft.com/office/officeart/2005/8/layout/hList7"/>
    <dgm:cxn modelId="{034FEAD8-5A73-44EB-A463-AFD04242412F}" type="presOf" srcId="{865442F0-DDED-4201-A414-1CFC46403DFB}" destId="{19575DDE-6114-4303-AA96-C082DFD2672E}" srcOrd="1" destOrd="0" presId="urn:microsoft.com/office/officeart/2005/8/layout/hList7"/>
    <dgm:cxn modelId="{9FAE94E0-3784-425E-A6EA-0F1B442412B2}" srcId="{E8E0BF98-86C6-46F8-8D3F-C177363FBBA5}" destId="{865442F0-DDED-4201-A414-1CFC46403DFB}" srcOrd="2" destOrd="0" parTransId="{A7D52D1B-0B7B-417F-9458-8D40AADD2463}" sibTransId="{DE4B03DB-285B-43CE-B0FF-6DFA69BCD39E}"/>
    <dgm:cxn modelId="{5AE0B7F0-D708-43B9-B7E2-AB1522D920CF}" type="presOf" srcId="{FAF97C8D-AF52-4AE0-9442-A80F5D680C25}" destId="{00C2A711-1890-4A7E-A365-A5EFA9069C0A}" srcOrd="1" destOrd="0" presId="urn:microsoft.com/office/officeart/2005/8/layout/hList7"/>
    <dgm:cxn modelId="{0FFA3CF9-94C6-4B14-BEC2-E0484E504CEF}" type="presOf" srcId="{6EC788F7-B45F-4379-848B-53F619F71231}" destId="{3F54DCFD-3DE7-4986-938E-02387B79699D}" srcOrd="0" destOrd="0" presId="urn:microsoft.com/office/officeart/2005/8/layout/hList7"/>
    <dgm:cxn modelId="{5E64FE9C-039B-4A18-98DD-0873A9D95A23}" type="presParOf" srcId="{2DDAA0D4-426C-46F9-BBD0-FA7D1F3EA524}" destId="{75529E80-3FB9-4B00-81BB-3B4122FE71E5}" srcOrd="0" destOrd="0" presId="urn:microsoft.com/office/officeart/2005/8/layout/hList7"/>
    <dgm:cxn modelId="{F0EDDCEC-0F40-4E27-8F48-38EE029D59EE}" type="presParOf" srcId="{2DDAA0D4-426C-46F9-BBD0-FA7D1F3EA524}" destId="{6EDECDED-C401-4D6A-A749-434FB3283788}" srcOrd="1" destOrd="0" presId="urn:microsoft.com/office/officeart/2005/8/layout/hList7"/>
    <dgm:cxn modelId="{8B34CD7E-9967-4F68-8DCC-E844D3A9AFF0}" type="presParOf" srcId="{6EDECDED-C401-4D6A-A749-434FB3283788}" destId="{50CB8074-2EF5-4FB3-A688-0D83A672A17D}" srcOrd="0" destOrd="0" presId="urn:microsoft.com/office/officeart/2005/8/layout/hList7"/>
    <dgm:cxn modelId="{47BCF5C0-CA79-4623-938A-C90BAE5EE6E8}" type="presParOf" srcId="{50CB8074-2EF5-4FB3-A688-0D83A672A17D}" destId="{EEA96E12-E6CF-40CB-9FF7-0613022126C6}" srcOrd="0" destOrd="0" presId="urn:microsoft.com/office/officeart/2005/8/layout/hList7"/>
    <dgm:cxn modelId="{6472DDA9-02B3-462E-B48C-A9D99CE81275}" type="presParOf" srcId="{50CB8074-2EF5-4FB3-A688-0D83A672A17D}" destId="{BD7803C0-838F-48D9-8148-1209491D4874}" srcOrd="1" destOrd="0" presId="urn:microsoft.com/office/officeart/2005/8/layout/hList7"/>
    <dgm:cxn modelId="{D1CEEC6D-C16B-40EC-ABEC-B296655DA54C}" type="presParOf" srcId="{50CB8074-2EF5-4FB3-A688-0D83A672A17D}" destId="{53F7EC75-E20C-4447-A0BC-E25C1015BC79}" srcOrd="2" destOrd="0" presId="urn:microsoft.com/office/officeart/2005/8/layout/hList7"/>
    <dgm:cxn modelId="{716B386D-41A1-47C5-9ED5-DAECB17DA5D0}" type="presParOf" srcId="{50CB8074-2EF5-4FB3-A688-0D83A672A17D}" destId="{B515B91F-BFD7-4171-9606-6F5723604DA0}" srcOrd="3" destOrd="0" presId="urn:microsoft.com/office/officeart/2005/8/layout/hList7"/>
    <dgm:cxn modelId="{FBAB6C04-CBD0-478E-AAC8-E8F836D826DF}" type="presParOf" srcId="{6EDECDED-C401-4D6A-A749-434FB3283788}" destId="{8892C5B0-3442-48BD-ADED-662B70647195}" srcOrd="1" destOrd="0" presId="urn:microsoft.com/office/officeart/2005/8/layout/hList7"/>
    <dgm:cxn modelId="{464E19E2-2892-4324-A15E-3CDCDCFB954E}" type="presParOf" srcId="{6EDECDED-C401-4D6A-A749-434FB3283788}" destId="{BC33941F-CAF5-4211-95D5-355B9A217EED}" srcOrd="2" destOrd="0" presId="urn:microsoft.com/office/officeart/2005/8/layout/hList7"/>
    <dgm:cxn modelId="{B6260513-F423-44DC-8993-BFD76A499290}" type="presParOf" srcId="{BC33941F-CAF5-4211-95D5-355B9A217EED}" destId="{E8605AEE-5C89-48C0-8F92-28BBA0488F5C}" srcOrd="0" destOrd="0" presId="urn:microsoft.com/office/officeart/2005/8/layout/hList7"/>
    <dgm:cxn modelId="{8DF9038C-A733-4103-8410-A51088A0CDC8}" type="presParOf" srcId="{BC33941F-CAF5-4211-95D5-355B9A217EED}" destId="{00C2A711-1890-4A7E-A365-A5EFA9069C0A}" srcOrd="1" destOrd="0" presId="urn:microsoft.com/office/officeart/2005/8/layout/hList7"/>
    <dgm:cxn modelId="{F031ADE5-77DC-4A04-89F2-FF2830A212B7}" type="presParOf" srcId="{BC33941F-CAF5-4211-95D5-355B9A217EED}" destId="{AD9409CE-C2D8-4066-A6B0-5283B8881D17}" srcOrd="2" destOrd="0" presId="urn:microsoft.com/office/officeart/2005/8/layout/hList7"/>
    <dgm:cxn modelId="{83AE717B-65AA-4235-A7A1-7A90623AA319}" type="presParOf" srcId="{BC33941F-CAF5-4211-95D5-355B9A217EED}" destId="{EAE1554A-8BC7-4C97-B15B-61B8994025BF}" srcOrd="3" destOrd="0" presId="urn:microsoft.com/office/officeart/2005/8/layout/hList7"/>
    <dgm:cxn modelId="{5E40CE01-F71C-4A34-ADC5-CC0A6B817042}" type="presParOf" srcId="{6EDECDED-C401-4D6A-A749-434FB3283788}" destId="{3F54DCFD-3DE7-4986-938E-02387B79699D}" srcOrd="3" destOrd="0" presId="urn:microsoft.com/office/officeart/2005/8/layout/hList7"/>
    <dgm:cxn modelId="{5A4968A6-0505-4773-8B98-18CD0D189B55}" type="presParOf" srcId="{6EDECDED-C401-4D6A-A749-434FB3283788}" destId="{C51A32C2-E768-42CB-9AA0-F80C8E585505}" srcOrd="4" destOrd="0" presId="urn:microsoft.com/office/officeart/2005/8/layout/hList7"/>
    <dgm:cxn modelId="{1A53519D-C7CE-476D-B7BC-B75BA5AA4D3C}" type="presParOf" srcId="{C51A32C2-E768-42CB-9AA0-F80C8E585505}" destId="{882FE635-A669-41E9-B453-7C5EADC76595}" srcOrd="0" destOrd="0" presId="urn:microsoft.com/office/officeart/2005/8/layout/hList7"/>
    <dgm:cxn modelId="{EA5907C6-F1B8-4351-87BA-D78A7F37AAAA}" type="presParOf" srcId="{C51A32C2-E768-42CB-9AA0-F80C8E585505}" destId="{19575DDE-6114-4303-AA96-C082DFD2672E}" srcOrd="1" destOrd="0" presId="urn:microsoft.com/office/officeart/2005/8/layout/hList7"/>
    <dgm:cxn modelId="{2F89565F-8805-489A-A529-520356387FE8}" type="presParOf" srcId="{C51A32C2-E768-42CB-9AA0-F80C8E585505}" destId="{B6F2AA61-E54C-4FDA-9921-5555905C0568}" srcOrd="2" destOrd="0" presId="urn:microsoft.com/office/officeart/2005/8/layout/hList7"/>
    <dgm:cxn modelId="{087CB5A9-06B9-4B2E-8BD3-883DEB576816}" type="presParOf" srcId="{C51A32C2-E768-42CB-9AA0-F80C8E585505}" destId="{4560B95C-AAAB-4CEB-B08F-22374AEB539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BE49D-80B5-4C45-BB9D-2564CCA1921F}">
      <dsp:nvSpPr>
        <dsp:cNvPr id="0" name=""/>
        <dsp:cNvSpPr/>
      </dsp:nvSpPr>
      <dsp:spPr>
        <a:xfrm>
          <a:off x="3623181" y="1382744"/>
          <a:ext cx="1757528" cy="152033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d</a:t>
          </a:r>
        </a:p>
      </dsp:txBody>
      <dsp:txXfrm>
        <a:off x="3914428" y="1634684"/>
        <a:ext cx="1175034" cy="1016452"/>
      </dsp:txXfrm>
    </dsp:sp>
    <dsp:sp modelId="{3CB9828D-DF22-40C2-A6E8-1F16E7770E8A}">
      <dsp:nvSpPr>
        <dsp:cNvPr id="0" name=""/>
        <dsp:cNvSpPr/>
      </dsp:nvSpPr>
      <dsp:spPr>
        <a:xfrm>
          <a:off x="4723731" y="655367"/>
          <a:ext cx="663110" cy="5713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EDD523-426E-4F90-B3B9-329F090BCF4A}">
      <dsp:nvSpPr>
        <dsp:cNvPr id="0" name=""/>
        <dsp:cNvSpPr/>
      </dsp:nvSpPr>
      <dsp:spPr>
        <a:xfrm>
          <a:off x="3785075" y="0"/>
          <a:ext cx="1440281" cy="12460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Merge Multiple Dataset</a:t>
          </a:r>
        </a:p>
      </dsp:txBody>
      <dsp:txXfrm>
        <a:off x="4023760" y="206491"/>
        <a:ext cx="962911" cy="833030"/>
      </dsp:txXfrm>
    </dsp:sp>
    <dsp:sp modelId="{36384ABB-079C-4A17-A67D-B5B681B41A86}">
      <dsp:nvSpPr>
        <dsp:cNvPr id="0" name=""/>
        <dsp:cNvSpPr/>
      </dsp:nvSpPr>
      <dsp:spPr>
        <a:xfrm>
          <a:off x="5497632" y="1723501"/>
          <a:ext cx="663110" cy="5713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9D5623-299E-4B00-984D-B35FB4786868}">
      <dsp:nvSpPr>
        <dsp:cNvPr id="0" name=""/>
        <dsp:cNvSpPr/>
      </dsp:nvSpPr>
      <dsp:spPr>
        <a:xfrm>
          <a:off x="5105980" y="766381"/>
          <a:ext cx="1440281" cy="12460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Drop Columns</a:t>
          </a:r>
        </a:p>
      </dsp:txBody>
      <dsp:txXfrm>
        <a:off x="5344665" y="972872"/>
        <a:ext cx="962911" cy="833030"/>
      </dsp:txXfrm>
    </dsp:sp>
    <dsp:sp modelId="{D889E6C7-3590-4275-B85F-68E253882AF5}">
      <dsp:nvSpPr>
        <dsp:cNvPr id="0" name=""/>
        <dsp:cNvSpPr/>
      </dsp:nvSpPr>
      <dsp:spPr>
        <a:xfrm>
          <a:off x="4960031" y="2929223"/>
          <a:ext cx="663110" cy="5713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5016D3-EBF9-4F4D-B5F1-06FA2A06AF83}">
      <dsp:nvSpPr>
        <dsp:cNvPr id="0" name=""/>
        <dsp:cNvSpPr/>
      </dsp:nvSpPr>
      <dsp:spPr>
        <a:xfrm>
          <a:off x="5105980" y="2272998"/>
          <a:ext cx="1440281" cy="12460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Remove Duplicates</a:t>
          </a:r>
        </a:p>
      </dsp:txBody>
      <dsp:txXfrm>
        <a:off x="5344665" y="2479489"/>
        <a:ext cx="962911" cy="833030"/>
      </dsp:txXfrm>
    </dsp:sp>
    <dsp:sp modelId="{22FA36DF-C3CC-4134-A53B-9358445300FA}">
      <dsp:nvSpPr>
        <dsp:cNvPr id="0" name=""/>
        <dsp:cNvSpPr/>
      </dsp:nvSpPr>
      <dsp:spPr>
        <a:xfrm>
          <a:off x="3626452" y="3054381"/>
          <a:ext cx="663110" cy="5713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D130A8-0E76-488F-8E87-80F08F428091}">
      <dsp:nvSpPr>
        <dsp:cNvPr id="0" name=""/>
        <dsp:cNvSpPr/>
      </dsp:nvSpPr>
      <dsp:spPr>
        <a:xfrm>
          <a:off x="3785075" y="3040237"/>
          <a:ext cx="1440281" cy="12460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Column Data Transform</a:t>
          </a:r>
        </a:p>
      </dsp:txBody>
      <dsp:txXfrm>
        <a:off x="4023760" y="3246728"/>
        <a:ext cx="962911" cy="833030"/>
      </dsp:txXfrm>
    </dsp:sp>
    <dsp:sp modelId="{E863D8A4-6D1D-4EB9-B19E-1F5F221F2B7D}">
      <dsp:nvSpPr>
        <dsp:cNvPr id="0" name=""/>
        <dsp:cNvSpPr/>
      </dsp:nvSpPr>
      <dsp:spPr>
        <a:xfrm>
          <a:off x="2839877" y="1986676"/>
          <a:ext cx="663110" cy="57135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F08474-6634-4A42-ABD0-DA93361A9252}">
      <dsp:nvSpPr>
        <dsp:cNvPr id="0" name=""/>
        <dsp:cNvSpPr/>
      </dsp:nvSpPr>
      <dsp:spPr>
        <a:xfrm>
          <a:off x="2458037" y="2273855"/>
          <a:ext cx="1440281" cy="12460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Column Type Transform</a:t>
          </a:r>
        </a:p>
      </dsp:txBody>
      <dsp:txXfrm>
        <a:off x="2696722" y="2480346"/>
        <a:ext cx="962911" cy="833030"/>
      </dsp:txXfrm>
    </dsp:sp>
    <dsp:sp modelId="{6B794F42-12F2-401C-A7BA-646BA8E76ABC}">
      <dsp:nvSpPr>
        <dsp:cNvPr id="0" name=""/>
        <dsp:cNvSpPr/>
      </dsp:nvSpPr>
      <dsp:spPr>
        <a:xfrm>
          <a:off x="2458037" y="764667"/>
          <a:ext cx="1440281" cy="12460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Numerical To Categorial</a:t>
          </a:r>
        </a:p>
      </dsp:txBody>
      <dsp:txXfrm>
        <a:off x="2696722" y="971158"/>
        <a:ext cx="962911" cy="833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96E12-E6CF-40CB-9FF7-0613022126C6}">
      <dsp:nvSpPr>
        <dsp:cNvPr id="0" name=""/>
        <dsp:cNvSpPr/>
      </dsp:nvSpPr>
      <dsp:spPr>
        <a:xfrm>
          <a:off x="2111" y="0"/>
          <a:ext cx="3285678" cy="4022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By User Preference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Feature Weighting</a:t>
          </a:r>
          <a:endParaRPr lang="en-IN" sz="2400" b="1" kern="1200" dirty="0"/>
        </a:p>
      </dsp:txBody>
      <dsp:txXfrm>
        <a:off x="2111" y="1609089"/>
        <a:ext cx="3285678" cy="1609090"/>
      </dsp:txXfrm>
    </dsp:sp>
    <dsp:sp modelId="{B515B91F-BFD7-4171-9606-6F5723604DA0}">
      <dsp:nvSpPr>
        <dsp:cNvPr id="0" name=""/>
        <dsp:cNvSpPr/>
      </dsp:nvSpPr>
      <dsp:spPr>
        <a:xfrm>
          <a:off x="978951" y="241363"/>
          <a:ext cx="1331998" cy="1339567"/>
        </a:xfrm>
        <a:prstGeom prst="flowChartProcess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605AEE-5C89-48C0-8F92-28BBA0488F5C}">
      <dsp:nvSpPr>
        <dsp:cNvPr id="0" name=""/>
        <dsp:cNvSpPr/>
      </dsp:nvSpPr>
      <dsp:spPr>
        <a:xfrm>
          <a:off x="3386360" y="0"/>
          <a:ext cx="3285678" cy="4022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By University &amp; Course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Cosine Similarity</a:t>
          </a:r>
          <a:endParaRPr lang="en-IN" sz="2400" b="1" kern="1200" dirty="0"/>
        </a:p>
      </dsp:txBody>
      <dsp:txXfrm>
        <a:off x="3386360" y="1609089"/>
        <a:ext cx="3285678" cy="1609090"/>
      </dsp:txXfrm>
    </dsp:sp>
    <dsp:sp modelId="{EAE1554A-8BC7-4C97-B15B-61B8994025BF}">
      <dsp:nvSpPr>
        <dsp:cNvPr id="0" name=""/>
        <dsp:cNvSpPr/>
      </dsp:nvSpPr>
      <dsp:spPr>
        <a:xfrm>
          <a:off x="4359416" y="245147"/>
          <a:ext cx="1339567" cy="1331998"/>
        </a:xfrm>
        <a:prstGeom prst="flowChartProcess">
          <a:avLst/>
        </a:prstGeom>
        <a:blipFill dpi="0" rotWithShape="1">
          <a:blip xmlns:r="http://schemas.openxmlformats.org/officeDocument/2006/relationships" r:embed="rId2"/>
          <a:srcRect/>
          <a:stretch>
            <a:fillRect t="-284" b="-28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2FE635-A669-41E9-B453-7C5EADC76595}">
      <dsp:nvSpPr>
        <dsp:cNvPr id="0" name=""/>
        <dsp:cNvSpPr/>
      </dsp:nvSpPr>
      <dsp:spPr>
        <a:xfrm>
          <a:off x="6770609" y="0"/>
          <a:ext cx="3285678" cy="4022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By User Description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Cosine Similarity</a:t>
          </a:r>
          <a:endParaRPr lang="en-IN" sz="2400" kern="1200" dirty="0"/>
        </a:p>
      </dsp:txBody>
      <dsp:txXfrm>
        <a:off x="6770609" y="1609089"/>
        <a:ext cx="3285678" cy="1609090"/>
      </dsp:txXfrm>
    </dsp:sp>
    <dsp:sp modelId="{4560B95C-AAAB-4CEB-B08F-22374AEB5390}">
      <dsp:nvSpPr>
        <dsp:cNvPr id="0" name=""/>
        <dsp:cNvSpPr/>
      </dsp:nvSpPr>
      <dsp:spPr>
        <a:xfrm>
          <a:off x="7743665" y="241363"/>
          <a:ext cx="1339567" cy="1339567"/>
        </a:xfrm>
        <a:prstGeom prst="flowChartProcess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5529E80-3FB9-4B00-81BB-3B4122FE71E5}">
      <dsp:nvSpPr>
        <dsp:cNvPr id="0" name=""/>
        <dsp:cNvSpPr/>
      </dsp:nvSpPr>
      <dsp:spPr>
        <a:xfrm>
          <a:off x="402335" y="3218180"/>
          <a:ext cx="9253728" cy="603408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6T09:36:53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0,'-3'0,"-1"0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6EFE-DA74-4571-ADBC-C401C617A3B1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D6AE8-1A5F-4CCA-B94F-AEFE3FD29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5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D6AE8-1A5F-4CCA-B94F-AEFE3FD296E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0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6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9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3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5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6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2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05AFE5-D725-4DD7-994B-A3029A1E149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4D8E5C-3CC0-4DBA-B0EF-69D570B64CA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6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B45F-19D7-6BE1-3F7E-77E85E3E8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251" y="1503363"/>
            <a:ext cx="9144000" cy="2179637"/>
          </a:xfrm>
        </p:spPr>
        <p:txBody>
          <a:bodyPr>
            <a:normAutofit fontScale="90000"/>
          </a:bodyPr>
          <a:lstStyle/>
          <a:p>
            <a:pPr algn="ctr"/>
            <a:r>
              <a:rPr lang="en-IN"/>
              <a:t>UniForMe</a:t>
            </a:r>
            <a:br>
              <a:rPr lang="en-IN"/>
            </a:br>
            <a:r>
              <a:rPr lang="en-IN" sz="4400"/>
              <a:t>Empowering International Students Journey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8A683-F018-DA43-0230-3C6C5FCEF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/>
              <a:t>						Presented by : Gaurav Chauhan</a:t>
            </a:r>
          </a:p>
          <a:p>
            <a:r>
              <a:rPr lang="en-IN"/>
              <a:t>								  Hetvi Mavani</a:t>
            </a:r>
          </a:p>
          <a:p>
            <a:r>
              <a:rPr lang="en-IN"/>
              <a:t>								  Rohit Jire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FB2F5C-FB6F-5848-2CFA-DADB041114A7}"/>
                  </a:ext>
                </a:extLst>
              </p14:cNvPr>
              <p14:cNvContentPartPr/>
              <p14:nvPr/>
            </p14:nvContentPartPr>
            <p14:xfrm>
              <a:off x="-707330" y="577750"/>
              <a:ext cx="28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FB2F5C-FB6F-5848-2CFA-DADB041114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61330" y="469750"/>
                <a:ext cx="1105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96E43B-B29A-17F4-1BCB-4FEFD44C4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1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C2CC-D5C5-2FCD-A4F4-012AF8D3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Weighting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3417E04-7429-E17A-A534-D5DA8817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880" y="2168522"/>
            <a:ext cx="47434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33E999-7238-EADD-7E59-88D0E62BE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" y="2229962"/>
            <a:ext cx="6324234" cy="35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D6CDD-2CDF-E297-62EB-4EB7E5B3B4EA}"/>
              </a:ext>
            </a:extLst>
          </p:cNvPr>
          <p:cNvSpPr txBox="1"/>
          <p:nvPr/>
        </p:nvSpPr>
        <p:spPr>
          <a:xfrm>
            <a:off x="8096250" y="5415515"/>
            <a:ext cx="32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Implemented Feature Weighting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DA917-E4D8-234F-F5FD-CFFA186EC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5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6B8-9E80-67D3-6CC4-BD51DB8E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150" y="691493"/>
            <a:ext cx="10058400" cy="843367"/>
          </a:xfrm>
        </p:spPr>
        <p:txBody>
          <a:bodyPr/>
          <a:lstStyle/>
          <a:p>
            <a:r>
              <a:rPr lang="en-IN" dirty="0"/>
              <a:t>Cosine Similarity</a:t>
            </a:r>
          </a:p>
        </p:txBody>
      </p:sp>
      <p:pic>
        <p:nvPicPr>
          <p:cNvPr id="11" name="Content Placeholder 10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1AAFD291-85F1-42E9-747A-3A291254A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750" y="1980220"/>
            <a:ext cx="4114800" cy="4114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D7C3A-7F27-1C58-896B-CBE97AAB09C5}"/>
              </a:ext>
            </a:extLst>
          </p:cNvPr>
          <p:cNvSpPr txBox="1"/>
          <p:nvPr/>
        </p:nvSpPr>
        <p:spPr>
          <a:xfrm>
            <a:off x="1352550" y="2212013"/>
            <a:ext cx="455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smaller the angle between the two vectors, the more similar they are to each other.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B059E7-3CBF-1CE7-1A62-DD1CBC34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50" y="3689341"/>
            <a:ext cx="4847700" cy="229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2CF0FB-7CD5-E93B-5130-D034BBB14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6B8-9E80-67D3-6CC4-BD51DB8E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Vectorizer Vs TFIDF</a:t>
            </a:r>
          </a:p>
        </p:txBody>
      </p:sp>
      <p:pic>
        <p:nvPicPr>
          <p:cNvPr id="4" name="Content Placeholder 3" descr="A diagram of a number of objects&#10;&#10;Description automatically generated">
            <a:extLst>
              <a:ext uri="{FF2B5EF4-FFF2-40B4-BE49-F238E27FC236}">
                <a16:creationId xmlns:a16="http://schemas.microsoft.com/office/drawing/2014/main" id="{2935C580-CA27-5C93-3A66-F85FEE915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88" y="2968162"/>
            <a:ext cx="4888302" cy="2266414"/>
          </a:xfr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B6167876-ACA1-109C-5103-5AE943B7D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98" y="2620466"/>
            <a:ext cx="4500114" cy="2614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C2BDE-2F78-EC1C-1875-21250020B6F5}"/>
              </a:ext>
            </a:extLst>
          </p:cNvPr>
          <p:cNvSpPr txBox="1"/>
          <p:nvPr/>
        </p:nvSpPr>
        <p:spPr>
          <a:xfrm>
            <a:off x="1847850" y="2081171"/>
            <a:ext cx="27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Vectorizer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31064-FEC6-559E-4802-FA09BC6A5F5A}"/>
              </a:ext>
            </a:extLst>
          </p:cNvPr>
          <p:cNvSpPr txBox="1"/>
          <p:nvPr/>
        </p:nvSpPr>
        <p:spPr>
          <a:xfrm>
            <a:off x="6927850" y="2081171"/>
            <a:ext cx="455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 Frequency Inverse Document Frequency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3B71A3-686E-107E-FD00-57D107080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775" y="3651296"/>
            <a:ext cx="552450" cy="552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131313-BD54-6C65-9446-3AE580C5B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2B72A2-10D6-E24E-FCE8-26C4F6D7D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2" y="1971723"/>
            <a:ext cx="5773938" cy="2060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DD861-973B-39A3-CF9C-C4BF6D018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032251"/>
            <a:ext cx="5493684" cy="206052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B623973-1F36-5484-D4DB-E2F34E9B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1D5A1-B047-22DF-09F9-D7D13380502B}"/>
              </a:ext>
            </a:extLst>
          </p:cNvPr>
          <p:cNvSpPr txBox="1"/>
          <p:nvPr/>
        </p:nvSpPr>
        <p:spPr>
          <a:xfrm>
            <a:off x="6339672" y="2623195"/>
            <a:ext cx="291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Count Vectorizer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B7C66-8831-2CDE-BF63-AE416E0E6091}"/>
              </a:ext>
            </a:extLst>
          </p:cNvPr>
          <p:cNvSpPr txBox="1"/>
          <p:nvPr/>
        </p:nvSpPr>
        <p:spPr>
          <a:xfrm>
            <a:off x="4890511" y="4800905"/>
            <a:ext cx="138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TFIDF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8DED0F-DB0D-F9A5-FA24-7B4D3A21F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3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588F-419C-DDD2-5914-31643EFC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of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1E5D6-E5A5-DDA5-5CB1-51F653D7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0" y="3133943"/>
            <a:ext cx="1535432" cy="1535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D973E-E071-E040-85B1-3E465628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1" y="3233003"/>
            <a:ext cx="1403350" cy="1403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23FF6-DC96-F4AA-FF3F-C7DED4A34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690" y="3133943"/>
            <a:ext cx="1502410" cy="1502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95A84E-348C-B385-766B-6E3E3C0CF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557" y="3458428"/>
            <a:ext cx="952500" cy="95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783060-3F2F-87EC-F804-815B39A91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95" y="3425409"/>
            <a:ext cx="952500" cy="952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A1D529-7999-F34F-5EB0-F8F89851F4B7}"/>
              </a:ext>
            </a:extLst>
          </p:cNvPr>
          <p:cNvSpPr txBox="1"/>
          <p:nvPr/>
        </p:nvSpPr>
        <p:spPr>
          <a:xfrm>
            <a:off x="1544221" y="5010150"/>
            <a:ext cx="206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Operational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41374-D02C-C44F-0A9C-35469C7961FB}"/>
              </a:ext>
            </a:extLst>
          </p:cNvPr>
          <p:cNvSpPr txBox="1"/>
          <p:nvPr/>
        </p:nvSpPr>
        <p:spPr>
          <a:xfrm>
            <a:off x="5230491" y="501015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Binary 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30B929-EDDD-B901-F65F-65E32FEEF692}"/>
              </a:ext>
            </a:extLst>
          </p:cNvPr>
          <p:cNvSpPr txBox="1"/>
          <p:nvPr/>
        </p:nvSpPr>
        <p:spPr>
          <a:xfrm>
            <a:off x="8102179" y="5010150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Frontend Integration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03E245-5A29-F6D4-B1FE-9EFD9EBA7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0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FF62-963B-1E1D-4C82-8984A342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DCA4-798B-1E93-8730-1495DA12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EEA77-D714-555C-40CE-326788BE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42" y="1987749"/>
            <a:ext cx="3837315" cy="3989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1F103-C339-BE00-2AF9-592E122D9245}"/>
              </a:ext>
            </a:extLst>
          </p:cNvPr>
          <p:cNvSpPr txBox="1"/>
          <p:nvPr/>
        </p:nvSpPr>
        <p:spPr>
          <a:xfrm>
            <a:off x="723900" y="6438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Src: </a:t>
            </a:r>
            <a:r>
              <a:rPr lang="en-IN" i="1" dirty="0">
                <a:solidFill>
                  <a:srgbClr val="00B0F0"/>
                </a:solidFill>
              </a:rPr>
              <a:t>https://streamlit.io/cloud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ED85F-8C28-BDE0-1AFF-09B23AF8D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8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90F0-9AF1-8C35-3166-5F9FBCDE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Beta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7F79A-EAA8-91B0-78AA-5656FE4B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1949449"/>
            <a:ext cx="4022725" cy="4022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D70327-3C2B-5338-1C62-380B242C0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8D707-DF1A-EF85-CE91-0818D0540398}"/>
              </a:ext>
            </a:extLst>
          </p:cNvPr>
          <p:cNvSpPr txBox="1"/>
          <p:nvPr/>
        </p:nvSpPr>
        <p:spPr>
          <a:xfrm>
            <a:off x="5783240" y="3718995"/>
            <a:ext cx="625520" cy="47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D3F37-057F-8003-E6EE-3C76F1F925C3}"/>
              </a:ext>
            </a:extLst>
          </p:cNvPr>
          <p:cNvSpPr txBox="1"/>
          <p:nvPr/>
        </p:nvSpPr>
        <p:spPr>
          <a:xfrm>
            <a:off x="6858000" y="36978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https://uniforme.streamlit.app</a:t>
            </a:r>
          </a:p>
        </p:txBody>
      </p:sp>
    </p:spTree>
    <p:extLst>
      <p:ext uri="{BB962C8B-B14F-4D97-AF65-F5344CB8AC3E}">
        <p14:creationId xmlns:p14="http://schemas.microsoft.com/office/powerpoint/2010/main" val="423331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62F0C-3746-2AD4-FA41-F9D190069A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247900"/>
            <a:ext cx="10058400" cy="1533525"/>
          </a:xfrm>
        </p:spPr>
        <p:txBody>
          <a:bodyPr>
            <a:normAutofit/>
          </a:bodyPr>
          <a:lstStyle/>
          <a:p>
            <a:pPr algn="ctr"/>
            <a:r>
              <a:rPr lang="en-IN" sz="7200"/>
              <a:t>THANK YOU </a:t>
            </a:r>
            <a:r>
              <a:rPr lang="en-IN" sz="7200">
                <a:sym typeface="Wingdings" panose="05000000000000000000" pitchFamily="2" charset="2"/>
              </a:rPr>
              <a:t></a:t>
            </a:r>
            <a:endParaRPr lang="en-IN" sz="7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6E83D-5434-2CB2-C9AA-AD07CE497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4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AB49-00AA-35D7-C22E-B53053D4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Revisiting the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D1635-6832-A866-0B57-9CC220E20E6D}"/>
              </a:ext>
            </a:extLst>
          </p:cNvPr>
          <p:cNvSpPr txBox="1"/>
          <p:nvPr/>
        </p:nvSpPr>
        <p:spPr>
          <a:xfrm>
            <a:off x="1097280" y="2665413"/>
            <a:ext cx="636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International students face a complex, overwhelming process when choosing universities abroad.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Information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Scattered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Generic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Lacks Personalization</a:t>
            </a:r>
          </a:p>
          <a:p>
            <a:pPr lv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08208-5791-5663-93F0-0C812541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DD742-833A-DD19-8F94-7F3D2D3A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667" y="2755889"/>
            <a:ext cx="1346222" cy="1346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B8C03E-832F-DA2C-D7DB-DF70455A9C59}"/>
              </a:ext>
            </a:extLst>
          </p:cNvPr>
          <p:cNvSpPr txBox="1"/>
          <p:nvPr/>
        </p:nvSpPr>
        <p:spPr>
          <a:xfrm>
            <a:off x="7767956" y="4197450"/>
            <a:ext cx="1223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/>
              <a:t>Fragmented Resources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3712E-90FD-3912-4CA4-90E269877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973" y="2755889"/>
            <a:ext cx="1385526" cy="13462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CF8A6F-4816-BE9F-8EF9-22AF8C54BD4F}"/>
              </a:ext>
            </a:extLst>
          </p:cNvPr>
          <p:cNvSpPr txBox="1"/>
          <p:nvPr/>
        </p:nvSpPr>
        <p:spPr>
          <a:xfrm>
            <a:off x="10044622" y="4197449"/>
            <a:ext cx="1074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/>
              <a:t>Demand for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27789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CD1E-D0A7-ECA3-46C3-C5B3876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Lifecycle</a:t>
            </a:r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EA73516B-40B2-FE30-2ED6-D118605B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896" y="1845734"/>
            <a:ext cx="5780207" cy="40233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081D88-A235-D198-3DF8-80B193AD8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0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CD1E-D0A7-ECA3-46C3-C5B3876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80384-41C6-1513-5E56-4C499AE4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80" y="2942751"/>
            <a:ext cx="1461770" cy="1541629"/>
          </a:xfrm>
          <a:prstGeom prst="rect">
            <a:avLst/>
          </a:prstGeom>
        </p:spPr>
      </p:pic>
      <p:pic>
        <p:nvPicPr>
          <p:cNvPr id="1030" name="Picture 6" descr="GeoPy logo">
            <a:extLst>
              <a:ext uri="{FF2B5EF4-FFF2-40B4-BE49-F238E27FC236}">
                <a16:creationId xmlns:a16="http://schemas.microsoft.com/office/drawing/2014/main" id="{CA48677D-D419-CA6B-304D-C29143DFC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446" y="2942751"/>
            <a:ext cx="2900004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tgpt ">
            <a:extLst>
              <a:ext uri="{FF2B5EF4-FFF2-40B4-BE49-F238E27FC236}">
                <a16:creationId xmlns:a16="http://schemas.microsoft.com/office/drawing/2014/main" id="{89093AEB-9245-4BC3-7560-124DC4FF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53" y="30547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nkedin ">
            <a:extLst>
              <a:ext uri="{FF2B5EF4-FFF2-40B4-BE49-F238E27FC236}">
                <a16:creationId xmlns:a16="http://schemas.microsoft.com/office/drawing/2014/main" id="{213B93D3-B870-7E0C-68F0-2C8380DC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92" y="30547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24159-D354-30A9-E2C1-A16B5FEA5551}"/>
              </a:ext>
            </a:extLst>
          </p:cNvPr>
          <p:cNvSpPr txBox="1"/>
          <p:nvPr/>
        </p:nvSpPr>
        <p:spPr>
          <a:xfrm>
            <a:off x="1396676" y="4533900"/>
            <a:ext cx="161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University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2EFC6-E17F-8467-73D4-F1E41C8D83DB}"/>
              </a:ext>
            </a:extLst>
          </p:cNvPr>
          <p:cNvSpPr txBox="1"/>
          <p:nvPr/>
        </p:nvSpPr>
        <p:spPr>
          <a:xfrm>
            <a:off x="3509433" y="4546600"/>
            <a:ext cx="18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Job Count by 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576AC-7405-43B4-9DBF-DF7892B20033}"/>
              </a:ext>
            </a:extLst>
          </p:cNvPr>
          <p:cNvSpPr txBox="1"/>
          <p:nvPr/>
        </p:nvSpPr>
        <p:spPr>
          <a:xfrm>
            <a:off x="5691126" y="4514850"/>
            <a:ext cx="26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Travel Connections &amp;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98B3A0-87D0-4AD3-9078-042567395E5B}"/>
              </a:ext>
            </a:extLst>
          </p:cNvPr>
          <p:cNvSpPr txBox="1"/>
          <p:nvPr/>
        </p:nvSpPr>
        <p:spPr>
          <a:xfrm>
            <a:off x="8609139" y="4502150"/>
            <a:ext cx="249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Nearby Cities &amp; Distance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97F99-5790-22BB-2C40-2A9C8DD77778}"/>
              </a:ext>
            </a:extLst>
          </p:cNvPr>
          <p:cNvSpPr txBox="1"/>
          <p:nvPr/>
        </p:nvSpPr>
        <p:spPr>
          <a:xfrm>
            <a:off x="1566552" y="4903232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i="1" dirty="0"/>
              <a:t>Internal API calls &amp;</a:t>
            </a:r>
          </a:p>
          <a:p>
            <a:pPr algn="ctr"/>
            <a:r>
              <a:rPr lang="en-IN" sz="1100" i="1" dirty="0"/>
              <a:t>Web scrapping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47C3C-39D8-A931-6D15-C9E1CA018999}"/>
              </a:ext>
            </a:extLst>
          </p:cNvPr>
          <p:cNvSpPr txBox="1"/>
          <p:nvPr/>
        </p:nvSpPr>
        <p:spPr>
          <a:xfrm>
            <a:off x="3404525" y="4909582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i="1" dirty="0"/>
              <a:t>Manual data fetched and Stored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A6439-1A31-9D49-FCA5-F8EA17F9763F}"/>
              </a:ext>
            </a:extLst>
          </p:cNvPr>
          <p:cNvSpPr txBox="1"/>
          <p:nvPr/>
        </p:nvSpPr>
        <p:spPr>
          <a:xfrm>
            <a:off x="5968701" y="4909581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i="1" dirty="0"/>
              <a:t>Manually data fetched and Stored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06B-EEA8-1746-C9A5-843229F39F42}"/>
              </a:ext>
            </a:extLst>
          </p:cNvPr>
          <p:cNvSpPr txBox="1"/>
          <p:nvPr/>
        </p:nvSpPr>
        <p:spPr>
          <a:xfrm>
            <a:off x="9372103" y="4909581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i="1"/>
              <a:t>Python 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BADF3-5237-ADE5-BA00-D9B0D3595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4F66-8CF7-AAAF-73F7-94F8F934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Preprocessing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F533299-6930-846A-B30F-DC31DA693C7A}"/>
              </a:ext>
            </a:extLst>
          </p:cNvPr>
          <p:cNvGraphicFramePr/>
          <p:nvPr/>
        </p:nvGraphicFramePr>
        <p:xfrm>
          <a:off x="1917700" y="1879600"/>
          <a:ext cx="9004300" cy="4286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3B32042-6A0A-783B-97B3-0D4D3DF47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2025" y="3607009"/>
            <a:ext cx="937259" cy="937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2248E7-2AD9-BB56-6C89-0D974FF33B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7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EEC6D-8FD9-D318-C8B0-075E4E4CD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DD21C-D0C1-CE75-2168-1E6B4B6B6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533491"/>
            <a:ext cx="6330951" cy="219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626070-2180-49FE-588D-E19FF52A1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1" y="528747"/>
            <a:ext cx="5245099" cy="21993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285A8A-C58B-6152-259B-312517E4E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925" y="2921000"/>
            <a:ext cx="692150" cy="692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C40529-8C3C-51B2-CBA2-065DE923D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260" y="3806059"/>
            <a:ext cx="9561479" cy="233397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DB80697-A223-B10C-B853-3FD0F0657C41}"/>
              </a:ext>
            </a:extLst>
          </p:cNvPr>
          <p:cNvSpPr/>
          <p:nvPr/>
        </p:nvSpPr>
        <p:spPr>
          <a:xfrm>
            <a:off x="2940050" y="1308100"/>
            <a:ext cx="736600" cy="247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844BD-490B-A3C2-F939-1E8A5512D4F4}"/>
              </a:ext>
            </a:extLst>
          </p:cNvPr>
          <p:cNvSpPr/>
          <p:nvPr/>
        </p:nvSpPr>
        <p:spPr>
          <a:xfrm>
            <a:off x="3740150" y="1686095"/>
            <a:ext cx="419100" cy="225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A7DC1B-03E6-ED37-3766-D92C17CA46EC}"/>
              </a:ext>
            </a:extLst>
          </p:cNvPr>
          <p:cNvSpPr/>
          <p:nvPr/>
        </p:nvSpPr>
        <p:spPr>
          <a:xfrm>
            <a:off x="9848850" y="1282700"/>
            <a:ext cx="488950" cy="298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2F99B7-04D9-E7F4-D574-C4D398B28D4A}"/>
              </a:ext>
            </a:extLst>
          </p:cNvPr>
          <p:cNvSpPr/>
          <p:nvPr/>
        </p:nvSpPr>
        <p:spPr>
          <a:xfrm>
            <a:off x="6210299" y="4616450"/>
            <a:ext cx="622299" cy="298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FC60E-93CC-3170-3EA6-B99104BD5BA7}"/>
              </a:ext>
            </a:extLst>
          </p:cNvPr>
          <p:cNvSpPr/>
          <p:nvPr/>
        </p:nvSpPr>
        <p:spPr>
          <a:xfrm>
            <a:off x="6908799" y="4973047"/>
            <a:ext cx="622299" cy="298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08A0B9-49B3-741C-8686-9B35DBFA676F}"/>
              </a:ext>
            </a:extLst>
          </p:cNvPr>
          <p:cNvSpPr/>
          <p:nvPr/>
        </p:nvSpPr>
        <p:spPr>
          <a:xfrm>
            <a:off x="8312149" y="5695950"/>
            <a:ext cx="622299" cy="2984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1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1711D-DB64-8E75-8D66-ABF9CF177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596E-E8AC-D7CC-6B87-B5C2DF0E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7FF1F-7810-98EC-D758-C8BB2924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0" y="2774614"/>
            <a:ext cx="5658040" cy="2584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B6ECD-008A-E0CF-D0E7-71C3E2389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71" y="2787313"/>
            <a:ext cx="4403714" cy="25847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EEDBB7-08CC-3F4D-942E-9CA8E26905EA}"/>
              </a:ext>
            </a:extLst>
          </p:cNvPr>
          <p:cNvSpPr/>
          <p:nvPr/>
        </p:nvSpPr>
        <p:spPr>
          <a:xfrm>
            <a:off x="965200" y="3429000"/>
            <a:ext cx="1892300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E9AF85-0F33-FF91-5E63-9310A0E7FD6A}"/>
              </a:ext>
            </a:extLst>
          </p:cNvPr>
          <p:cNvCxnSpPr/>
          <p:nvPr/>
        </p:nvCxnSpPr>
        <p:spPr>
          <a:xfrm flipV="1">
            <a:off x="1917700" y="2571750"/>
            <a:ext cx="0" cy="857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0029C-8C82-136E-F824-6327DDA4D0E3}"/>
              </a:ext>
            </a:extLst>
          </p:cNvPr>
          <p:cNvSpPr/>
          <p:nvPr/>
        </p:nvSpPr>
        <p:spPr>
          <a:xfrm>
            <a:off x="9201150" y="3431541"/>
            <a:ext cx="1041400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D2D983-4A4F-772C-FEA7-55853EB992B5}"/>
              </a:ext>
            </a:extLst>
          </p:cNvPr>
          <p:cNvCxnSpPr/>
          <p:nvPr/>
        </p:nvCxnSpPr>
        <p:spPr>
          <a:xfrm flipV="1">
            <a:off x="9715500" y="2539832"/>
            <a:ext cx="0" cy="866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5060C2-64C4-D48E-1910-7B44C49B4C00}"/>
              </a:ext>
            </a:extLst>
          </p:cNvPr>
          <p:cNvCxnSpPr>
            <a:cxnSpLocks/>
          </p:cNvCxnSpPr>
          <p:nvPr/>
        </p:nvCxnSpPr>
        <p:spPr>
          <a:xfrm>
            <a:off x="1911350" y="2565400"/>
            <a:ext cx="7804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4CB2393-8D74-0371-5995-B0DF0430F2DA}"/>
              </a:ext>
            </a:extLst>
          </p:cNvPr>
          <p:cNvSpPr/>
          <p:nvPr/>
        </p:nvSpPr>
        <p:spPr>
          <a:xfrm>
            <a:off x="3117850" y="4616450"/>
            <a:ext cx="47625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80B63C-2A04-CFC7-4501-615C231C12F2}"/>
              </a:ext>
            </a:extLst>
          </p:cNvPr>
          <p:cNvSpPr/>
          <p:nvPr/>
        </p:nvSpPr>
        <p:spPr>
          <a:xfrm>
            <a:off x="8058150" y="4692650"/>
            <a:ext cx="65405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8CEF0B-8749-B982-C18B-49A521BFA8B2}"/>
              </a:ext>
            </a:extLst>
          </p:cNvPr>
          <p:cNvCxnSpPr>
            <a:stCxn id="21" idx="2"/>
          </p:cNvCxnSpPr>
          <p:nvPr/>
        </p:nvCxnSpPr>
        <p:spPr>
          <a:xfrm>
            <a:off x="3355975" y="4908550"/>
            <a:ext cx="15875" cy="653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99F3CB-F6A6-9AC5-4B54-03293984D0AA}"/>
              </a:ext>
            </a:extLst>
          </p:cNvPr>
          <p:cNvCxnSpPr/>
          <p:nvPr/>
        </p:nvCxnSpPr>
        <p:spPr>
          <a:xfrm>
            <a:off x="3371850" y="5562266"/>
            <a:ext cx="5124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7ACFD6-182D-1A4D-3B5E-8D68CB32C56C}"/>
              </a:ext>
            </a:extLst>
          </p:cNvPr>
          <p:cNvCxnSpPr/>
          <p:nvPr/>
        </p:nvCxnSpPr>
        <p:spPr>
          <a:xfrm flipV="1">
            <a:off x="8477250" y="4984750"/>
            <a:ext cx="0" cy="577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BEF862-75F9-1D23-C65D-673E56198E8A}"/>
              </a:ext>
            </a:extLst>
          </p:cNvPr>
          <p:cNvSpPr/>
          <p:nvPr/>
        </p:nvSpPr>
        <p:spPr>
          <a:xfrm>
            <a:off x="6051550" y="4616450"/>
            <a:ext cx="52397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1E987F-EF7F-480C-10EC-7266A77E5103}"/>
              </a:ext>
            </a:extLst>
          </p:cNvPr>
          <p:cNvCxnSpPr/>
          <p:nvPr/>
        </p:nvCxnSpPr>
        <p:spPr>
          <a:xfrm>
            <a:off x="6324600" y="4908550"/>
            <a:ext cx="0" cy="856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A869672-8115-FC0C-A05E-A0FC5889FECB}"/>
              </a:ext>
            </a:extLst>
          </p:cNvPr>
          <p:cNvSpPr/>
          <p:nvPr/>
        </p:nvSpPr>
        <p:spPr>
          <a:xfrm>
            <a:off x="11047815" y="4692650"/>
            <a:ext cx="52397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B27B7E-C2B8-9770-E4FB-C2E73767D542}"/>
              </a:ext>
            </a:extLst>
          </p:cNvPr>
          <p:cNvCxnSpPr/>
          <p:nvPr/>
        </p:nvCxnSpPr>
        <p:spPr>
          <a:xfrm>
            <a:off x="6313535" y="5784850"/>
            <a:ext cx="51228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6AE3EE-FE17-8049-4E2B-C3E4A5E383FF}"/>
              </a:ext>
            </a:extLst>
          </p:cNvPr>
          <p:cNvCxnSpPr>
            <a:endCxn id="36" idx="2"/>
          </p:cNvCxnSpPr>
          <p:nvPr/>
        </p:nvCxnSpPr>
        <p:spPr>
          <a:xfrm flipV="1">
            <a:off x="11436350" y="4984750"/>
            <a:ext cx="0" cy="780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C52A73A-8879-C613-38B1-0D874BEB5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7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08B68-74CB-55CA-C518-A6108E9A7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D6A8-A8B9-C329-A527-5998D363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</a:p>
        </p:txBody>
      </p:sp>
      <p:pic>
        <p:nvPicPr>
          <p:cNvPr id="5" name="Content Placeholder 4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A9E1EFE6-D41C-24E1-DBC3-5DE86DC29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57" y="1864427"/>
            <a:ext cx="5104293" cy="2066223"/>
          </a:xfrm>
          <a:prstGeom prst="rect">
            <a:avLst/>
          </a:prstGeom>
        </p:spPr>
      </p:pic>
      <p:pic>
        <p:nvPicPr>
          <p:cNvPr id="7" name="Content Placeholder 6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3D9A7B36-CCC9-CA42-4389-88C28A05F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58" y="4141067"/>
            <a:ext cx="5100886" cy="1942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6E4C74-2D25-2CAF-6395-09A8207C232E}"/>
              </a:ext>
            </a:extLst>
          </p:cNvPr>
          <p:cNvSpPr txBox="1"/>
          <p:nvPr/>
        </p:nvSpPr>
        <p:spPr>
          <a:xfrm>
            <a:off x="1097280" y="2038643"/>
            <a:ext cx="42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Normalization, scaled values from 0 to 1</a:t>
            </a:r>
            <a:endParaRPr lang="en-IN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0A63DA-F3E8-5275-FC73-91AF830D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3115"/>
            <a:ext cx="3835927" cy="264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D50432-192E-A007-D68F-B0B741678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6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17E0-24FF-6E8F-FD18-487E7E91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D319BC-9ABA-FD8F-5253-F372B757F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58653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43F9B77-6399-6E25-8847-9A50A18C7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1" y="-90609"/>
            <a:ext cx="2124559" cy="15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9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20A664-F180-4C2A-84A4-012A3D01DE5A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225</Words>
  <Application>Microsoft Office PowerPoint</Application>
  <PresentationFormat>Widescreen</PresentationFormat>
  <Paragraphs>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Wingdings</vt:lpstr>
      <vt:lpstr>Retrospect</vt:lpstr>
      <vt:lpstr>UniForMe Empowering International Students Journey</vt:lpstr>
      <vt:lpstr>Revisiting the Problem</vt:lpstr>
      <vt:lpstr>Project Lifecycle</vt:lpstr>
      <vt:lpstr>Data Sources</vt:lpstr>
      <vt:lpstr>Data Preprocessing</vt:lpstr>
      <vt:lpstr>PowerPoint Presentation</vt:lpstr>
      <vt:lpstr>Feature Engineering</vt:lpstr>
      <vt:lpstr>Normalization</vt:lpstr>
      <vt:lpstr>Model Selection </vt:lpstr>
      <vt:lpstr>Feature Weighting</vt:lpstr>
      <vt:lpstr>Cosine Similarity</vt:lpstr>
      <vt:lpstr>Count Vectorizer Vs TFIDF</vt:lpstr>
      <vt:lpstr>Evaluation</vt:lpstr>
      <vt:lpstr>Integration of Results</vt:lpstr>
      <vt:lpstr>Deployment</vt:lpstr>
      <vt:lpstr>Beta Testing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Jire</dc:creator>
  <cp:lastModifiedBy>Rohit Jire</cp:lastModifiedBy>
  <cp:revision>28</cp:revision>
  <dcterms:created xsi:type="dcterms:W3CDTF">2024-11-16T09:14:46Z</dcterms:created>
  <dcterms:modified xsi:type="dcterms:W3CDTF">2025-01-12T17:35:04Z</dcterms:modified>
</cp:coreProperties>
</file>