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2- have no knowledge about unsw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3-</a:t>
            </a:r>
            <a:r>
              <a:rPr lang="en-US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4-</a:t>
            </a:r>
            <a:r>
              <a:rPr lang="en-US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98894" y="2103794"/>
            <a:ext cx="10007700" cy="326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7165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specialisations</a:t>
            </a:r>
            <a:endParaRPr lang="en-US" sz="1200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eg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. pre-requisites/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eligibilty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Centralised platform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ie.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Mapping of requests vs agent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Expressions: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Parameters: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AWS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Purpose: Service that provides relevant information for the Agent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523</Words>
  <Application>Microsoft Office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Rohit Jose</cp:lastModifiedBy>
  <cp:revision>11</cp:revision>
  <dcterms:modified xsi:type="dcterms:W3CDTF">2017-10-09T03:56:05Z</dcterms:modified>
</cp:coreProperties>
</file>