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2- have no knowledge about unsw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3-</a:t>
            </a:r>
            <a:r>
              <a:rPr lang="en-US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4-</a:t>
            </a:r>
            <a:r>
              <a:rPr lang="en-US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7165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specialisations</a:t>
            </a:r>
            <a:endParaRPr lang="en-US" sz="1200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</a:t>
            </a:r>
            <a:r>
              <a:rPr lang="en-US" sz="1200" dirty="0" err="1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eg</a:t>
            </a: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. </a:t>
            </a:r>
            <a:r>
              <a:rPr lang="en-US" sz="1200" dirty="0" smtClean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pre-requisites/</a:t>
            </a:r>
            <a:r>
              <a:rPr lang="en-US" sz="1200" dirty="0" err="1" smtClean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eligibilty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Centralised platform</a:t>
            </a:r>
          </a:p>
          <a:p>
            <a:pPr marL="914400" lvl="0" indent="-3365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ie.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Mapping of requests vs agent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Expressions: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Parameters: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AWS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Purpose: Service that provides relevant information for the Agent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="" xmlns:a16="http://schemas.microsoft.com/office/drawing/2014/main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="" xmlns:a16="http://schemas.microsoft.com/office/drawing/2014/main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="" xmlns:a16="http://schemas.microsoft.com/office/drawing/2014/main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="" xmlns:a16="http://schemas.microsoft.com/office/drawing/2014/main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="" xmlns:a16="http://schemas.microsoft.com/office/drawing/2014/main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="" xmlns:a16="http://schemas.microsoft.com/office/drawing/2014/main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="" xmlns:a16="http://schemas.microsoft.com/office/drawing/2014/main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="" xmlns:a16="http://schemas.microsoft.com/office/drawing/2014/main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491</Words>
  <Application>Microsoft Macintosh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Microsoft Office User</cp:lastModifiedBy>
  <cp:revision>10</cp:revision>
  <dcterms:modified xsi:type="dcterms:W3CDTF">2017-10-09T02:33:59Z</dcterms:modified>
</cp:coreProperties>
</file>