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41"/>
  </p:normalViewPr>
  <p:slideViewPr>
    <p:cSldViewPr snapToGrid="0">
      <p:cViewPr varScale="1">
        <p:scale>
          <a:sx n="104" d="100"/>
          <a:sy n="104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 2- have no knowledge about </a:t>
            </a:r>
            <a:r>
              <a:rPr lang="en-US" dirty="0" err="1">
                <a:solidFill>
                  <a:srgbClr val="00B0F0"/>
                </a:solidFill>
              </a:rPr>
              <a:t>unsw</a:t>
            </a:r>
            <a:r>
              <a:rPr lang="en-US" dirty="0">
                <a:solidFill>
                  <a:srgbClr val="00B0F0"/>
                </a:solidFill>
              </a:rPr>
              <a:t>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dirty="0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2-</a:t>
            </a:r>
            <a:r>
              <a:rPr lang="en-US" dirty="0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3-</a:t>
            </a:r>
            <a:r>
              <a:rPr lang="en-US" dirty="0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4-</a:t>
            </a:r>
            <a:r>
              <a:rPr lang="en-US" dirty="0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98894" y="2103794"/>
            <a:ext cx="10007700" cy="326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520625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Specialization: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specializations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e.g.. pre-requisites/eligibility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537855"/>
            <a:ext cx="10007700" cy="4374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Centralized platform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</a:t>
            </a:r>
            <a:r>
              <a:rPr lang="en-US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Automated solution </a:t>
            </a:r>
            <a:r>
              <a:rPr lang="en-US" sz="17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Chatbot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Chatbot server: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Api.ai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api.ai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Interface: Facebook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Messenger</a:t>
            </a:r>
          </a:p>
          <a:p>
            <a:pPr marL="914400" lvl="1" indent="-342900">
              <a:buSzPct val="100000"/>
              <a:buChar char="○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developers.facebook.com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/docs/messenger-platform/send-messages/template/generic/</a:t>
            </a: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Mapping of requests vs agent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case categories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Intents: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Entities: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Purpose: Service that provides relevant information for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Data: Web crawler to extract information in JS</a:t>
            </a:r>
            <a:endParaRPr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xmlns="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xmlns="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xmlns="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xmlns="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xmlns="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  <p:sp>
        <p:nvSpPr>
          <p:cNvPr id="24" name="Shape 272">
            <a:extLst>
              <a:ext uri="{FF2B5EF4-FFF2-40B4-BE49-F238E27FC236}">
                <a16:creationId xmlns:a16="http://schemas.microsoft.com/office/drawing/2014/main" xmlns="" id="{2385755B-56B1-4CD8-9490-4D6864099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0407" y="413167"/>
            <a:ext cx="3153657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513</Words>
  <Application>Microsoft Macintosh PowerPoint</Application>
  <PresentationFormat>Widescreen</PresentationFormat>
  <Paragraphs>119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Nunito</vt:lpstr>
      <vt:lpstr>Arial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Architecture</vt:lpstr>
      <vt:lpstr>Demo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Microsoft Office User</cp:lastModifiedBy>
  <cp:revision>29</cp:revision>
  <dcterms:modified xsi:type="dcterms:W3CDTF">2017-10-09T06:20:36Z</dcterms:modified>
</cp:coreProperties>
</file>