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9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1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4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0CD1-89C4-45B7-A65F-8E9D34F307B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74DD-8137-45AC-9562-BC018376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dkgerritdev.stb.r53.xcal.tv/21105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dkgerritdev.stb.r53.xcal.tv/21105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ossid.comcast.com/webapp/index.php?form=scan&amp;sid=82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dkjenkinsdev.stb.r53.xcal.tv/jenkins/job/Fossid-scan-clon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rdkgerritdev.stb.r53.xcal.tv/21105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rdkgerritdev.stb.r53.xcal.tv/21105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ossid.comcast.com/webapp/index.php?form=scan&amp;sid=8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dkgerritdev.stb.r53.xcal.tv/21105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dkgerritdev.stb.r53.xcal.tv/21105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ssid.comcast.com/webapp/index.php?form=scan&amp;sid=82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FOSSID SCAN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SCENARIO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pushes the changes to Gerrit and a review is being created. The Fossid build job is being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triggered.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GPL content or Apache licensing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 If it finds them in the code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sends a match_type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scan results and the Fossid-scan label on the Gerrit review is marked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on the Gerrit review.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reproduce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file.c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all the necessary GPL code or apache code and save the file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–all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–s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origin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HEAD:refs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/for/stable2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5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701" y="508068"/>
            <a:ext cx="2593980" cy="423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file and save it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5701" y="1200727"/>
            <a:ext cx="10283972" cy="53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6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1504" y="378759"/>
            <a:ext cx="1949573" cy="423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 the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1503" y="1008842"/>
            <a:ext cx="10026423" cy="51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581" y="461497"/>
            <a:ext cx="998450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the Gerrit review created is </a:t>
            </a: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https://rdkgerritdev.stb.r53.xcal.tv/211058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Jenkins build job has been triggered.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8017" y="1597255"/>
            <a:ext cx="9991437" cy="47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7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7163" y="479969"/>
            <a:ext cx="1061258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scan results are being sent to Gerrit review. The URL in this case was 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https://rdkgerritdev.stb.r53.xcal.tv/211058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7162" y="1595841"/>
            <a:ext cx="10612581" cy="47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0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08" y="353588"/>
            <a:ext cx="1059410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see the Fossid-scan label -1 and also in comments “</a:t>
            </a:r>
            <a:r>
              <a:rPr lang="en-US" sz="2000" dirty="0">
                <a:solidFill>
                  <a:srgbClr val="3535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Fossid scan has been failed. The link to view the scan results are </a:t>
            </a:r>
            <a:r>
              <a:rPr lang="en-US" sz="2000" dirty="0">
                <a:solidFill>
                  <a:srgbClr val="0654A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https://fossid.comcast.com/</a:t>
            </a:r>
            <a:r>
              <a:rPr lang="en-US" sz="2000" dirty="0" err="1">
                <a:solidFill>
                  <a:srgbClr val="0654A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webapp</a:t>
            </a:r>
            <a:r>
              <a:rPr lang="en-US" sz="2000" dirty="0">
                <a:solidFill>
                  <a:srgbClr val="0654A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000" dirty="0" err="1">
                <a:solidFill>
                  <a:srgbClr val="0654A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index.php?form</a:t>
            </a:r>
            <a:r>
              <a:rPr lang="en-US" sz="2000" dirty="0">
                <a:solidFill>
                  <a:srgbClr val="0654A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=</a:t>
            </a:r>
            <a:r>
              <a:rPr lang="en-US" sz="2000" dirty="0" err="1">
                <a:solidFill>
                  <a:srgbClr val="0654A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scan&amp;sid</a:t>
            </a:r>
            <a:r>
              <a:rPr lang="en-US" sz="2000" dirty="0">
                <a:solidFill>
                  <a:srgbClr val="0654A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=821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4107" y="1339561"/>
            <a:ext cx="10594109" cy="4627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4107" y="6218490"/>
            <a:ext cx="10372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displaying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the code from which it has been matched and what part code has been matched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927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CORRECTING A FAILURE SCENARIO TO MAKE IT SUCCESSFUL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is aware of the reason for Fossid scan failure, he has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 it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accordingly.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 this case will do a git commit –amend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updated in same review id.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pushes the new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Git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repo, 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will be triggered and initiate the job on Jenkins server.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executed on the committed code on the Fossid server. 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scan will check if there is any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licensed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patch.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GPL contents or Apache licensing code committed, then it finds the match in the scan results. </a:t>
            </a: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Scan results will be sent by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job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Gerrit. If it finds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GPL content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 again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if there is no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GPL content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a success. The results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displayed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Gerrit review in comments section.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Fossid-Label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+1 or -1 based on the success or failure respectively</a:t>
            </a:r>
          </a:p>
        </p:txBody>
      </p:sp>
    </p:spTree>
    <p:extLst>
      <p:ext uri="{BB962C8B-B14F-4D97-AF65-F5344CB8AC3E}">
        <p14:creationId xmlns:p14="http://schemas.microsoft.com/office/powerpoint/2010/main" val="424493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28" y="5325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reproduce the scenario: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file.c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all the necessary code to avoid the GPL code or apache code and save the file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–all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--amend</a:t>
            </a: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origin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HEAD:refs/for/stable2</a:t>
            </a: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review will be updated as it the amend. But a new scan will be taken plan with the updated Gerrit patchset revision.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7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5709" y="505812"/>
            <a:ext cx="9809018" cy="4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Updating the file which contains the GPL code and making necessary changes and saving it.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5709" y="1267199"/>
            <a:ext cx="9587346" cy="43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810" y="489596"/>
            <a:ext cx="2206053" cy="423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Amend the changes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1809" y="1075430"/>
            <a:ext cx="10311681" cy="515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2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Fossid scan is useful to scan the checked in code which is sent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Gerrit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see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any GPL contents or Apache licensing code. Based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indicate success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failure.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user commits the code in Git and push the code for Gerrit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review, we want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if the code contains any GPL contents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 This whole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triggered with a Jenkins build job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https://rdkjenkinsdev.stb.r53.xcal.tv/jenkins/job/Fossid-scan-clone/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072" y="313715"/>
            <a:ext cx="1040014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the same Gerrit review has updated </a:t>
            </a: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https://rdkgerritdev.stb.r53.xcal.tv/211058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Jenkins build job has been triggered.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04272" y="1348710"/>
            <a:ext cx="9566564" cy="48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2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054" y="475848"/>
            <a:ext cx="10815781" cy="77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scan results are being sent to Gerrit review. The URL is the same because we have done a git amend </a:t>
            </a: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https://rdkgerritdev.stb.r53.xcal.tv/211058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1053" y="1470601"/>
            <a:ext cx="10815781" cy="50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2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3" y="368184"/>
            <a:ext cx="10991272" cy="147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see the Fossid-scan label +1 in the same Gerrit review and also in comments “</a:t>
            </a:r>
            <a:r>
              <a:rPr lang="en-US" sz="2000" dirty="0" smtClean="0">
                <a:solidFill>
                  <a:srgbClr val="35353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Fossid scan is successful. The link to view the scan results are </a:t>
            </a:r>
            <a:r>
              <a:rPr lang="en-US" sz="2000" u="none" strike="noStrike" dirty="0" smtClean="0">
                <a:solidFill>
                  <a:srgbClr val="0654A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https://fossid.comcast.com/</a:t>
            </a:r>
            <a:r>
              <a:rPr lang="en-US" sz="2000" u="none" strike="noStrike" dirty="0" err="1" smtClean="0">
                <a:solidFill>
                  <a:srgbClr val="0654A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webapp</a:t>
            </a:r>
            <a:r>
              <a:rPr lang="en-US" sz="2000" u="none" strike="noStrike" dirty="0" smtClean="0">
                <a:solidFill>
                  <a:srgbClr val="0654A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000" u="none" strike="noStrike" dirty="0" err="1" smtClean="0">
                <a:solidFill>
                  <a:srgbClr val="0654A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index.php?form</a:t>
            </a:r>
            <a:r>
              <a:rPr lang="en-US" sz="2000" u="none" strike="noStrike" dirty="0" smtClean="0">
                <a:solidFill>
                  <a:srgbClr val="0654A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=</a:t>
            </a:r>
            <a:r>
              <a:rPr lang="en-US" sz="2000" u="none" strike="noStrike" dirty="0" err="1" smtClean="0">
                <a:solidFill>
                  <a:srgbClr val="0654A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scan&amp;sid</a:t>
            </a:r>
            <a:r>
              <a:rPr lang="en-US" sz="2000" u="none" strike="noStrike" dirty="0" smtClean="0">
                <a:solidFill>
                  <a:srgbClr val="0654A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=821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This is the same scan id for the same Gerrit review.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6473" y="1847883"/>
            <a:ext cx="10991272" cy="47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Gerrit review is triggered, the Fossid scan Jenkins build job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nternally,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fossid plugin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fossid.properties file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Jenkins server and executes the steps according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configured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file 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getting the Gerrit patch 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on the Jenkins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and copying it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fossid server to a specific location.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Fossid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scan the Gerrit patchset revision and provide the results in the JSON format. Based on the results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match_type: none / partial we decide it is a successful/ failure respectively.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are being displayed to the user on the comments section of the Gerrit review URL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Fossid-scan label is also being updated with -1 or +1 based on the scan results. We are not blocking the merge based on the fossid-scan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at this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SCENARIO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pushes the changes to Gerrit and a review is being created. The Fossid build job is being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triggered.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they are no GPL content or Apache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then it sends a match_type none in the scan results and the Fossid-scan label on the Gerrit review is marked as +1 with a successful comment on the Gerrit review.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reproduce: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file.c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necessary code and save the file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–all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 –s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origin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HEAD:refs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/for/stable2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67" y="1116004"/>
            <a:ext cx="7892425" cy="38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3020" y="365187"/>
            <a:ext cx="25939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file and save it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12522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460475" y="576195"/>
            <a:ext cx="25426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 the changes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59" y="1308231"/>
            <a:ext cx="9403738" cy="456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96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4181" y="408862"/>
            <a:ext cx="11148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the Gerrit review created is </a:t>
            </a:r>
            <a:r>
              <a:rPr lang="en-US" alt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https://rdkgerritdev.stb.r53.xcal.tv/211057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Jenkins build job has been triggered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" y="1436832"/>
            <a:ext cx="8405092" cy="460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40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362" y="418099"/>
            <a:ext cx="10677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scan results are being sent to Gerrit review. The URL in this case was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https://rdkgerritdev.stb.r53.xcal.tv/211057</a:t>
            </a: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" y="1470313"/>
            <a:ext cx="10372439" cy="52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406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8836" y="381297"/>
            <a:ext cx="104093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see the Fossid-scan label +1 and also in comments “The</a:t>
            </a:r>
            <a:r>
              <a:rPr lang="en-US" sz="2000" dirty="0">
                <a:solidFill>
                  <a:srgbClr val="35353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Fossid scan is successful. The link to view the scan results are </a:t>
            </a: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https://fossid.comcast.com/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webapp</a:t>
            </a: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index.php?form</a:t>
            </a: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=</a:t>
            </a:r>
            <a:r>
              <a:rPr lang="en-US" sz="20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scan&amp;sid</a:t>
            </a:r>
            <a:r>
              <a:rPr lang="en-US" sz="20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=820</a:t>
            </a:r>
            <a:r>
              <a: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8835" y="1303481"/>
            <a:ext cx="10409383" cy="52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0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1013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FOSSID SCAN</vt:lpstr>
      <vt:lpstr>INTRODUCTION</vt:lpstr>
      <vt:lpstr>WORK FLOW</vt:lpstr>
      <vt:lpstr>SUCCESSFUL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FAILURE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CORRECTING A FAILURE SCENARIO TO MAKE IT SUCCESSFUL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FOSSID SCAN</dc:title>
  <dc:creator>Kalakuntla, Rohit (Contractor)</dc:creator>
  <cp:lastModifiedBy>Kalakuntla, Rohit (Contractor)</cp:lastModifiedBy>
  <cp:revision>40</cp:revision>
  <dcterms:created xsi:type="dcterms:W3CDTF">2018-12-05T17:06:18Z</dcterms:created>
  <dcterms:modified xsi:type="dcterms:W3CDTF">2018-12-05T21:11:10Z</dcterms:modified>
</cp:coreProperties>
</file>