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262" r:id="rId6"/>
    <p:sldId id="259" r:id="rId7"/>
    <p:sldId id="265" r:id="rId8"/>
    <p:sldId id="267" r:id="rId9"/>
    <p:sldId id="266" r:id="rId10"/>
    <p:sldId id="268" r:id="rId11"/>
    <p:sldId id="269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35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9B46F-B3CF-4CDA-954B-6C0BD8032935}" type="datetimeFigureOut">
              <a:rPr lang="en-US" smtClean="0"/>
              <a:t>3/26/2013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4D6A0C-CBB5-4AAB-B6D8-26B4AF224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43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6A0C-CBB5-4AAB-B6D8-26B4AF2248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0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6A0C-CBB5-4AAB-B6D8-26B4AF2248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30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6A0C-CBB5-4AAB-B6D8-26B4AF2248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300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6A0C-CBB5-4AAB-B6D8-26B4AF2248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199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6A0C-CBB5-4AAB-B6D8-26B4AF2248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34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6A0C-CBB5-4AAB-B6D8-26B4AF2248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22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6A0C-CBB5-4AAB-B6D8-26B4AF2248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13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6A0C-CBB5-4AAB-B6D8-26B4AF2248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13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6A0C-CBB5-4AAB-B6D8-26B4AF2248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90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6A0C-CBB5-4AAB-B6D8-26B4AF2248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9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6A0C-CBB5-4AAB-B6D8-26B4AF2248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30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6A0C-CBB5-4AAB-B6D8-26B4AF2248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30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D6A0C-CBB5-4AAB-B6D8-26B4AF2248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30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C599-2E0D-484F-BAB9-8CE740F23B94}" type="datetimeFigureOut">
              <a:rPr lang="en-US" smtClean="0"/>
              <a:t>3/26/2013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DBDC-3053-4BC6-B347-78AAF066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55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C599-2E0D-484F-BAB9-8CE740F23B94}" type="datetimeFigureOut">
              <a:rPr lang="en-US" smtClean="0"/>
              <a:t>3/26/2013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DBDC-3053-4BC6-B347-78AAF066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95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C599-2E0D-484F-BAB9-8CE740F23B94}" type="datetimeFigureOut">
              <a:rPr lang="en-US" smtClean="0"/>
              <a:t>3/26/2013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DBDC-3053-4BC6-B347-78AAF066900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4375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C599-2E0D-484F-BAB9-8CE740F23B94}" type="datetimeFigureOut">
              <a:rPr lang="en-US" smtClean="0"/>
              <a:t>3/26/2013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DBDC-3053-4BC6-B347-78AAF066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98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C599-2E0D-484F-BAB9-8CE740F23B94}" type="datetimeFigureOut">
              <a:rPr lang="en-US" smtClean="0"/>
              <a:t>3/26/2013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DBDC-3053-4BC6-B347-78AAF066900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2452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C599-2E0D-484F-BAB9-8CE740F23B94}" type="datetimeFigureOut">
              <a:rPr lang="en-US" smtClean="0"/>
              <a:t>3/26/2013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DBDC-3053-4BC6-B347-78AAF066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80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C599-2E0D-484F-BAB9-8CE740F23B94}" type="datetimeFigureOut">
              <a:rPr lang="en-US" smtClean="0"/>
              <a:t>3/26/2013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DBDC-3053-4BC6-B347-78AAF066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47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C599-2E0D-484F-BAB9-8CE740F23B94}" type="datetimeFigureOut">
              <a:rPr lang="en-US" smtClean="0"/>
              <a:t>3/26/2013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DBDC-3053-4BC6-B347-78AAF066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6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C599-2E0D-484F-BAB9-8CE740F23B94}" type="datetimeFigureOut">
              <a:rPr lang="en-US" smtClean="0"/>
              <a:t>3/26/2013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DBDC-3053-4BC6-B347-78AAF066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12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C599-2E0D-484F-BAB9-8CE740F23B94}" type="datetimeFigureOut">
              <a:rPr lang="en-US" smtClean="0"/>
              <a:t>3/26/2013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DBDC-3053-4BC6-B347-78AAF066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05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C599-2E0D-484F-BAB9-8CE740F23B94}" type="datetimeFigureOut">
              <a:rPr lang="en-US" smtClean="0"/>
              <a:t>3/26/2013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DBDC-3053-4BC6-B347-78AAF066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84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C599-2E0D-484F-BAB9-8CE740F23B94}" type="datetimeFigureOut">
              <a:rPr lang="en-US" smtClean="0"/>
              <a:t>3/26/2013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DBDC-3053-4BC6-B347-78AAF066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3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C599-2E0D-484F-BAB9-8CE740F23B94}" type="datetimeFigureOut">
              <a:rPr lang="en-US" smtClean="0"/>
              <a:t>3/26/2013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DBDC-3053-4BC6-B347-78AAF066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63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C599-2E0D-484F-BAB9-8CE740F23B94}" type="datetimeFigureOut">
              <a:rPr lang="en-US" smtClean="0"/>
              <a:t>3/26/2013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DBDC-3053-4BC6-B347-78AAF066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29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C599-2E0D-484F-BAB9-8CE740F23B94}" type="datetimeFigureOut">
              <a:rPr lang="en-US" smtClean="0"/>
              <a:t>3/26/2013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DBDC-3053-4BC6-B347-78AAF066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54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C599-2E0D-484F-BAB9-8CE740F23B94}" type="datetimeFigureOut">
              <a:rPr lang="en-US" smtClean="0"/>
              <a:t>3/26/2013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DBDC-3053-4BC6-B347-78AAF066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98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0C599-2E0D-484F-BAB9-8CE740F23B94}" type="datetimeFigureOut">
              <a:rPr lang="en-US" smtClean="0"/>
              <a:t>3/26/2013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785DBDC-3053-4BC6-B347-78AAF066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93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63810" y="3589360"/>
            <a:ext cx="4238996" cy="2388359"/>
          </a:xfrm>
        </p:spPr>
        <p:txBody>
          <a:bodyPr>
            <a:noAutofit/>
          </a:bodyPr>
          <a:lstStyle/>
          <a:p>
            <a:r>
              <a:rPr lang="en-US" sz="2800" u="sng" dirty="0" smtClean="0"/>
              <a:t>Android Team: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/>
              <a:t>Abhay</a:t>
            </a:r>
            <a:r>
              <a:rPr lang="en-US" sz="2800" dirty="0" smtClean="0"/>
              <a:t> Gupta</a:t>
            </a:r>
            <a:br>
              <a:rPr lang="en-US" sz="2800" dirty="0" smtClean="0"/>
            </a:br>
            <a:r>
              <a:rPr lang="en-US" sz="2800" dirty="0" smtClean="0"/>
              <a:t>Gaurav </a:t>
            </a:r>
            <a:r>
              <a:rPr lang="en-US" sz="2800" dirty="0" err="1" smtClean="0"/>
              <a:t>Halbe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/>
              <a:t>Mayank</a:t>
            </a:r>
            <a:r>
              <a:rPr lang="en-US" sz="2800" dirty="0" smtClean="0"/>
              <a:t> Chacko</a:t>
            </a:r>
            <a:br>
              <a:rPr lang="en-US" sz="2800" dirty="0" smtClean="0"/>
            </a:br>
            <a:r>
              <a:rPr lang="en-US" sz="2800" dirty="0" err="1" smtClean="0"/>
              <a:t>Rohit</a:t>
            </a:r>
            <a:r>
              <a:rPr lang="en-US" sz="2800" dirty="0" smtClean="0"/>
              <a:t> </a:t>
            </a:r>
            <a:r>
              <a:rPr lang="en-US" sz="2800" dirty="0" err="1" smtClean="0"/>
              <a:t>Kandhal</a:t>
            </a:r>
            <a:endParaRPr lang="en-US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49680" y="911352"/>
            <a:ext cx="10058400" cy="6740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800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97280" y="286603"/>
            <a:ext cx="10058400" cy="9962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 smtClean="0"/>
              <a:t>Walk North Hills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9702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7978151" cy="101878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Navigation to Destination</a:t>
            </a:r>
            <a:endParaRPr lang="en-US" sz="2800" dirty="0"/>
          </a:p>
        </p:txBody>
      </p:sp>
      <p:pic>
        <p:nvPicPr>
          <p:cNvPr id="4" name="Picture 2" descr="G:\Study\Homework\Mobile\presentation prototype\Screen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110" y="1171176"/>
            <a:ext cx="3820080" cy="55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G:\Study\Homework\Mobile\presentation prototype\Screen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110" y="1171176"/>
            <a:ext cx="3820080" cy="547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G:\Study\Homework\Mobile\presentation prototype\Screen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110" y="1171176"/>
            <a:ext cx="3820080" cy="5527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G:\Study\Homework\Mobile\presentation prototype\Screen4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461" y="1171176"/>
            <a:ext cx="3830750" cy="5527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G:\Study\Homework\Mobile\presentation prototype\Screen5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461" y="1171176"/>
            <a:ext cx="3830750" cy="548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42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7978151" cy="101878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Achievements</a:t>
            </a:r>
            <a:endParaRPr lang="en-US" sz="2800" dirty="0"/>
          </a:p>
        </p:txBody>
      </p:sp>
      <p:pic>
        <p:nvPicPr>
          <p:cNvPr id="4" name="Picture 2" descr="G:\Study\Homework\Mobile\presentation prototype\Screen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110" y="1171176"/>
            <a:ext cx="3820080" cy="55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G:\Study\Homework\Mobile\presentation prototype\Screen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110" y="1171176"/>
            <a:ext cx="3820080" cy="547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G:\Study\Homework\Mobile\presentation prototype\Screen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110" y="1171176"/>
            <a:ext cx="3820080" cy="5527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G:\Study\Homework\Mobile\presentation prototype\Screen4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461" y="1171176"/>
            <a:ext cx="3830750" cy="5527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198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Integrate with Google maps</a:t>
            </a:r>
          </a:p>
          <a:p>
            <a:endParaRPr lang="en-US" sz="2400" dirty="0" smtClean="0"/>
          </a:p>
          <a:p>
            <a:r>
              <a:rPr lang="en-US" sz="2400" dirty="0" smtClean="0"/>
              <a:t>Calculating distance for nearby </a:t>
            </a:r>
            <a:r>
              <a:rPr lang="en-US" sz="2400" dirty="0" smtClean="0"/>
              <a:t>places</a:t>
            </a:r>
          </a:p>
          <a:p>
            <a:endParaRPr lang="en-US" sz="2400" dirty="0"/>
          </a:p>
          <a:p>
            <a:r>
              <a:rPr lang="en-US" sz="2400" dirty="0" smtClean="0"/>
              <a:t>Weather integration</a:t>
            </a:r>
            <a:endParaRPr lang="en-US" sz="2400" dirty="0" smtClean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62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3748" y="2656391"/>
            <a:ext cx="2461652" cy="13208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53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381" y="450376"/>
            <a:ext cx="10058400" cy="996287"/>
          </a:xfrm>
        </p:spPr>
        <p:txBody>
          <a:bodyPr/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446663"/>
            <a:ext cx="10058400" cy="442243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About the ‘Walk Campaign’</a:t>
            </a:r>
          </a:p>
          <a:p>
            <a:r>
              <a:rPr lang="en-US" sz="2400" dirty="0" smtClean="0"/>
              <a:t>Features</a:t>
            </a:r>
          </a:p>
          <a:p>
            <a:r>
              <a:rPr lang="en-US" sz="2400" dirty="0" smtClean="0"/>
              <a:t>Prototype</a:t>
            </a:r>
          </a:p>
          <a:p>
            <a:r>
              <a:rPr lang="en-US" sz="2400" dirty="0" smtClean="0"/>
              <a:t>Challenges</a:t>
            </a:r>
          </a:p>
          <a:p>
            <a:r>
              <a:rPr lang="en-US" sz="2400" dirty="0" smtClean="0"/>
              <a:t>Q&amp;A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68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‘Walk Campaign’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Initiated </a:t>
            </a:r>
            <a:r>
              <a:rPr lang="en-US" sz="2400" dirty="0"/>
              <a:t>by Matt </a:t>
            </a:r>
            <a:r>
              <a:rPr lang="en-US" sz="2400" dirty="0" err="1" smtClean="0"/>
              <a:t>Tomasulo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Encourage people to walk</a:t>
            </a:r>
          </a:p>
          <a:p>
            <a:endParaRPr lang="en-US" sz="2400" dirty="0"/>
          </a:p>
          <a:p>
            <a:r>
              <a:rPr lang="en-US" sz="2400" dirty="0" smtClean="0"/>
              <a:t>Integrates key features of initial physical campaign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262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47187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On demand proximity and way-finding in North Hills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Places categorization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List </a:t>
            </a:r>
            <a:r>
              <a:rPr lang="en-US" sz="2400" dirty="0" smtClean="0"/>
              <a:t>places based on time to </a:t>
            </a:r>
            <a:r>
              <a:rPr lang="en-US" sz="2400" dirty="0" smtClean="0"/>
              <a:t>reach </a:t>
            </a:r>
            <a:r>
              <a:rPr lang="en-US" sz="2400" dirty="0" smtClean="0"/>
              <a:t>by walk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Navigation to </a:t>
            </a:r>
            <a:r>
              <a:rPr lang="en-US" sz="2400" dirty="0" smtClean="0"/>
              <a:t>destination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591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Search places by </a:t>
            </a:r>
            <a:r>
              <a:rPr lang="en-US" sz="2400" dirty="0" smtClean="0"/>
              <a:t>name</a:t>
            </a:r>
          </a:p>
          <a:p>
            <a:endParaRPr lang="en-US" sz="2400" dirty="0" smtClean="0"/>
          </a:p>
          <a:p>
            <a:r>
              <a:rPr lang="en-US" sz="2400" dirty="0" smtClean="0"/>
              <a:t>Add places to favorites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Display weather conditions</a:t>
            </a:r>
          </a:p>
          <a:p>
            <a:endParaRPr lang="en-US" sz="2400" dirty="0" smtClean="0"/>
          </a:p>
          <a:p>
            <a:r>
              <a:rPr lang="en-US" sz="2400" dirty="0" smtClean="0"/>
              <a:t>Achievements (share on Facebook)</a:t>
            </a:r>
          </a:p>
        </p:txBody>
      </p:sp>
    </p:spTree>
    <p:extLst>
      <p:ext uri="{BB962C8B-B14F-4D97-AF65-F5344CB8AC3E}">
        <p14:creationId xmlns:p14="http://schemas.microsoft.com/office/powerpoint/2010/main" val="65194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1810" y="2751551"/>
            <a:ext cx="8596668" cy="1320800"/>
          </a:xfrm>
        </p:spPr>
        <p:txBody>
          <a:bodyPr/>
          <a:lstStyle/>
          <a:p>
            <a:r>
              <a:rPr lang="en-US" dirty="0" smtClean="0"/>
              <a:t>Prototype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91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7978151" cy="101878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Main Screen</a:t>
            </a:r>
            <a:endParaRPr lang="en-US" sz="2800" dirty="0"/>
          </a:p>
        </p:txBody>
      </p:sp>
      <p:pic>
        <p:nvPicPr>
          <p:cNvPr id="4" name="Picture 2" descr="G:\Study\Homework\Mobile\presentation prototype\Screen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110" y="1171176"/>
            <a:ext cx="3820080" cy="55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96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7978151" cy="101878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Places on Map</a:t>
            </a:r>
            <a:endParaRPr lang="en-US" sz="2800" dirty="0"/>
          </a:p>
        </p:txBody>
      </p:sp>
      <p:pic>
        <p:nvPicPr>
          <p:cNvPr id="4" name="Picture 2" descr="G:\Study\Homework\Mobile\presentation prototype\Screen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110" y="1171176"/>
            <a:ext cx="3820080" cy="55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G:\Study\Homework\Mobile\presentation prototype\Screen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110" y="1171176"/>
            <a:ext cx="3820080" cy="547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G:\Study\Homework\Mobile\presentation prototype\Screen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110" y="1171176"/>
            <a:ext cx="3820080" cy="5527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954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7978151" cy="101878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Place info</a:t>
            </a:r>
            <a:endParaRPr lang="en-US" sz="2800" dirty="0"/>
          </a:p>
        </p:txBody>
      </p:sp>
      <p:pic>
        <p:nvPicPr>
          <p:cNvPr id="4" name="Picture 2" descr="G:\Study\Homework\Mobile\presentation prototype\Screen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110" y="1171176"/>
            <a:ext cx="3820080" cy="55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G:\Study\Homework\Mobile\presentation prototype\Screen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110" y="1171176"/>
            <a:ext cx="3820080" cy="547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4307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123</TotalTime>
  <Words>121</Words>
  <Application>Microsoft Office PowerPoint</Application>
  <PresentationFormat>Widescreen</PresentationFormat>
  <Paragraphs>60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</vt:lpstr>
      <vt:lpstr>Android Team: Abhay Gupta Gaurav Halbe Mayank Chacko Rohit Kandhal</vt:lpstr>
      <vt:lpstr>Presentation Outline</vt:lpstr>
      <vt:lpstr>About the ‘Walk Campaign’</vt:lpstr>
      <vt:lpstr>Primary Features</vt:lpstr>
      <vt:lpstr>Additional Features</vt:lpstr>
      <vt:lpstr>Prototype</vt:lpstr>
      <vt:lpstr>Main Screen</vt:lpstr>
      <vt:lpstr>Places on Map</vt:lpstr>
      <vt:lpstr>Place info</vt:lpstr>
      <vt:lpstr>Navigation to Destination</vt:lpstr>
      <vt:lpstr>Achievements</vt:lpstr>
      <vt:lpstr>Challenges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Gaurav</dc:creator>
  <cp:lastModifiedBy>Rohit Kandhal</cp:lastModifiedBy>
  <cp:revision>15</cp:revision>
  <dcterms:created xsi:type="dcterms:W3CDTF">2013-03-22T20:38:03Z</dcterms:created>
  <dcterms:modified xsi:type="dcterms:W3CDTF">2013-03-27T00:34:56Z</dcterms:modified>
</cp:coreProperties>
</file>