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6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6D9AA-1A7F-463B-832C-F9940B2A28CE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A8A787-B8E1-449F-8965-B82C8A5C3B2E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7177D074-7912-4F2F-AF28-AC5AFA6AED96}" type="parTrans" cxnId="{572E482D-A9BB-4900-8B3C-24342BD213AF}">
      <dgm:prSet/>
      <dgm:spPr/>
      <dgm:t>
        <a:bodyPr/>
        <a:lstStyle/>
        <a:p>
          <a:endParaRPr lang="en-US"/>
        </a:p>
      </dgm:t>
    </dgm:pt>
    <dgm:pt modelId="{5B414C26-417F-46E9-B9E8-9178D28DA301}" type="sibTrans" cxnId="{572E482D-A9BB-4900-8B3C-24342BD213AF}">
      <dgm:prSet/>
      <dgm:spPr/>
      <dgm:t>
        <a:bodyPr/>
        <a:lstStyle/>
        <a:p>
          <a:endParaRPr lang="en-US"/>
        </a:p>
      </dgm:t>
    </dgm:pt>
    <dgm:pt modelId="{C82F616E-E956-487C-80E4-7E4B5D75B9CC}">
      <dgm:prSet phldrT="[Text]"/>
      <dgm:spPr/>
      <dgm:t>
        <a:bodyPr/>
        <a:lstStyle/>
        <a:p>
          <a:r>
            <a:rPr lang="en-US" dirty="0" smtClean="0"/>
            <a:t>Destination 1</a:t>
          </a:r>
          <a:endParaRPr lang="en-US" dirty="0"/>
        </a:p>
      </dgm:t>
    </dgm:pt>
    <dgm:pt modelId="{AC8AC748-1CBA-4457-B207-D03580410D0A}" type="parTrans" cxnId="{89EF3EAA-211A-4AC2-B81E-75717EFDFDEC}">
      <dgm:prSet/>
      <dgm:spPr/>
      <dgm:t>
        <a:bodyPr/>
        <a:lstStyle/>
        <a:p>
          <a:endParaRPr lang="en-US"/>
        </a:p>
      </dgm:t>
    </dgm:pt>
    <dgm:pt modelId="{ED96DBAB-282B-4365-A672-26AC0D1F13EB}" type="sibTrans" cxnId="{89EF3EAA-211A-4AC2-B81E-75717EFDFDEC}">
      <dgm:prSet/>
      <dgm:spPr/>
      <dgm:t>
        <a:bodyPr/>
        <a:lstStyle/>
        <a:p>
          <a:endParaRPr lang="en-US"/>
        </a:p>
      </dgm:t>
    </dgm:pt>
    <dgm:pt modelId="{3C4A2A78-B220-49B4-A864-865AC5612374}">
      <dgm:prSet phldrT="[Text]"/>
      <dgm:spPr/>
      <dgm:t>
        <a:bodyPr/>
        <a:lstStyle/>
        <a:p>
          <a:r>
            <a:rPr lang="en-US" dirty="0" smtClean="0"/>
            <a:t>Destination 2</a:t>
          </a:r>
          <a:endParaRPr lang="en-US" dirty="0"/>
        </a:p>
      </dgm:t>
    </dgm:pt>
    <dgm:pt modelId="{A357ADCB-2BB5-40B8-A344-ADBEDD7FE77C}" type="parTrans" cxnId="{09BB7961-E5DD-4A87-92B7-5C66411B1784}">
      <dgm:prSet/>
      <dgm:spPr/>
      <dgm:t>
        <a:bodyPr/>
        <a:lstStyle/>
        <a:p>
          <a:endParaRPr lang="en-US"/>
        </a:p>
      </dgm:t>
    </dgm:pt>
    <dgm:pt modelId="{F692E531-07A1-4F54-BA8F-C328123C2939}" type="sibTrans" cxnId="{09BB7961-E5DD-4A87-92B7-5C66411B1784}">
      <dgm:prSet/>
      <dgm:spPr/>
      <dgm:t>
        <a:bodyPr/>
        <a:lstStyle/>
        <a:p>
          <a:endParaRPr lang="en-US"/>
        </a:p>
      </dgm:t>
    </dgm:pt>
    <dgm:pt modelId="{EDA3B536-0B0B-4A0F-8FAC-7619A8E081A7}">
      <dgm:prSet phldrT="[Text]"/>
      <dgm:spPr/>
      <dgm:t>
        <a:bodyPr/>
        <a:lstStyle/>
        <a:p>
          <a:r>
            <a:rPr lang="en-US" dirty="0" smtClean="0"/>
            <a:t>Destination 3</a:t>
          </a:r>
          <a:endParaRPr lang="en-US" dirty="0"/>
        </a:p>
      </dgm:t>
    </dgm:pt>
    <dgm:pt modelId="{991B1DCA-3E0C-4603-A1EF-EB49A270C5B9}" type="parTrans" cxnId="{BD3F1990-A3EB-42F0-962D-0CCE0A7FD8F0}">
      <dgm:prSet/>
      <dgm:spPr/>
      <dgm:t>
        <a:bodyPr/>
        <a:lstStyle/>
        <a:p>
          <a:endParaRPr lang="en-US"/>
        </a:p>
      </dgm:t>
    </dgm:pt>
    <dgm:pt modelId="{98C042F5-86D6-4866-A611-A86A2C6D5842}" type="sibTrans" cxnId="{BD3F1990-A3EB-42F0-962D-0CCE0A7FD8F0}">
      <dgm:prSet/>
      <dgm:spPr/>
      <dgm:t>
        <a:bodyPr/>
        <a:lstStyle/>
        <a:p>
          <a:endParaRPr lang="en-US"/>
        </a:p>
      </dgm:t>
    </dgm:pt>
    <dgm:pt modelId="{060214B1-8E28-4EA0-85E4-2B236E6F12CE}">
      <dgm:prSet phldrT="[Text]"/>
      <dgm:spPr/>
      <dgm:t>
        <a:bodyPr/>
        <a:lstStyle/>
        <a:p>
          <a:r>
            <a:rPr lang="en-US" dirty="0" smtClean="0"/>
            <a:t>Destination 4</a:t>
          </a:r>
          <a:endParaRPr lang="en-US" dirty="0"/>
        </a:p>
      </dgm:t>
    </dgm:pt>
    <dgm:pt modelId="{C3274072-A03E-4F54-AB37-9BA530E92543}" type="parTrans" cxnId="{3AB47C2C-577E-4B86-B0FD-F30A9758203E}">
      <dgm:prSet/>
      <dgm:spPr/>
      <dgm:t>
        <a:bodyPr/>
        <a:lstStyle/>
        <a:p>
          <a:endParaRPr lang="en-US"/>
        </a:p>
      </dgm:t>
    </dgm:pt>
    <dgm:pt modelId="{62AC2D76-0A9F-47A9-8C0C-7A8606C6E88B}" type="sibTrans" cxnId="{3AB47C2C-577E-4B86-B0FD-F30A9758203E}">
      <dgm:prSet/>
      <dgm:spPr/>
      <dgm:t>
        <a:bodyPr/>
        <a:lstStyle/>
        <a:p>
          <a:endParaRPr lang="en-US"/>
        </a:p>
      </dgm:t>
    </dgm:pt>
    <dgm:pt modelId="{69D98891-2518-4411-B6C6-48145C994C5A}">
      <dgm:prSet phldrT="[Text]"/>
      <dgm:spPr/>
      <dgm:t>
        <a:bodyPr/>
        <a:lstStyle/>
        <a:p>
          <a:r>
            <a:rPr lang="en-US" dirty="0" smtClean="0"/>
            <a:t>Destination 5</a:t>
          </a:r>
          <a:endParaRPr lang="en-US" dirty="0"/>
        </a:p>
      </dgm:t>
    </dgm:pt>
    <dgm:pt modelId="{9FFA11DC-B93E-4F31-9848-A1372D73EB65}" type="parTrans" cxnId="{C54C8F59-252F-4E3F-8E3A-894BA5AFABA5}">
      <dgm:prSet/>
      <dgm:spPr/>
      <dgm:t>
        <a:bodyPr/>
        <a:lstStyle/>
        <a:p>
          <a:endParaRPr lang="en-US"/>
        </a:p>
      </dgm:t>
    </dgm:pt>
    <dgm:pt modelId="{A2EEAD09-8F75-4D58-AFB6-0F2455B99DD1}" type="sibTrans" cxnId="{C54C8F59-252F-4E3F-8E3A-894BA5AFABA5}">
      <dgm:prSet/>
      <dgm:spPr/>
      <dgm:t>
        <a:bodyPr/>
        <a:lstStyle/>
        <a:p>
          <a:endParaRPr lang="en-US"/>
        </a:p>
      </dgm:t>
    </dgm:pt>
    <dgm:pt modelId="{D84C6100-8A65-4DB4-98A4-26D71A5C18EC}" type="pres">
      <dgm:prSet presAssocID="{0396D9AA-1A7F-463B-832C-F9940B2A28C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DCB39D-C7F0-4860-92E1-C5E202EDC593}" type="pres">
      <dgm:prSet presAssocID="{5CA8A787-B8E1-449F-8965-B82C8A5C3B2E}" presName="centerShape" presStyleLbl="node0" presStyleIdx="0" presStyleCnt="1" custLinFactNeighborX="1516" custLinFactNeighborY="-1819"/>
      <dgm:spPr/>
      <dgm:t>
        <a:bodyPr/>
        <a:lstStyle/>
        <a:p>
          <a:endParaRPr lang="en-US"/>
        </a:p>
      </dgm:t>
    </dgm:pt>
    <dgm:pt modelId="{0D317CC8-7A9F-4AD6-B289-61085785B942}" type="pres">
      <dgm:prSet presAssocID="{AC8AC748-1CBA-4457-B207-D03580410D0A}" presName="parTrans" presStyleLbl="sibTrans2D1" presStyleIdx="0" presStyleCnt="5"/>
      <dgm:spPr/>
      <dgm:t>
        <a:bodyPr/>
        <a:lstStyle/>
        <a:p>
          <a:endParaRPr lang="en-US"/>
        </a:p>
      </dgm:t>
    </dgm:pt>
    <dgm:pt modelId="{ACCC0D07-B914-45BC-90C4-73989466758F}" type="pres">
      <dgm:prSet presAssocID="{AC8AC748-1CBA-4457-B207-D03580410D0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AD22D4E-33C7-4FAC-8904-0444B96D6BF1}" type="pres">
      <dgm:prSet presAssocID="{C82F616E-E956-487C-80E4-7E4B5D75B9CC}" presName="node" presStyleLbl="node1" presStyleIdx="0" presStyleCnt="5" custRadScaleRad="136542" custRadScaleInc="1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D238D-65FB-48C7-8DAB-2279FC94FAB9}" type="pres">
      <dgm:prSet presAssocID="{A357ADCB-2BB5-40B8-A344-ADBEDD7FE77C}" presName="parTrans" presStyleLbl="sibTrans2D1" presStyleIdx="1" presStyleCnt="5"/>
      <dgm:spPr/>
      <dgm:t>
        <a:bodyPr/>
        <a:lstStyle/>
        <a:p>
          <a:endParaRPr lang="en-US"/>
        </a:p>
      </dgm:t>
    </dgm:pt>
    <dgm:pt modelId="{C8017806-A187-4947-8E92-21BCBCC575CE}" type="pres">
      <dgm:prSet presAssocID="{A357ADCB-2BB5-40B8-A344-ADBEDD7FE77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A634CB0-4FFF-453A-ACA4-A5EEABEED76C}" type="pres">
      <dgm:prSet presAssocID="{3C4A2A78-B220-49B4-A864-865AC5612374}" presName="node" presStyleLbl="node1" presStyleIdx="1" presStyleCnt="5" custRadScaleRad="113082" custRadScaleInc="-2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642F1-9124-49E9-83C8-6AF562A5F3BF}" type="pres">
      <dgm:prSet presAssocID="{991B1DCA-3E0C-4603-A1EF-EB49A270C5B9}" presName="parTrans" presStyleLbl="sibTrans2D1" presStyleIdx="2" presStyleCnt="5"/>
      <dgm:spPr/>
      <dgm:t>
        <a:bodyPr/>
        <a:lstStyle/>
        <a:p>
          <a:endParaRPr lang="en-US"/>
        </a:p>
      </dgm:t>
    </dgm:pt>
    <dgm:pt modelId="{4FD43BED-8C89-488E-9206-A06153054576}" type="pres">
      <dgm:prSet presAssocID="{991B1DCA-3E0C-4603-A1EF-EB49A270C5B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90FAE2C-F48F-487D-B95E-004D606C3FD6}" type="pres">
      <dgm:prSet presAssocID="{EDA3B536-0B0B-4A0F-8FAC-7619A8E081A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7613C-D13A-46DF-8169-1DB3898D8890}" type="pres">
      <dgm:prSet presAssocID="{C3274072-A03E-4F54-AB37-9BA530E9254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A5D3E386-A4D7-4898-BFDA-B4052BEFFC7F}" type="pres">
      <dgm:prSet presAssocID="{C3274072-A03E-4F54-AB37-9BA530E9254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6935A54-2259-4F8C-B774-78D1C9FA90C9}" type="pres">
      <dgm:prSet presAssocID="{060214B1-8E28-4EA0-85E4-2B236E6F12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6FE56-B90B-4411-98D6-59A88E81F17B}" type="pres">
      <dgm:prSet presAssocID="{9FFA11DC-B93E-4F31-9848-A1372D73EB65}" presName="parTrans" presStyleLbl="sibTrans2D1" presStyleIdx="4" presStyleCnt="5"/>
      <dgm:spPr/>
      <dgm:t>
        <a:bodyPr/>
        <a:lstStyle/>
        <a:p>
          <a:endParaRPr lang="en-US"/>
        </a:p>
      </dgm:t>
    </dgm:pt>
    <dgm:pt modelId="{74C7183B-B061-443B-9F4C-FC4C3166B531}" type="pres">
      <dgm:prSet presAssocID="{9FFA11DC-B93E-4F31-9848-A1372D73EB6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852F764-DA5F-41D9-865F-372F7909E3F5}" type="pres">
      <dgm:prSet presAssocID="{69D98891-2518-4411-B6C6-48145C994C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05EB21-3033-4E72-8CD7-77DEF6BB48BD}" type="presOf" srcId="{AC8AC748-1CBA-4457-B207-D03580410D0A}" destId="{0D317CC8-7A9F-4AD6-B289-61085785B942}" srcOrd="0" destOrd="0" presId="urn:microsoft.com/office/officeart/2005/8/layout/radial5"/>
    <dgm:cxn modelId="{D44C4315-25C1-4328-8668-D55AB1D35218}" type="presOf" srcId="{AC8AC748-1CBA-4457-B207-D03580410D0A}" destId="{ACCC0D07-B914-45BC-90C4-73989466758F}" srcOrd="1" destOrd="0" presId="urn:microsoft.com/office/officeart/2005/8/layout/radial5"/>
    <dgm:cxn modelId="{D03110B4-CC3B-4A2A-B13A-12710252FF09}" type="presOf" srcId="{A357ADCB-2BB5-40B8-A344-ADBEDD7FE77C}" destId="{C8017806-A187-4947-8E92-21BCBCC575CE}" srcOrd="1" destOrd="0" presId="urn:microsoft.com/office/officeart/2005/8/layout/radial5"/>
    <dgm:cxn modelId="{597D8FBB-0492-41EA-B3A2-25F883BADADD}" type="presOf" srcId="{060214B1-8E28-4EA0-85E4-2B236E6F12CE}" destId="{86935A54-2259-4F8C-B774-78D1C9FA90C9}" srcOrd="0" destOrd="0" presId="urn:microsoft.com/office/officeart/2005/8/layout/radial5"/>
    <dgm:cxn modelId="{F2542B46-DDEA-454C-AD0D-510B4A4F4ABE}" type="presOf" srcId="{A357ADCB-2BB5-40B8-A344-ADBEDD7FE77C}" destId="{2A7D238D-65FB-48C7-8DAB-2279FC94FAB9}" srcOrd="0" destOrd="0" presId="urn:microsoft.com/office/officeart/2005/8/layout/radial5"/>
    <dgm:cxn modelId="{D90B997F-4FD5-47A2-B19F-836441AAEDCE}" type="presOf" srcId="{C3274072-A03E-4F54-AB37-9BA530E92543}" destId="{D577613C-D13A-46DF-8169-1DB3898D8890}" srcOrd="0" destOrd="0" presId="urn:microsoft.com/office/officeart/2005/8/layout/radial5"/>
    <dgm:cxn modelId="{BD3F1990-A3EB-42F0-962D-0CCE0A7FD8F0}" srcId="{5CA8A787-B8E1-449F-8965-B82C8A5C3B2E}" destId="{EDA3B536-0B0B-4A0F-8FAC-7619A8E081A7}" srcOrd="2" destOrd="0" parTransId="{991B1DCA-3E0C-4603-A1EF-EB49A270C5B9}" sibTransId="{98C042F5-86D6-4866-A611-A86A2C6D5842}"/>
    <dgm:cxn modelId="{09BB7961-E5DD-4A87-92B7-5C66411B1784}" srcId="{5CA8A787-B8E1-449F-8965-B82C8A5C3B2E}" destId="{3C4A2A78-B220-49B4-A864-865AC5612374}" srcOrd="1" destOrd="0" parTransId="{A357ADCB-2BB5-40B8-A344-ADBEDD7FE77C}" sibTransId="{F692E531-07A1-4F54-BA8F-C328123C2939}"/>
    <dgm:cxn modelId="{7C5EB01E-32C5-48A9-9D97-AC82FA5E6555}" type="presOf" srcId="{69D98891-2518-4411-B6C6-48145C994C5A}" destId="{3852F764-DA5F-41D9-865F-372F7909E3F5}" srcOrd="0" destOrd="0" presId="urn:microsoft.com/office/officeart/2005/8/layout/radial5"/>
    <dgm:cxn modelId="{282A2129-4981-4E18-9B92-DF5EAA4E3578}" type="presOf" srcId="{9FFA11DC-B93E-4F31-9848-A1372D73EB65}" destId="{EDC6FE56-B90B-4411-98D6-59A88E81F17B}" srcOrd="0" destOrd="0" presId="urn:microsoft.com/office/officeart/2005/8/layout/radial5"/>
    <dgm:cxn modelId="{3F89EE62-2E10-48FA-8C14-1114E37A9EE9}" type="presOf" srcId="{EDA3B536-0B0B-4A0F-8FAC-7619A8E081A7}" destId="{490FAE2C-F48F-487D-B95E-004D606C3FD6}" srcOrd="0" destOrd="0" presId="urn:microsoft.com/office/officeart/2005/8/layout/radial5"/>
    <dgm:cxn modelId="{772F7264-B86B-4C47-A748-73615BD004A1}" type="presOf" srcId="{991B1DCA-3E0C-4603-A1EF-EB49A270C5B9}" destId="{5AF642F1-9124-49E9-83C8-6AF562A5F3BF}" srcOrd="0" destOrd="0" presId="urn:microsoft.com/office/officeart/2005/8/layout/radial5"/>
    <dgm:cxn modelId="{33DBBFE3-46FE-4FBD-A73A-DEFCFF22FCCB}" type="presOf" srcId="{9FFA11DC-B93E-4F31-9848-A1372D73EB65}" destId="{74C7183B-B061-443B-9F4C-FC4C3166B531}" srcOrd="1" destOrd="0" presId="urn:microsoft.com/office/officeart/2005/8/layout/radial5"/>
    <dgm:cxn modelId="{8706A746-6C12-4B8D-9C08-8B43DB930E82}" type="presOf" srcId="{5CA8A787-B8E1-449F-8965-B82C8A5C3B2E}" destId="{3EDCB39D-C7F0-4860-92E1-C5E202EDC593}" srcOrd="0" destOrd="0" presId="urn:microsoft.com/office/officeart/2005/8/layout/radial5"/>
    <dgm:cxn modelId="{8A71A7C3-9CB7-4B28-9C39-B8C9C4748818}" type="presOf" srcId="{3C4A2A78-B220-49B4-A864-865AC5612374}" destId="{2A634CB0-4FFF-453A-ACA4-A5EEABEED76C}" srcOrd="0" destOrd="0" presId="urn:microsoft.com/office/officeart/2005/8/layout/radial5"/>
    <dgm:cxn modelId="{5B87C081-0A25-4877-8D24-F67B958BC5CD}" type="presOf" srcId="{C3274072-A03E-4F54-AB37-9BA530E92543}" destId="{A5D3E386-A4D7-4898-BFDA-B4052BEFFC7F}" srcOrd="1" destOrd="0" presId="urn:microsoft.com/office/officeart/2005/8/layout/radial5"/>
    <dgm:cxn modelId="{81343AE5-B38B-437B-9636-1177A010E90C}" type="presOf" srcId="{0396D9AA-1A7F-463B-832C-F9940B2A28CE}" destId="{D84C6100-8A65-4DB4-98A4-26D71A5C18EC}" srcOrd="0" destOrd="0" presId="urn:microsoft.com/office/officeart/2005/8/layout/radial5"/>
    <dgm:cxn modelId="{3AB47C2C-577E-4B86-B0FD-F30A9758203E}" srcId="{5CA8A787-B8E1-449F-8965-B82C8A5C3B2E}" destId="{060214B1-8E28-4EA0-85E4-2B236E6F12CE}" srcOrd="3" destOrd="0" parTransId="{C3274072-A03E-4F54-AB37-9BA530E92543}" sibTransId="{62AC2D76-0A9F-47A9-8C0C-7A8606C6E88B}"/>
    <dgm:cxn modelId="{572E482D-A9BB-4900-8B3C-24342BD213AF}" srcId="{0396D9AA-1A7F-463B-832C-F9940B2A28CE}" destId="{5CA8A787-B8E1-449F-8965-B82C8A5C3B2E}" srcOrd="0" destOrd="0" parTransId="{7177D074-7912-4F2F-AF28-AC5AFA6AED96}" sibTransId="{5B414C26-417F-46E9-B9E8-9178D28DA301}"/>
    <dgm:cxn modelId="{7AC15E91-6F81-442D-93F0-9001B175318F}" type="presOf" srcId="{991B1DCA-3E0C-4603-A1EF-EB49A270C5B9}" destId="{4FD43BED-8C89-488E-9206-A06153054576}" srcOrd="1" destOrd="0" presId="urn:microsoft.com/office/officeart/2005/8/layout/radial5"/>
    <dgm:cxn modelId="{69AFB9B7-B48B-466C-A106-4EC55A6BDC1A}" type="presOf" srcId="{C82F616E-E956-487C-80E4-7E4B5D75B9CC}" destId="{8AD22D4E-33C7-4FAC-8904-0444B96D6BF1}" srcOrd="0" destOrd="0" presId="urn:microsoft.com/office/officeart/2005/8/layout/radial5"/>
    <dgm:cxn modelId="{C54C8F59-252F-4E3F-8E3A-894BA5AFABA5}" srcId="{5CA8A787-B8E1-449F-8965-B82C8A5C3B2E}" destId="{69D98891-2518-4411-B6C6-48145C994C5A}" srcOrd="4" destOrd="0" parTransId="{9FFA11DC-B93E-4F31-9848-A1372D73EB65}" sibTransId="{A2EEAD09-8F75-4D58-AFB6-0F2455B99DD1}"/>
    <dgm:cxn modelId="{89EF3EAA-211A-4AC2-B81E-75717EFDFDEC}" srcId="{5CA8A787-B8E1-449F-8965-B82C8A5C3B2E}" destId="{C82F616E-E956-487C-80E4-7E4B5D75B9CC}" srcOrd="0" destOrd="0" parTransId="{AC8AC748-1CBA-4457-B207-D03580410D0A}" sibTransId="{ED96DBAB-282B-4365-A672-26AC0D1F13EB}"/>
    <dgm:cxn modelId="{5C16E1D1-7333-4AA6-B4A3-1AEF1BA97C07}" type="presParOf" srcId="{D84C6100-8A65-4DB4-98A4-26D71A5C18EC}" destId="{3EDCB39D-C7F0-4860-92E1-C5E202EDC593}" srcOrd="0" destOrd="0" presId="urn:microsoft.com/office/officeart/2005/8/layout/radial5"/>
    <dgm:cxn modelId="{C42080D3-8BD1-428B-A7E2-D185054DF949}" type="presParOf" srcId="{D84C6100-8A65-4DB4-98A4-26D71A5C18EC}" destId="{0D317CC8-7A9F-4AD6-B289-61085785B942}" srcOrd="1" destOrd="0" presId="urn:microsoft.com/office/officeart/2005/8/layout/radial5"/>
    <dgm:cxn modelId="{7498CE42-425F-45C1-8288-771A4539721B}" type="presParOf" srcId="{0D317CC8-7A9F-4AD6-B289-61085785B942}" destId="{ACCC0D07-B914-45BC-90C4-73989466758F}" srcOrd="0" destOrd="0" presId="urn:microsoft.com/office/officeart/2005/8/layout/radial5"/>
    <dgm:cxn modelId="{07B42726-3C25-4A28-8CEA-DC27EB53AA20}" type="presParOf" srcId="{D84C6100-8A65-4DB4-98A4-26D71A5C18EC}" destId="{8AD22D4E-33C7-4FAC-8904-0444B96D6BF1}" srcOrd="2" destOrd="0" presId="urn:microsoft.com/office/officeart/2005/8/layout/radial5"/>
    <dgm:cxn modelId="{22F3F14B-FF95-41D9-9DB8-0EF1ACC9E0A1}" type="presParOf" srcId="{D84C6100-8A65-4DB4-98A4-26D71A5C18EC}" destId="{2A7D238D-65FB-48C7-8DAB-2279FC94FAB9}" srcOrd="3" destOrd="0" presId="urn:microsoft.com/office/officeart/2005/8/layout/radial5"/>
    <dgm:cxn modelId="{9CFE4F41-68B5-4B60-97B6-788024F4900D}" type="presParOf" srcId="{2A7D238D-65FB-48C7-8DAB-2279FC94FAB9}" destId="{C8017806-A187-4947-8E92-21BCBCC575CE}" srcOrd="0" destOrd="0" presId="urn:microsoft.com/office/officeart/2005/8/layout/radial5"/>
    <dgm:cxn modelId="{4F001B78-CB48-4046-AA0F-8E1262052E3E}" type="presParOf" srcId="{D84C6100-8A65-4DB4-98A4-26D71A5C18EC}" destId="{2A634CB0-4FFF-453A-ACA4-A5EEABEED76C}" srcOrd="4" destOrd="0" presId="urn:microsoft.com/office/officeart/2005/8/layout/radial5"/>
    <dgm:cxn modelId="{D28C551B-6BE1-4AC8-9577-D15F583BFA4F}" type="presParOf" srcId="{D84C6100-8A65-4DB4-98A4-26D71A5C18EC}" destId="{5AF642F1-9124-49E9-83C8-6AF562A5F3BF}" srcOrd="5" destOrd="0" presId="urn:microsoft.com/office/officeart/2005/8/layout/radial5"/>
    <dgm:cxn modelId="{13D99275-F19D-4D7D-AF88-89D99358A83F}" type="presParOf" srcId="{5AF642F1-9124-49E9-83C8-6AF562A5F3BF}" destId="{4FD43BED-8C89-488E-9206-A06153054576}" srcOrd="0" destOrd="0" presId="urn:microsoft.com/office/officeart/2005/8/layout/radial5"/>
    <dgm:cxn modelId="{DD0A67BE-93BE-41C7-9929-6A60FA115FB8}" type="presParOf" srcId="{D84C6100-8A65-4DB4-98A4-26D71A5C18EC}" destId="{490FAE2C-F48F-487D-B95E-004D606C3FD6}" srcOrd="6" destOrd="0" presId="urn:microsoft.com/office/officeart/2005/8/layout/radial5"/>
    <dgm:cxn modelId="{7A477D20-D8F2-4AA6-BEDC-00C7416B0657}" type="presParOf" srcId="{D84C6100-8A65-4DB4-98A4-26D71A5C18EC}" destId="{D577613C-D13A-46DF-8169-1DB3898D8890}" srcOrd="7" destOrd="0" presId="urn:microsoft.com/office/officeart/2005/8/layout/radial5"/>
    <dgm:cxn modelId="{768DD3F4-DA2F-4941-8AB1-0C64946A60DA}" type="presParOf" srcId="{D577613C-D13A-46DF-8169-1DB3898D8890}" destId="{A5D3E386-A4D7-4898-BFDA-B4052BEFFC7F}" srcOrd="0" destOrd="0" presId="urn:microsoft.com/office/officeart/2005/8/layout/radial5"/>
    <dgm:cxn modelId="{1335E887-490E-4024-9A58-B8F7605C46AB}" type="presParOf" srcId="{D84C6100-8A65-4DB4-98A4-26D71A5C18EC}" destId="{86935A54-2259-4F8C-B774-78D1C9FA90C9}" srcOrd="8" destOrd="0" presId="urn:microsoft.com/office/officeart/2005/8/layout/radial5"/>
    <dgm:cxn modelId="{615C53E4-6FC7-4638-A083-0750C7E73829}" type="presParOf" srcId="{D84C6100-8A65-4DB4-98A4-26D71A5C18EC}" destId="{EDC6FE56-B90B-4411-98D6-59A88E81F17B}" srcOrd="9" destOrd="0" presId="urn:microsoft.com/office/officeart/2005/8/layout/radial5"/>
    <dgm:cxn modelId="{7B4FFB27-86CA-4786-B01A-DB4338976C95}" type="presParOf" srcId="{EDC6FE56-B90B-4411-98D6-59A88E81F17B}" destId="{74C7183B-B061-443B-9F4C-FC4C3166B531}" srcOrd="0" destOrd="0" presId="urn:microsoft.com/office/officeart/2005/8/layout/radial5"/>
    <dgm:cxn modelId="{C33BD20B-60E0-4DD3-8CD8-94AAECEDA37A}" type="presParOf" srcId="{D84C6100-8A65-4DB4-98A4-26D71A5C18EC}" destId="{3852F764-DA5F-41D9-865F-372F7909E3F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B39D-C7F0-4860-92E1-C5E202EDC593}">
      <dsp:nvSpPr>
        <dsp:cNvPr id="0" name=""/>
        <dsp:cNvSpPr/>
      </dsp:nvSpPr>
      <dsp:spPr>
        <a:xfrm>
          <a:off x="3142699" y="1708538"/>
          <a:ext cx="1264682" cy="1264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Source</a:t>
          </a:r>
          <a:endParaRPr lang="en-US" sz="2200" kern="1200" dirty="0"/>
        </a:p>
      </dsp:txBody>
      <dsp:txXfrm>
        <a:off x="3327907" y="1893746"/>
        <a:ext cx="894266" cy="894266"/>
      </dsp:txXfrm>
    </dsp:sp>
    <dsp:sp modelId="{0D317CC8-7A9F-4AD6-B289-61085785B942}">
      <dsp:nvSpPr>
        <dsp:cNvPr id="0" name=""/>
        <dsp:cNvSpPr/>
      </dsp:nvSpPr>
      <dsp:spPr>
        <a:xfrm rot="16123640">
          <a:off x="3638476" y="1278277"/>
          <a:ext cx="23546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674580" y="1399586"/>
        <a:ext cx="164827" cy="257996"/>
      </dsp:txXfrm>
    </dsp:sp>
    <dsp:sp modelId="{8AD22D4E-33C7-4FAC-8904-0444B96D6BF1}">
      <dsp:nvSpPr>
        <dsp:cNvPr id="0" name=""/>
        <dsp:cNvSpPr/>
      </dsp:nvSpPr>
      <dsp:spPr>
        <a:xfrm>
          <a:off x="3104742" y="0"/>
          <a:ext cx="1264682" cy="1264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1</a:t>
          </a:r>
          <a:endParaRPr lang="en-US" sz="1300" kern="1200" dirty="0"/>
        </a:p>
      </dsp:txBody>
      <dsp:txXfrm>
        <a:off x="3289950" y="185208"/>
        <a:ext cx="894266" cy="894266"/>
      </dsp:txXfrm>
    </dsp:sp>
    <dsp:sp modelId="{2A7D238D-65FB-48C7-8DAB-2279FC94FAB9}">
      <dsp:nvSpPr>
        <dsp:cNvPr id="0" name=""/>
        <dsp:cNvSpPr/>
      </dsp:nvSpPr>
      <dsp:spPr>
        <a:xfrm rot="20550771">
          <a:off x="4509782" y="1838784"/>
          <a:ext cx="353068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12230" y="1940696"/>
        <a:ext cx="247148" cy="257996"/>
      </dsp:txXfrm>
    </dsp:sp>
    <dsp:sp modelId="{2A634CB0-4FFF-453A-ACA4-A5EEABEED76C}">
      <dsp:nvSpPr>
        <dsp:cNvPr id="0" name=""/>
        <dsp:cNvSpPr/>
      </dsp:nvSpPr>
      <dsp:spPr>
        <a:xfrm>
          <a:off x="4984314" y="1128334"/>
          <a:ext cx="1264682" cy="1264682"/>
        </a:xfrm>
        <a:prstGeom prst="ellipse">
          <a:avLst/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2</a:t>
          </a:r>
          <a:endParaRPr lang="en-US" sz="1300" kern="1200" dirty="0"/>
        </a:p>
      </dsp:txBody>
      <dsp:txXfrm>
        <a:off x="5169522" y="1313542"/>
        <a:ext cx="894266" cy="894266"/>
      </dsp:txXfrm>
    </dsp:sp>
    <dsp:sp modelId="{5AF642F1-9124-49E9-83C8-6AF562A5F3BF}">
      <dsp:nvSpPr>
        <dsp:cNvPr id="0" name=""/>
        <dsp:cNvSpPr/>
      </dsp:nvSpPr>
      <dsp:spPr>
        <a:xfrm rot="3395919">
          <a:off x="4124196" y="2867582"/>
          <a:ext cx="27985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43065" y="2918535"/>
        <a:ext cx="195900" cy="257996"/>
      </dsp:txXfrm>
    </dsp:sp>
    <dsp:sp modelId="{490FAE2C-F48F-487D-B95E-004D606C3FD6}">
      <dsp:nvSpPr>
        <dsp:cNvPr id="0" name=""/>
        <dsp:cNvSpPr/>
      </dsp:nvSpPr>
      <dsp:spPr>
        <a:xfrm>
          <a:off x="4129590" y="3205160"/>
          <a:ext cx="1264682" cy="1264682"/>
        </a:xfrm>
        <a:prstGeom prst="ellipse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3</a:t>
          </a:r>
          <a:endParaRPr lang="en-US" sz="1300" kern="1200" dirty="0"/>
        </a:p>
      </dsp:txBody>
      <dsp:txXfrm>
        <a:off x="4314798" y="3390368"/>
        <a:ext cx="894266" cy="894266"/>
      </dsp:txXfrm>
    </dsp:sp>
    <dsp:sp modelId="{D577613C-D13A-46DF-8169-1DB3898D8890}">
      <dsp:nvSpPr>
        <dsp:cNvPr id="0" name=""/>
        <dsp:cNvSpPr/>
      </dsp:nvSpPr>
      <dsp:spPr>
        <a:xfrm rot="7570326">
          <a:off x="3076972" y="2867059"/>
          <a:ext cx="31232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151472" y="2915238"/>
        <a:ext cx="218629" cy="257996"/>
      </dsp:txXfrm>
    </dsp:sp>
    <dsp:sp modelId="{86935A54-2259-4F8C-B774-78D1C9FA90C9}">
      <dsp:nvSpPr>
        <dsp:cNvPr id="0" name=""/>
        <dsp:cNvSpPr/>
      </dsp:nvSpPr>
      <dsp:spPr>
        <a:xfrm>
          <a:off x="2048456" y="3205160"/>
          <a:ext cx="1264682" cy="1264682"/>
        </a:xfrm>
        <a:prstGeom prst="ellipse">
          <a:avLst/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4</a:t>
          </a:r>
          <a:endParaRPr lang="en-US" sz="1300" kern="1200" dirty="0"/>
        </a:p>
      </dsp:txBody>
      <dsp:txXfrm>
        <a:off x="2233664" y="3390368"/>
        <a:ext cx="894266" cy="894266"/>
      </dsp:txXfrm>
    </dsp:sp>
    <dsp:sp modelId="{EDC6FE56-B90B-4411-98D6-59A88E81F17B}">
      <dsp:nvSpPr>
        <dsp:cNvPr id="0" name=""/>
        <dsp:cNvSpPr/>
      </dsp:nvSpPr>
      <dsp:spPr>
        <a:xfrm rot="11731552">
          <a:off x="2771455" y="1886719"/>
          <a:ext cx="285385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55508" y="1984175"/>
        <a:ext cx="199770" cy="257996"/>
      </dsp:txXfrm>
    </dsp:sp>
    <dsp:sp modelId="{3852F764-DA5F-41D9-865F-372F7909E3F5}">
      <dsp:nvSpPr>
        <dsp:cNvPr id="0" name=""/>
        <dsp:cNvSpPr/>
      </dsp:nvSpPr>
      <dsp:spPr>
        <a:xfrm>
          <a:off x="1405350" y="1225884"/>
          <a:ext cx="1264682" cy="1264682"/>
        </a:xfrm>
        <a:prstGeom prst="ellipse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5</a:t>
          </a:r>
          <a:endParaRPr lang="en-US" sz="1300" kern="1200" dirty="0"/>
        </a:p>
      </dsp:txBody>
      <dsp:txXfrm>
        <a:off x="1590558" y="1411092"/>
        <a:ext cx="894266" cy="89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B46F-B3CF-4CDA-954B-6C0BD8032935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6A0C-CBB5-4AAB-B6D8-26B4AF2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7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45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C599-2E0D-484F-BAB9-8CE740F23B9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810" y="3589360"/>
            <a:ext cx="4238996" cy="2388359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Android Team: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Abhay</a:t>
            </a:r>
            <a:r>
              <a:rPr lang="en-US" sz="2800" dirty="0" smtClean="0">
                <a:solidFill>
                  <a:srgbClr val="FF0000"/>
                </a:solidFill>
              </a:rPr>
              <a:t> Gupta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Gaurav </a:t>
            </a:r>
            <a:r>
              <a:rPr lang="en-US" sz="2800" dirty="0" err="1" smtClean="0">
                <a:solidFill>
                  <a:srgbClr val="FF0000"/>
                </a:solidFill>
              </a:rPr>
              <a:t>Halbe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Mayank</a:t>
            </a:r>
            <a:r>
              <a:rPr lang="en-US" sz="2800" dirty="0" smtClean="0">
                <a:solidFill>
                  <a:srgbClr val="FF0000"/>
                </a:solidFill>
              </a:rPr>
              <a:t> Chacko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Rohit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Kandhal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9680" y="911352"/>
            <a:ext cx="10058400" cy="674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Walk North Hills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0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81" y="450376"/>
            <a:ext cx="10058400" cy="996287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6663"/>
            <a:ext cx="10058400" cy="44224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Quick Recap</a:t>
            </a:r>
          </a:p>
          <a:p>
            <a:r>
              <a:rPr lang="en-US" sz="2400" dirty="0" smtClean="0"/>
              <a:t>New Approach</a:t>
            </a:r>
          </a:p>
          <a:p>
            <a:r>
              <a:rPr lang="en-US" sz="2400" dirty="0" smtClean="0"/>
              <a:t>Prototype</a:t>
            </a:r>
          </a:p>
          <a:p>
            <a:r>
              <a:rPr lang="en-US" sz="2400" dirty="0" smtClean="0"/>
              <a:t>Things Remaining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‘Walk Campaign’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Initiated </a:t>
            </a:r>
            <a:r>
              <a:rPr lang="en-US" sz="2400" dirty="0"/>
              <a:t>by Matt </a:t>
            </a:r>
            <a:r>
              <a:rPr lang="en-US" sz="2400" dirty="0" err="1" smtClean="0"/>
              <a:t>Tomasulo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Encourage people to walk</a:t>
            </a:r>
          </a:p>
          <a:p>
            <a:endParaRPr lang="en-US" sz="2400" dirty="0"/>
          </a:p>
          <a:p>
            <a:r>
              <a:rPr lang="en-US" sz="2400" dirty="0" smtClean="0"/>
              <a:t>Integrates key features of initial physical campaign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18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Keep the app simple ( No weather, refresh etc. ) </a:t>
            </a:r>
          </a:p>
          <a:p>
            <a:r>
              <a:rPr lang="en-US" sz="2400" dirty="0" smtClean="0"/>
              <a:t>Dynamic Database</a:t>
            </a:r>
          </a:p>
          <a:p>
            <a:r>
              <a:rPr lang="en-US" sz="2400" dirty="0" smtClean="0"/>
              <a:t>Google Maps API integration</a:t>
            </a:r>
          </a:p>
          <a:p>
            <a:r>
              <a:rPr lang="en-US" sz="2400" dirty="0" smtClean="0"/>
              <a:t>Showing walkable route between two places</a:t>
            </a:r>
          </a:p>
          <a:p>
            <a:r>
              <a:rPr lang="en-US" sz="2400" dirty="0" smtClean="0"/>
              <a:t>Category 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9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left 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Creating of local copy of database</a:t>
            </a:r>
          </a:p>
          <a:p>
            <a:r>
              <a:rPr lang="en-US" sz="2400" dirty="0" smtClean="0"/>
              <a:t>Addition of info view about the destination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Bonus</a:t>
            </a:r>
          </a:p>
          <a:p>
            <a:r>
              <a:rPr lang="en-US" sz="2400" dirty="0"/>
              <a:t>Admin interface on web for add/remove destinations </a:t>
            </a:r>
            <a:endParaRPr lang="en-US" sz="2400" dirty="0" smtClean="0"/>
          </a:p>
          <a:p>
            <a:r>
              <a:rPr lang="en-US" sz="2400" dirty="0" smtClean="0"/>
              <a:t>Favorites</a:t>
            </a:r>
          </a:p>
          <a:p>
            <a:r>
              <a:rPr lang="en-US" sz="2400" dirty="0" smtClean="0"/>
              <a:t>Cumulative walking minutes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19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Direction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9" y="1930401"/>
            <a:ext cx="8636567" cy="3433170"/>
          </a:xfrm>
        </p:spPr>
      </p:pic>
    </p:spTree>
    <p:extLst>
      <p:ext uri="{BB962C8B-B14F-4D97-AF65-F5344CB8AC3E}">
        <p14:creationId xmlns:p14="http://schemas.microsoft.com/office/powerpoint/2010/main" val="9367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309349"/>
            <a:ext cx="8596668" cy="1320800"/>
          </a:xfrm>
        </p:spPr>
        <p:txBody>
          <a:bodyPr/>
          <a:lstStyle/>
          <a:p>
            <a:r>
              <a:rPr lang="en-US" dirty="0" smtClean="0"/>
              <a:t>Google Distance Matrix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730880"/>
              </p:ext>
            </p:extLst>
          </p:nvPr>
        </p:nvGraphicFramePr>
        <p:xfrm>
          <a:off x="868758" y="1160059"/>
          <a:ext cx="7442729" cy="447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5711"/>
              </p:ext>
            </p:extLst>
          </p:nvPr>
        </p:nvGraphicFramePr>
        <p:xfrm>
          <a:off x="1254076" y="5919464"/>
          <a:ext cx="1023733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6223"/>
                <a:gridCol w="1706223"/>
                <a:gridCol w="1706223"/>
                <a:gridCol w="1706223"/>
                <a:gridCol w="1706223"/>
                <a:gridCol w="1706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km/ 15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6 km/ 30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 km/45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10km/50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km/ 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10" y="2751551"/>
            <a:ext cx="8596668" cy="13208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748" y="2656391"/>
            <a:ext cx="2461652" cy="1320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154</Words>
  <Application>Microsoft Office PowerPoint</Application>
  <PresentationFormat>Widescreen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Android Team: Abhay Gupta Gaurav Halbe Mayank Chacko Rohit Kandhal</vt:lpstr>
      <vt:lpstr>Presentation Outline</vt:lpstr>
      <vt:lpstr>About the ‘Walk Campaign’</vt:lpstr>
      <vt:lpstr>New Approach</vt:lpstr>
      <vt:lpstr>Things left to do…</vt:lpstr>
      <vt:lpstr>Google Direction Api</vt:lpstr>
      <vt:lpstr>Google Distance Matrix api</vt:lpstr>
      <vt:lpstr>Prototype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Rohit Kandhal</cp:lastModifiedBy>
  <cp:revision>25</cp:revision>
  <dcterms:created xsi:type="dcterms:W3CDTF">2013-03-22T20:38:03Z</dcterms:created>
  <dcterms:modified xsi:type="dcterms:W3CDTF">2013-04-17T17:29:39Z</dcterms:modified>
</cp:coreProperties>
</file>