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3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1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4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82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A750D-444D-34FE-053A-70417B4F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en-IN" sz="4400"/>
              <a:t>METAPHOR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558E-7C04-3E3F-B4B0-F5104ED64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633" y="4818126"/>
            <a:ext cx="3608208" cy="126898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900" dirty="0"/>
              <a:t>CSCI 57800</a:t>
            </a:r>
          </a:p>
          <a:p>
            <a:pPr>
              <a:lnSpc>
                <a:spcPct val="100000"/>
              </a:lnSpc>
            </a:pPr>
            <a:endParaRPr lang="en-IN" sz="1900" dirty="0"/>
          </a:p>
          <a:p>
            <a:pPr>
              <a:lnSpc>
                <a:spcPct val="100000"/>
              </a:lnSpc>
            </a:pPr>
            <a:r>
              <a:rPr lang="en-IN" sz="1900" dirty="0"/>
              <a:t>Group - 3</a:t>
            </a:r>
          </a:p>
        </p:txBody>
      </p:sp>
      <p:pic>
        <p:nvPicPr>
          <p:cNvPr id="30" name="Picture 29" descr="A colorful wave of paint&#10;&#10;Description automatically generated">
            <a:extLst>
              <a:ext uri="{FF2B5EF4-FFF2-40B4-BE49-F238E27FC236}">
                <a16:creationId xmlns:a16="http://schemas.microsoft.com/office/drawing/2014/main" id="{5028F8DF-F19E-08EA-0759-5B781A647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06" r="2036"/>
          <a:stretch/>
        </p:blipFill>
        <p:spPr>
          <a:xfrm>
            <a:off x="-1" y="10"/>
            <a:ext cx="7456513" cy="6857990"/>
          </a:xfrm>
          <a:custGeom>
            <a:avLst/>
            <a:gdLst/>
            <a:ahLst/>
            <a:cxnLst/>
            <a:rect l="l" t="t" r="r" b="b"/>
            <a:pathLst>
              <a:path w="7456513" h="6858000">
                <a:moveTo>
                  <a:pt x="0" y="0"/>
                </a:moveTo>
                <a:lnTo>
                  <a:pt x="6059386" y="0"/>
                </a:lnTo>
                <a:lnTo>
                  <a:pt x="6059386" y="1375489"/>
                </a:lnTo>
                <a:lnTo>
                  <a:pt x="7456513" y="1375489"/>
                </a:lnTo>
                <a:lnTo>
                  <a:pt x="74565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85818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83A6-49E2-8E76-0BBA-1451AF46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C48B-F684-F780-3144-6EDD531D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our project, we implemented 5 different models to get the accuracy of the dataset.</a:t>
            </a:r>
          </a:p>
          <a:p>
            <a:r>
              <a:rPr lang="en-IN" dirty="0"/>
              <a:t>The models are: 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dirty="0"/>
              <a:t>Logistic Regression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dirty="0"/>
              <a:t>Naïve Bayes Classifier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dirty="0"/>
              <a:t>Support Vector Machine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dirty="0"/>
              <a:t>Random Forest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dirty="0"/>
              <a:t>Neural Network (</a:t>
            </a:r>
            <a:r>
              <a:rPr lang="en-IN" dirty="0" err="1"/>
              <a:t>PyTorch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47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9E1B-FF64-C196-D67B-985C28E4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F841-8F05-6F04-28FE-B7728C46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Initially, we have done </a:t>
            </a:r>
            <a:r>
              <a:rPr lang="en-IN" b="1" dirty="0"/>
              <a:t>feature extraction </a:t>
            </a:r>
            <a:r>
              <a:rPr lang="en-IN" dirty="0"/>
              <a:t>in this way: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sz="1800" b="1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Context Extraction for Target Words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sz="1800" b="1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Data Cleaning (</a:t>
            </a:r>
            <a:r>
              <a:rPr lang="en-IN" sz="1800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cleaning the dataset by removing rows where the context extraction results in an empty string)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IN" sz="1800" b="1" dirty="0"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TF-IDF Feature Transformation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Ubuntu Mono" panose="020B0509030602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column is transformed into numerical features using TF-IDF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Next, we used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 to implement the previously specified models.</a:t>
            </a:r>
          </a:p>
          <a:p>
            <a:r>
              <a:rPr lang="en-US" altLang="en-US" dirty="0"/>
              <a:t>We used k–fold cross-validation and calculated the average accuracy for each model (5 – folds).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lvl="1" indent="-457200">
              <a:buFont typeface="+mj-lt"/>
              <a:buAutoNum type="arabicPeriod"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80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A930-5FE0-6C78-9E5A-5369DA70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Neural – Network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322FA-6E8F-CBE8-0835-BAD3AC48E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 implemented the neural network to detect the metaphors separately from the previous models.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The model is instantiated with the number of input features.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Cross-entropy loss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D1D5DB"/>
                </a:solidFill>
                <a:effectLst/>
                <a:latin typeface="Söhne Mono"/>
              </a:rPr>
              <a:t>nn.CrossEntropyLoss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) is used which is suitable for binary classification tasks.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Stochastic Gradient Descent (SGD) optimizer is used with a learning rate of 0.01.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1D5DB"/>
                </a:solidFill>
                <a:effectLst/>
                <a:latin typeface="Söhne"/>
              </a:rPr>
              <a:t>The training loop involves forwarding pass, loss computation, backpropagation, and optimization steps for a fixed number of epochs.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EC0FD5-1169-5BA2-5CA5-7B9257A5D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34354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D5EAE-A46C-DED7-20FA-D0C8C3224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8787FF-3452-53CA-7D6F-28663E84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676400"/>
            <a:ext cx="4067909" cy="440976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After implementation, we get the accuracies for each model as shown in the figure.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Random Forest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Neural Network</a:t>
            </a:r>
            <a:r>
              <a:rPr lang="en-US" dirty="0"/>
              <a:t> models obtain the highest accuracies of about </a:t>
            </a:r>
            <a:r>
              <a:rPr lang="en-US" b="1" dirty="0">
                <a:solidFill>
                  <a:srgbClr val="FF0000"/>
                </a:solidFill>
              </a:rPr>
              <a:t>86%.</a:t>
            </a:r>
          </a:p>
        </p:txBody>
      </p:sp>
      <p:pic>
        <p:nvPicPr>
          <p:cNvPr id="5" name="Content Placeholder 4" descr="A graph of a comparison of model acc&#10;&#10;Description automatically generated">
            <a:extLst>
              <a:ext uri="{FF2B5EF4-FFF2-40B4-BE49-F238E27FC236}">
                <a16:creationId xmlns:a16="http://schemas.microsoft.com/office/drawing/2014/main" id="{A0E5F9EA-A94A-BB15-2C80-F1E059E8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25" y="1676400"/>
            <a:ext cx="5199575" cy="440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3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3AA8-4A5F-B649-2259-C44B1975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2039874"/>
            <a:ext cx="7891760" cy="1167130"/>
          </a:xfrm>
        </p:spPr>
        <p:txBody>
          <a:bodyPr/>
          <a:lstStyle/>
          <a:p>
            <a:r>
              <a:rPr lang="en-IN" dirty="0"/>
              <a:t>THANK YOU!!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4A9CF-FF5C-D565-0D76-4D11318F8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IN" sz="1400" dirty="0"/>
              <a:t>JEEVAN REDDY MOTATI</a:t>
            </a:r>
          </a:p>
          <a:p>
            <a:pPr algn="r"/>
            <a:r>
              <a:rPr lang="en-IN" sz="1400" dirty="0"/>
              <a:t>PRIYANKA VOLETI</a:t>
            </a:r>
          </a:p>
          <a:p>
            <a:pPr algn="r"/>
            <a:r>
              <a:rPr lang="en-IN" sz="1400" dirty="0"/>
              <a:t>NARASIMHA ROHIT KATTA</a:t>
            </a:r>
          </a:p>
          <a:p>
            <a:pPr algn="r"/>
            <a:r>
              <a:rPr lang="en-IN" sz="1400" dirty="0"/>
              <a:t>GIRISH CHANDRA CHOUDHARY NANNURI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628397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LeftStep">
      <a:dk1>
        <a:srgbClr val="000000"/>
      </a:dk1>
      <a:lt1>
        <a:srgbClr val="FFFFFF"/>
      </a:lt1>
      <a:dk2>
        <a:srgbClr val="2F1B30"/>
      </a:dk2>
      <a:lt2>
        <a:srgbClr val="F0F3F3"/>
      </a:lt2>
      <a:accent1>
        <a:srgbClr val="E72935"/>
      </a:accent1>
      <a:accent2>
        <a:srgbClr val="D51772"/>
      </a:accent2>
      <a:accent3>
        <a:srgbClr val="E729D3"/>
      </a:accent3>
      <a:accent4>
        <a:srgbClr val="9A17D5"/>
      </a:accent4>
      <a:accent5>
        <a:srgbClr val="5C29E7"/>
      </a:accent5>
      <a:accent6>
        <a:srgbClr val="223CD7"/>
      </a:accent6>
      <a:hlink>
        <a:srgbClr val="339B94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Neue Haas Grotesk Text Pro</vt:lpstr>
      <vt:lpstr>Segoe UI</vt:lpstr>
      <vt:lpstr>Söhne</vt:lpstr>
      <vt:lpstr>Söhne Mono</vt:lpstr>
      <vt:lpstr>Ubuntu Mono</vt:lpstr>
      <vt:lpstr>InterweaveVTI</vt:lpstr>
      <vt:lpstr>METAPHOR DETECTION</vt:lpstr>
      <vt:lpstr>MODEL</vt:lpstr>
      <vt:lpstr>Implementation</vt:lpstr>
      <vt:lpstr>Neural – Network Implementation </vt:lpstr>
      <vt:lpstr>Results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METAPHOR DETECTION</dc:title>
  <dc:creator>Motati, Jeevan Reddy</dc:creator>
  <cp:lastModifiedBy>Motati, Jeevan Reddy</cp:lastModifiedBy>
  <cp:revision>2</cp:revision>
  <dcterms:created xsi:type="dcterms:W3CDTF">2023-12-06T02:03:18Z</dcterms:created>
  <dcterms:modified xsi:type="dcterms:W3CDTF">2023-12-06T02:39:03Z</dcterms:modified>
</cp:coreProperties>
</file>