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27e4e2a7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27e4e2a7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27e4e2a7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27e4e2a7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0f543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0f543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27e4e2a7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527e4e2a7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27e4e2a7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27e4e2a7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27e4e2a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27e4e2a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27e4e2a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27e4e2a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27e4e2a7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27e4e2a7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27e4e2a7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27e4e2a7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27e4e2a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27e4e2a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27e4e2a7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27e4e2a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27e4e2a7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27e4e2a7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5Dpt483zeICOM0ozjIH2eTsIdxEgHW-6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aryarishabh/hand-gesture-recognition-dataset" TargetMode="External"/><Relationship Id="rId4" Type="http://schemas.openxmlformats.org/officeDocument/2006/relationships/hyperlink" Target="https://pyfirmata.readthedocs.io/en/latest/" TargetMode="External"/><Relationship Id="rId5" Type="http://schemas.openxmlformats.org/officeDocument/2006/relationships/hyperlink" Target="https://golsteyn.com/writing/dice" TargetMode="External"/><Relationship Id="rId6" Type="http://schemas.openxmlformats.org/officeDocument/2006/relationships/hyperlink" Target="https://moveit.ros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2465300" y="1665950"/>
            <a:ext cx="4303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</a:t>
            </a: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Under: Dr. Amit Kumar Singh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021300" y="2853775"/>
            <a:ext cx="430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By Team: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Gujulla Leel Srini Rohan,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Akula Hemanth,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Rohit Kumar Gautam.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503175" y="333375"/>
            <a:ext cx="8162400" cy="4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en" sz="1600">
                <a:solidFill>
                  <a:srgbClr val="0D1117"/>
                </a:solidFill>
              </a:rPr>
              <a:t>According to the number on dice and gesture given the robot arm goes to specific position </a:t>
            </a:r>
            <a:endParaRPr sz="1600">
              <a:solidFill>
                <a:srgbClr val="0D1117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11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1117"/>
                </a:solidFill>
              </a:rPr>
              <a:t>There are specific positions for every number on the die .You can control the position of the robot arm with hand gestures. We use 3 gestures</a:t>
            </a:r>
            <a:endParaRPr sz="1600">
              <a:solidFill>
                <a:srgbClr val="0D1117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1117"/>
                </a:solidFill>
              </a:rPr>
              <a:t>Thumbs Up: Moves the arm to a specific position according to number on dice</a:t>
            </a:r>
            <a:endParaRPr sz="1600">
              <a:solidFill>
                <a:srgbClr val="0D1117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1117"/>
                </a:solidFill>
              </a:rPr>
              <a:t>Thumbs Down: Moves the arm to initial position</a:t>
            </a:r>
            <a:endParaRPr sz="1600">
              <a:solidFill>
                <a:srgbClr val="0D1117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1117"/>
                </a:solidFill>
              </a:rPr>
              <a:t>Fist : Closes the gripper</a:t>
            </a:r>
            <a:endParaRPr sz="16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 title="145723820-b14dc8e4-c41d-437b-b504-293974a5aeb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50" y="503175"/>
            <a:ext cx="7683300" cy="4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1097700" y="1617450"/>
            <a:ext cx="694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https://www.kaggle.com/datasets/aryarishabh/hand-gesture-recognition-dataset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https://pyfirmata.readthedocs.io/en/latest/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https://golsteyn.com/writing/dice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https://moveit.ros.org/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https://www.youtube.com/watch?v=kUHmYKWwuWs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51100" y="21424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THANK YOU</a:t>
            </a:r>
            <a:endParaRPr sz="30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64325" y="2164100"/>
            <a:ext cx="881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Gesture Controlled Robot Arm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1110175" y="1006325"/>
            <a:ext cx="6914100" cy="337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We had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the project into 3 parts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Hand Gesture Segmentation and Classification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Robot Assembly and Arduino Control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ROS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Deciding Robot pose according to number on dice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224125" y="448225"/>
            <a:ext cx="871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Gesture Segmentation and Classification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463175" y="1187825"/>
            <a:ext cx="84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Firstly,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we have removed background from the hand image by subtracting matrices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675" y="1819725"/>
            <a:ext cx="1468899" cy="195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428" y="1819725"/>
            <a:ext cx="1468899" cy="195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2677550" y="266295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=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924" y="1911213"/>
            <a:ext cx="1775550" cy="1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742300" y="370225"/>
            <a:ext cx="811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trained a CNN model using Tensorflow &amp; Keras as framework in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Input of model is segmented image &amp; output is the type of gesture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Configuration of model is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50" y="1487875"/>
            <a:ext cx="5745901" cy="2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865650" y="543100"/>
            <a:ext cx="7412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Dataset Preparation &amp; Training</a:t>
            </a:r>
            <a:endParaRPr sz="21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made 50 images of each class manually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OpenCV we have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augmented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data making 50 to 500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Trained model for 30 epochs. Obtained an accuracy of 98% on training set and 92% on test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have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successfully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distinguished 3 gestures (Five ,Thumbs Up, Thumbs Down) but failed to classify Super and Fist. Hence we considered Super and Fist as same class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2225600" y="227950"/>
            <a:ext cx="460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Robot Assembly and Arduino Control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830625" y="662925"/>
            <a:ext cx="790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have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assembled the parts given into a 4 DOF robot arm with servo motors to provide necessary degree of freedom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Servo Motors are joined to Servo Shield which is then joined to arduino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Arduino is connected to laptop through B Port cable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13" y="2035800"/>
            <a:ext cx="2795376" cy="245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918475" y="678875"/>
            <a:ext cx="7411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ROS and Pyfirmata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have used Robot Operating System (ROS) to generate path from one pose of robot to another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ROS publishes a topic called joint_states which has information about joint angles in simulator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the above topic we have written a piece of code in python to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angles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 simulation to servo motor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2523725" y="327450"/>
            <a:ext cx="460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Dice Number Detection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011125" y="802375"/>
            <a:ext cx="7371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have written a snippet of code to detect the number on dice using OpenCV’s Simple Blob Detector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According to the number on dice the robot arm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calculates the position of joints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00" y="2089975"/>
            <a:ext cx="3506225" cy="2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