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BDEB8D-B6DF-46AD-B11D-37DEAAC07B8F}">
  <a:tblStyle styleId="{B6BDEB8D-B6DF-46AD-B11D-37DEAAC07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07" y="0"/>
            <a:ext cx="65305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059" y="0"/>
            <a:ext cx="628729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 rot="3772973">
            <a:off x="2218789" y="2929463"/>
            <a:ext cx="445580" cy="159127"/>
          </a:xfrm>
          <a:prstGeom prst="stripedRightArrow">
            <a:avLst>
              <a:gd name="adj1" fmla="val 45058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460625" y="3313800"/>
            <a:ext cx="222600" cy="1758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94" y="0"/>
            <a:ext cx="6599712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Shape 74"/>
          <p:cNvGraphicFramePr/>
          <p:nvPr/>
        </p:nvGraphicFramePr>
        <p:xfrm>
          <a:off x="182475" y="112300"/>
          <a:ext cx="2054950" cy="2597400"/>
        </p:xfrm>
        <a:graphic>
          <a:graphicData uri="http://schemas.openxmlformats.org/drawingml/2006/table">
            <a:tbl>
              <a:tblPr>
                <a:noFill/>
                <a:tableStyleId>{B6BDEB8D-B6DF-46AD-B11D-37DEAAC07B8F}</a:tableStyleId>
              </a:tblPr>
              <a:tblGrid>
                <a:gridCol w="13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Industry Title</a:t>
                      </a:r>
                      <a:endParaRPr sz="11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Science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31.5%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29.2%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19.7%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Medinfo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18.2%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Warehouse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12.4%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Dark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Gupta</cp:lastModifiedBy>
  <cp:revision>1</cp:revision>
  <dcterms:modified xsi:type="dcterms:W3CDTF">2018-06-09T17:08:10Z</dcterms:modified>
</cp:coreProperties>
</file>