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15FE4E-2E8F-4C87-B6FC-11170219C47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655880E-D544-449A-A7AC-9DA3394C1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Java Script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85794"/>
            <a:ext cx="7772400" cy="57864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 type ="text/</a:t>
            </a:r>
            <a:r>
              <a:rPr lang="en-US" dirty="0" err="1" smtClean="0"/>
              <a:t>javascript</a:t>
            </a:r>
            <a:r>
              <a:rPr lang="en-US" dirty="0" smtClean="0"/>
              <a:t>"&gt;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mycars</a:t>
            </a:r>
            <a:r>
              <a:rPr lang="en-US" dirty="0" smtClean="0"/>
              <a:t>= new Array()</a:t>
            </a:r>
          </a:p>
          <a:p>
            <a:pPr>
              <a:buNone/>
            </a:pPr>
            <a:r>
              <a:rPr lang="en-US" dirty="0" err="1" smtClean="0"/>
              <a:t>mycars</a:t>
            </a:r>
            <a:r>
              <a:rPr lang="en-US" dirty="0" smtClean="0"/>
              <a:t>[0]="</a:t>
            </a:r>
            <a:r>
              <a:rPr lang="en-US" dirty="0" err="1" smtClean="0"/>
              <a:t>honda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err="1" smtClean="0"/>
              <a:t>mycars</a:t>
            </a:r>
            <a:r>
              <a:rPr lang="en-US" dirty="0" smtClean="0"/>
              <a:t>[1]="</a:t>
            </a:r>
            <a:r>
              <a:rPr lang="en-US" dirty="0" err="1" smtClean="0"/>
              <a:t>logan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err="1" smtClean="0"/>
              <a:t>mycars</a:t>
            </a:r>
            <a:r>
              <a:rPr lang="en-US" dirty="0" smtClean="0"/>
              <a:t>[2]="i10"</a:t>
            </a:r>
          </a:p>
          <a:p>
            <a:pPr>
              <a:buNone/>
            </a:pPr>
            <a:r>
              <a:rPr lang="en-US" dirty="0" err="1" smtClean="0"/>
              <a:t>mycars</a:t>
            </a:r>
            <a:r>
              <a:rPr lang="en-US" dirty="0" smtClean="0"/>
              <a:t>[3]="</a:t>
            </a:r>
            <a:r>
              <a:rPr lang="en-US" dirty="0" err="1" smtClean="0"/>
              <a:t>bmw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err="1" smtClean="0"/>
              <a:t>mycars</a:t>
            </a:r>
            <a:r>
              <a:rPr lang="en-US" dirty="0" smtClean="0"/>
              <a:t>[4]="etc"</a:t>
            </a:r>
          </a:p>
          <a:p>
            <a:pPr>
              <a:buNone/>
            </a:pPr>
            <a:r>
              <a:rPr lang="en-US" dirty="0" smtClean="0"/>
              <a:t>for(x in </a:t>
            </a:r>
            <a:r>
              <a:rPr lang="en-US" dirty="0" err="1" smtClean="0"/>
              <a:t>mycars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 </a:t>
            </a:r>
            <a:r>
              <a:rPr lang="en-US" dirty="0" err="1" smtClean="0"/>
              <a:t>mycars</a:t>
            </a:r>
            <a:r>
              <a:rPr lang="en-US" dirty="0" smtClean="0"/>
              <a:t>[x] +"&lt;</a:t>
            </a:r>
            <a:r>
              <a:rPr lang="en-US" dirty="0" err="1" smtClean="0"/>
              <a:t>br</a:t>
            </a:r>
            <a:r>
              <a:rPr lang="en-US" dirty="0" smtClean="0"/>
              <a:t>/&gt;")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214289"/>
            <a:ext cx="735811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type 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txt=""</a:t>
            </a:r>
          </a:p>
          <a:p>
            <a:r>
              <a:rPr lang="en-US" dirty="0" smtClean="0"/>
              <a:t>function message()</a:t>
            </a:r>
          </a:p>
          <a:p>
            <a:r>
              <a:rPr lang="en-US" dirty="0" smtClean="0"/>
              <a:t>{try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addalert</a:t>
            </a:r>
            <a:r>
              <a:rPr lang="en-US" dirty="0" smtClean="0"/>
              <a:t>("welcome guest!")</a:t>
            </a:r>
          </a:p>
          <a:p>
            <a:r>
              <a:rPr lang="en-US" dirty="0" smtClean="0"/>
              <a:t>catch(err)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txt="there was an error on this page.\n\n"</a:t>
            </a:r>
          </a:p>
          <a:p>
            <a:r>
              <a:rPr lang="en-US" dirty="0" smtClean="0"/>
              <a:t>txt+= "</a:t>
            </a:r>
            <a:r>
              <a:rPr lang="en-US" dirty="0" err="1" smtClean="0"/>
              <a:t>cick</a:t>
            </a:r>
            <a:r>
              <a:rPr lang="en-US" dirty="0" smtClean="0"/>
              <a:t> ok to continue viewing this page.\n"</a:t>
            </a:r>
          </a:p>
          <a:p>
            <a:r>
              <a:rPr lang="en-US" dirty="0" smtClean="0"/>
              <a:t>txt+="or cancel to </a:t>
            </a:r>
            <a:r>
              <a:rPr lang="en-US" dirty="0" err="1" smtClean="0"/>
              <a:t>retirn</a:t>
            </a:r>
            <a:r>
              <a:rPr lang="en-US" dirty="0" smtClean="0"/>
              <a:t> to the home page.\n\n"</a:t>
            </a:r>
          </a:p>
          <a:p>
            <a:r>
              <a:rPr lang="en-US" dirty="0" smtClean="0"/>
              <a:t>if (!</a:t>
            </a:r>
            <a:r>
              <a:rPr lang="en-US" dirty="0" err="1" smtClean="0"/>
              <a:t>conferm</a:t>
            </a:r>
            <a:r>
              <a:rPr lang="en-US" dirty="0" smtClean="0"/>
              <a:t>(txt))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document.location.herf</a:t>
            </a:r>
            <a:r>
              <a:rPr lang="en-US" dirty="0" smtClean="0"/>
              <a:t>= "</a:t>
            </a:r>
            <a:r>
              <a:rPr lang="en-US" dirty="0" err="1" smtClean="0"/>
              <a:t>url</a:t>
            </a:r>
            <a:r>
              <a:rPr lang="en-US" dirty="0" smtClean="0"/>
              <a:t>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  </a:t>
            </a:r>
            <a:r>
              <a:rPr lang="en-US" dirty="0" smtClean="0"/>
              <a:t>&lt;/</a:t>
            </a:r>
            <a:r>
              <a:rPr lang="en-US" dirty="0" smtClean="0"/>
              <a:t>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&lt;input type="button" value = "view message" </a:t>
            </a:r>
            <a:r>
              <a:rPr lang="en-US" dirty="0" err="1" smtClean="0"/>
              <a:t>onclick</a:t>
            </a:r>
            <a:r>
              <a:rPr lang="en-US" dirty="0" smtClean="0"/>
              <a:t> ="message()"/&gt;</a:t>
            </a:r>
          </a:p>
          <a:p>
            <a:r>
              <a:rPr lang="en-US" dirty="0" smtClean="0"/>
              <a:t>&lt;/body</a:t>
            </a:r>
            <a:r>
              <a:rPr lang="en-US" dirty="0" smtClean="0"/>
              <a:t>&gt;&lt;/</a:t>
            </a:r>
            <a:r>
              <a:rPr lang="en-US" dirty="0" smtClean="0"/>
              <a:t>html&gt;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714356"/>
            <a:ext cx="8286808" cy="57150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1)</a:t>
            </a:r>
          </a:p>
          <a:p>
            <a:pPr>
              <a:buNone/>
            </a:pPr>
            <a:r>
              <a:rPr lang="en-US" dirty="0" smtClean="0"/>
              <a:t>&lt;html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txt ="hello world!"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txt.length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2) &lt;html&gt;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="hello world!"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str.toUpperCase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968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714356"/>
            <a:ext cx="8143932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0"/>
            <a:ext cx="77724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8579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type 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displaymessage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alert("hello world")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&lt;form&gt;</a:t>
            </a:r>
          </a:p>
          <a:p>
            <a:pPr>
              <a:buNone/>
            </a:pPr>
            <a:r>
              <a:rPr lang="en-US" dirty="0" smtClean="0"/>
              <a:t>&lt;input type ="button" value = "click me!"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="</a:t>
            </a:r>
            <a:r>
              <a:rPr lang="en-US" dirty="0" err="1" smtClean="0"/>
              <a:t>displaymessage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286808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42918"/>
            <a:ext cx="7772400" cy="59293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&lt;h1&gt;Demo: JavaScript Variables &lt;/h1&gt;</a:t>
            </a:r>
          </a:p>
          <a:p>
            <a:pPr>
              <a:buNone/>
            </a:pPr>
            <a:r>
              <a:rPr lang="en-US" dirty="0" smtClean="0"/>
              <a:t>	&lt;p id="p1"&gt;&lt;/p&gt;</a:t>
            </a:r>
          </a:p>
          <a:p>
            <a:pPr>
              <a:buNone/>
            </a:pPr>
            <a:r>
              <a:rPr lang="en-US" dirty="0" smtClean="0"/>
              <a:t>	&lt;p id="p2"&gt;&lt;/p&gt;</a:t>
            </a:r>
          </a:p>
          <a:p>
            <a:pPr>
              <a:buNone/>
            </a:pPr>
            <a:r>
              <a:rPr lang="en-US" dirty="0" smtClean="0"/>
              <a:t>	&lt;p id="p3"&gt;&lt;/p&gt;</a:t>
            </a:r>
          </a:p>
          <a:p>
            <a:pPr>
              <a:buNone/>
            </a:pPr>
            <a:r>
              <a:rPr lang="en-US" dirty="0" smtClean="0"/>
              <a:t>	&lt;p id="p4"&gt;&lt;/p&gt;</a:t>
            </a:r>
          </a:p>
          <a:p>
            <a:pPr>
              <a:buNone/>
            </a:pPr>
            <a:r>
              <a:rPr lang="en-US" dirty="0" smtClean="0"/>
              <a:t>	&lt;p id="p5"&gt;&lt;/p&gt;</a:t>
            </a:r>
          </a:p>
          <a:p>
            <a:pPr>
              <a:buNone/>
            </a:pPr>
            <a:r>
              <a:rPr lang="en-US" dirty="0" smtClean="0"/>
              <a:t>	&lt;script&gt;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 = 1;  // numeric value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 smtClean="0"/>
              <a:t>("p1").</a:t>
            </a:r>
            <a:r>
              <a:rPr lang="en-US" dirty="0" err="1" smtClean="0"/>
              <a:t>textContent</a:t>
            </a:r>
            <a:r>
              <a:rPr lang="en-US" dirty="0" smtClean="0"/>
              <a:t> =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myvariable</a:t>
            </a:r>
            <a:r>
              <a:rPr lang="en-US" dirty="0" smtClean="0"/>
              <a:t> = 'one'; // string value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 smtClean="0"/>
              <a:t>("p2").</a:t>
            </a:r>
            <a:r>
              <a:rPr lang="en-US" dirty="0" err="1" smtClean="0"/>
              <a:t>textContent</a:t>
            </a:r>
            <a:r>
              <a:rPr lang="en-US" dirty="0" smtClean="0"/>
              <a:t> =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	</a:t>
            </a:r>
            <a:r>
              <a:rPr lang="en-US" dirty="0" err="1" smtClean="0"/>
              <a:t>myvariable</a:t>
            </a:r>
            <a:r>
              <a:rPr lang="en-US" dirty="0" smtClean="0"/>
              <a:t> = 1.1; // decimal value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 smtClean="0"/>
              <a:t>("p3").</a:t>
            </a:r>
            <a:r>
              <a:rPr lang="en-US" dirty="0" err="1" smtClean="0"/>
              <a:t>textContent</a:t>
            </a:r>
            <a:r>
              <a:rPr lang="en-US" dirty="0" smtClean="0"/>
              <a:t> =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myvariable</a:t>
            </a:r>
            <a:r>
              <a:rPr lang="en-US" dirty="0" smtClean="0"/>
              <a:t> = true; // Boolean value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 smtClean="0"/>
              <a:t>("p4").</a:t>
            </a:r>
            <a:r>
              <a:rPr lang="en-US" dirty="0" err="1" smtClean="0"/>
              <a:t>textContent</a:t>
            </a:r>
            <a:r>
              <a:rPr lang="en-US" dirty="0" smtClean="0"/>
              <a:t> =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myvariable</a:t>
            </a:r>
            <a:r>
              <a:rPr lang="en-US" dirty="0" smtClean="0"/>
              <a:t> = null; // null value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 smtClean="0"/>
              <a:t>("p5").</a:t>
            </a:r>
            <a:r>
              <a:rPr lang="en-US" dirty="0" err="1" smtClean="0"/>
              <a:t>textContent</a:t>
            </a:r>
            <a:r>
              <a:rPr lang="en-US" dirty="0" smtClean="0"/>
              <a:t> =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57232"/>
            <a:ext cx="7772400" cy="56436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&lt;h2&gt;JavaScript Functions&lt;/h2&gt;</a:t>
            </a:r>
          </a:p>
          <a:p>
            <a:pPr>
              <a:buNone/>
            </a:pPr>
            <a:r>
              <a:rPr lang="en-US" dirty="0" smtClean="0"/>
              <a:t>&lt;p&gt;This example calls a function which performs a calculation, and returns the result:&lt;/p&gt;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(p1, p2) {</a:t>
            </a:r>
          </a:p>
          <a:p>
            <a:pPr>
              <a:buNone/>
            </a:pPr>
            <a:r>
              <a:rPr lang="en-US" dirty="0" smtClean="0"/>
              <a:t>  return p1 * p2;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myFunction</a:t>
            </a:r>
            <a:r>
              <a:rPr lang="en-US" dirty="0" smtClean="0"/>
              <a:t>(4, 3);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Script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&lt;=5; </a:t>
            </a:r>
            <a:r>
              <a:rPr lang="en-US" dirty="0" err="1" smtClean="0"/>
              <a:t>i</a:t>
            </a:r>
            <a:r>
              <a:rPr lang="en-US" dirty="0" smtClean="0"/>
              <a:t>++) 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("the number is" + </a:t>
            </a:r>
            <a:r>
              <a:rPr lang="en-US" dirty="0" err="1" smtClean="0"/>
              <a:t>i</a:t>
            </a:r>
            <a:r>
              <a:rPr lang="en-US" dirty="0" smtClean="0"/>
              <a:t> +"&lt;</a:t>
            </a:r>
            <a:r>
              <a:rPr lang="en-US" dirty="0" err="1" smtClean="0"/>
              <a:t>br</a:t>
            </a:r>
            <a:r>
              <a:rPr lang="en-US" dirty="0" smtClean="0"/>
              <a:t>/&gt;")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111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28670"/>
            <a:ext cx="7772400" cy="50911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&lt;=10) 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("the number is" + </a:t>
            </a:r>
            <a:r>
              <a:rPr lang="en-US" dirty="0" err="1" smtClean="0"/>
              <a:t>i</a:t>
            </a:r>
            <a:r>
              <a:rPr lang="en-US" dirty="0" smtClean="0"/>
              <a:t> +"&lt;</a:t>
            </a:r>
            <a:r>
              <a:rPr lang="en-US" dirty="0" err="1" smtClean="0"/>
              <a:t>br</a:t>
            </a:r>
            <a:r>
              <a:rPr lang="en-US" dirty="0" smtClean="0"/>
              <a:t>/&gt;")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682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85794"/>
            <a:ext cx="7772400" cy="55721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 smtClean="0"/>
              <a:t>do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("the number is" + </a:t>
            </a:r>
            <a:r>
              <a:rPr lang="en-US" dirty="0" err="1" smtClean="0"/>
              <a:t>i</a:t>
            </a:r>
            <a:r>
              <a:rPr lang="en-US" dirty="0" smtClean="0"/>
              <a:t> +"&lt;</a:t>
            </a:r>
            <a:r>
              <a:rPr lang="en-US" dirty="0" err="1" smtClean="0"/>
              <a:t>br</a:t>
            </a:r>
            <a:r>
              <a:rPr lang="en-US" dirty="0" smtClean="0"/>
              <a:t>/&gt;")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&lt;21)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42918"/>
            <a:ext cx="7772400" cy="57150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=0;i&lt;=10;i++)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==5){break}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("the number is" + </a:t>
            </a:r>
            <a:r>
              <a:rPr lang="en-US" dirty="0" err="1" smtClean="0"/>
              <a:t>i</a:t>
            </a:r>
            <a:r>
              <a:rPr lang="en-US" dirty="0" smtClean="0"/>
              <a:t> +"&lt;</a:t>
            </a:r>
            <a:r>
              <a:rPr lang="en-US" dirty="0" err="1" smtClean="0"/>
              <a:t>br</a:t>
            </a:r>
            <a:r>
              <a:rPr lang="en-US" dirty="0" smtClean="0"/>
              <a:t>/&gt;")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254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85794"/>
            <a:ext cx="7772400" cy="57864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=0;i&lt;=10;i++)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==5){continue}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("the number is" + </a:t>
            </a:r>
            <a:r>
              <a:rPr lang="en-US" dirty="0" err="1" smtClean="0"/>
              <a:t>i</a:t>
            </a:r>
            <a:r>
              <a:rPr lang="en-US" dirty="0" smtClean="0"/>
              <a:t> +"&lt;</a:t>
            </a:r>
            <a:r>
              <a:rPr lang="en-US" dirty="0" err="1" smtClean="0"/>
              <a:t>br</a:t>
            </a:r>
            <a:r>
              <a:rPr lang="en-US" dirty="0" smtClean="0"/>
              <a:t>/&gt;")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534</TotalTime>
  <Words>587</Words>
  <Application>Microsoft Office PowerPoint</Application>
  <PresentationFormat>On-screen Show (4:3)</PresentationFormat>
  <Paragraphs>169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Java Script</vt:lpstr>
      <vt:lpstr>Java script functions</vt:lpstr>
      <vt:lpstr>Java script Variables</vt:lpstr>
      <vt:lpstr>Java Script functions</vt:lpstr>
      <vt:lpstr>Java Script Loops</vt:lpstr>
      <vt:lpstr>Slide 6</vt:lpstr>
      <vt:lpstr>Slide 7</vt:lpstr>
      <vt:lpstr>Break and Continue</vt:lpstr>
      <vt:lpstr>Slide 9</vt:lpstr>
      <vt:lpstr>Array</vt:lpstr>
      <vt:lpstr>Slide 11</vt:lpstr>
      <vt:lpstr>Object Oriented Programming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59</cp:revision>
  <dcterms:created xsi:type="dcterms:W3CDTF">2022-03-03T07:56:32Z</dcterms:created>
  <dcterms:modified xsi:type="dcterms:W3CDTF">2022-03-31T06:29:30Z</dcterms:modified>
</cp:coreProperties>
</file>