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5849600" cy="5791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6282840"/>
            <a:ext cx="10104120" cy="1853184"/>
          </a:xfrm>
        </p:spPr>
        <p:txBody>
          <a:bodyPr anchor="ctr">
            <a:normAutofit/>
          </a:bodyPr>
          <a:lstStyle>
            <a:lvl1pPr algn="r">
              <a:defRPr sz="6334" spc="25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3780" y="6282840"/>
            <a:ext cx="4160520" cy="1853184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8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579135" indent="0" algn="ctr">
              <a:buNone/>
              <a:defRPr sz="2280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280"/>
            </a:lvl4pPr>
            <a:lvl5pPr marL="2316541" indent="0" algn="ctr">
              <a:buNone/>
              <a:defRPr sz="2280"/>
            </a:lvl5pPr>
            <a:lvl6pPr marL="2895676" indent="0" algn="ctr">
              <a:buNone/>
              <a:defRPr sz="2280"/>
            </a:lvl6pPr>
            <a:lvl7pPr marL="3474811" indent="0" algn="ctr">
              <a:buNone/>
              <a:defRPr sz="2280"/>
            </a:lvl7pPr>
            <a:lvl8pPr marL="4053947" indent="0" algn="ctr">
              <a:buNone/>
              <a:defRPr sz="2280"/>
            </a:lvl8pPr>
            <a:lvl9pPr marL="4633082" indent="0" algn="ctr">
              <a:buNone/>
              <a:defRPr sz="2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902895" y="6667868"/>
            <a:ext cx="0" cy="1158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965200"/>
            <a:ext cx="3417570" cy="685292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7780" y="965200"/>
            <a:ext cx="9856470" cy="68529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3075920" y="59826"/>
            <a:ext cx="0" cy="11887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1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5849600" cy="579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2840"/>
            <a:ext cx="10104120" cy="1853184"/>
          </a:xfrm>
        </p:spPr>
        <p:txBody>
          <a:bodyPr anchor="ctr">
            <a:normAutofit/>
          </a:bodyPr>
          <a:lstStyle>
            <a:lvl1pPr algn="r">
              <a:defRPr sz="6334" b="0" spc="25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3780" y="6282840"/>
            <a:ext cx="4160520" cy="1853184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8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579135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1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902895" y="6667868"/>
            <a:ext cx="0" cy="115824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366" y="741273"/>
            <a:ext cx="12636094" cy="18995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366" y="2895600"/>
            <a:ext cx="6181344" cy="5096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86116" y="2895600"/>
            <a:ext cx="6181344" cy="5096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31366" y="741273"/>
            <a:ext cx="12636094" cy="18995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366" y="2760872"/>
            <a:ext cx="6181344" cy="104241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13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1366" y="3759198"/>
            <a:ext cx="6181344" cy="4232658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86116" y="2760872"/>
            <a:ext cx="6181344" cy="104241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913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marL="0" lvl="0" indent="0" algn="l" defTabSz="1158270" rtl="0" eaLnBrk="1" latinLnBrk="0" hangingPunct="1">
              <a:lnSpc>
                <a:spcPct val="90000"/>
              </a:lnSpc>
              <a:spcBef>
                <a:spcPts val="228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86116" y="3759198"/>
            <a:ext cx="6181344" cy="4232658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2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31366" y="597245"/>
            <a:ext cx="5705856" cy="220065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0" y="1042416"/>
            <a:ext cx="7381951" cy="6567221"/>
          </a:xfrm>
        </p:spPr>
        <p:txBody>
          <a:bodyPr/>
          <a:lstStyle>
            <a:lvl1pPr>
              <a:defRPr sz="3040"/>
            </a:lvl1pPr>
            <a:lvl2pPr>
              <a:defRPr sz="2533"/>
            </a:lvl2pPr>
            <a:lvl3pPr>
              <a:defRPr sz="2027"/>
            </a:lvl3pPr>
            <a:lvl4pPr>
              <a:defRPr sz="2027"/>
            </a:lvl4pPr>
            <a:lvl5pPr>
              <a:defRPr sz="2027"/>
            </a:lvl5pPr>
            <a:lvl6pPr>
              <a:defRPr sz="2027"/>
            </a:lvl6pPr>
            <a:lvl7pPr>
              <a:defRPr sz="2027"/>
            </a:lvl7pPr>
            <a:lvl8pPr>
              <a:defRPr sz="2027"/>
            </a:lvl8pPr>
            <a:lvl9pPr>
              <a:defRPr sz="20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366" y="2859508"/>
            <a:ext cx="5705856" cy="476557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760"/>
              </a:spcBef>
              <a:buNone/>
              <a:defRPr sz="2027"/>
            </a:lvl1pPr>
            <a:lvl2pPr marL="579135" indent="0">
              <a:buNone/>
              <a:defRPr sz="1520"/>
            </a:lvl2pPr>
            <a:lvl3pPr marL="1158270" indent="0">
              <a:buNone/>
              <a:defRPr sz="1267"/>
            </a:lvl3pPr>
            <a:lvl4pPr marL="1737406" indent="0">
              <a:buNone/>
              <a:defRPr sz="1140"/>
            </a:lvl4pPr>
            <a:lvl5pPr marL="2316541" indent="0">
              <a:buNone/>
              <a:defRPr sz="1140"/>
            </a:lvl5pPr>
            <a:lvl6pPr marL="2895676" indent="0">
              <a:buNone/>
              <a:defRPr sz="1140"/>
            </a:lvl6pPr>
            <a:lvl7pPr marL="3474811" indent="0">
              <a:buNone/>
              <a:defRPr sz="1140"/>
            </a:lvl7pPr>
            <a:lvl8pPr marL="4053947" indent="0">
              <a:buNone/>
              <a:defRPr sz="1140"/>
            </a:lvl8pPr>
            <a:lvl9pPr marL="4633082" indent="0">
              <a:buNone/>
              <a:defRPr sz="11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2841"/>
            <a:ext cx="10104120" cy="1853184"/>
          </a:xfrm>
        </p:spPr>
        <p:txBody>
          <a:bodyPr anchor="ctr">
            <a:normAutofit/>
          </a:bodyPr>
          <a:lstStyle>
            <a:lvl1pPr algn="r">
              <a:defRPr sz="6334" spc="25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5845638" cy="57912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3780" y="6282841"/>
            <a:ext cx="4160520" cy="1853184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8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902895" y="6667868"/>
            <a:ext cx="0" cy="1158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3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1366" y="741273"/>
            <a:ext cx="12636094" cy="1899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367" y="2895600"/>
            <a:ext cx="12636092" cy="50962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1366" y="8196225"/>
            <a:ext cx="2800385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E1CBDC-8EB3-4069-8859-733232862DB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5812" y="8196225"/>
            <a:ext cx="7671895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7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88534" y="8196225"/>
            <a:ext cx="1265766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90600" y="1046677"/>
            <a:ext cx="0" cy="1158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1158270" rtl="0" eaLnBrk="1" latinLnBrk="0" hangingPunct="1">
        <a:lnSpc>
          <a:spcPct val="80000"/>
        </a:lnSpc>
        <a:spcBef>
          <a:spcPct val="0"/>
        </a:spcBef>
        <a:buNone/>
        <a:defRPr sz="6334" kern="1200" cap="all" spc="127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115827" indent="-115827" algn="l" defTabSz="1158270" rtl="0" eaLnBrk="1" latinLnBrk="0" hangingPunct="1">
        <a:lnSpc>
          <a:spcPct val="90000"/>
        </a:lnSpc>
        <a:spcBef>
          <a:spcPts val="1520"/>
        </a:spcBef>
        <a:spcAft>
          <a:spcPts val="25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787" kern="1200">
          <a:solidFill>
            <a:schemeClr val="tx1"/>
          </a:solidFill>
          <a:latin typeface="+mn-lt"/>
          <a:ea typeface="+mn-ea"/>
          <a:cs typeface="+mn-cs"/>
        </a:defRPr>
      </a:lvl1pPr>
      <a:lvl2pPr marL="335898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567553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1773" kern="1200">
          <a:solidFill>
            <a:schemeClr val="tx1"/>
          </a:solidFill>
          <a:latin typeface="+mn-lt"/>
          <a:ea typeface="+mn-ea"/>
          <a:cs typeface="+mn-cs"/>
        </a:defRPr>
      </a:lvl3pPr>
      <a:lvl4pPr marL="752876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1773" kern="1200">
          <a:solidFill>
            <a:schemeClr val="tx1"/>
          </a:solidFill>
          <a:latin typeface="+mn-lt"/>
          <a:ea typeface="+mn-ea"/>
          <a:cs typeface="+mn-cs"/>
        </a:defRPr>
      </a:lvl4pPr>
      <a:lvl5pPr marL="984530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1773" kern="1200">
          <a:solidFill>
            <a:schemeClr val="tx1"/>
          </a:solidFill>
          <a:latin typeface="+mn-lt"/>
          <a:ea typeface="+mn-ea"/>
          <a:cs typeface="+mn-cs"/>
        </a:defRPr>
      </a:lvl5pPr>
      <a:lvl6pPr marL="1158270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1773" kern="1200">
          <a:solidFill>
            <a:schemeClr val="tx1"/>
          </a:solidFill>
          <a:latin typeface="+mn-lt"/>
          <a:ea typeface="+mn-ea"/>
          <a:cs typeface="+mn-cs"/>
        </a:defRPr>
      </a:lvl6pPr>
      <a:lvl7pPr marL="1343594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1773" kern="1200">
          <a:solidFill>
            <a:schemeClr val="tx1"/>
          </a:solidFill>
          <a:latin typeface="+mn-lt"/>
          <a:ea typeface="+mn-ea"/>
          <a:cs typeface="+mn-cs"/>
        </a:defRPr>
      </a:lvl7pPr>
      <a:lvl8pPr marL="1540500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1773" kern="1200">
          <a:solidFill>
            <a:schemeClr val="tx1"/>
          </a:solidFill>
          <a:latin typeface="+mn-lt"/>
          <a:ea typeface="+mn-ea"/>
          <a:cs typeface="+mn-cs"/>
        </a:defRPr>
      </a:lvl8pPr>
      <a:lvl9pPr marL="1725823" indent="-173741" algn="l" defTabSz="1158270" rtl="0" eaLnBrk="1" latinLnBrk="0" hangingPunct="1">
        <a:lnSpc>
          <a:spcPct val="90000"/>
        </a:lnSpc>
        <a:spcBef>
          <a:spcPts val="253"/>
        </a:spcBef>
        <a:spcAft>
          <a:spcPts val="507"/>
        </a:spcAft>
        <a:buClr>
          <a:schemeClr val="accent2"/>
        </a:buClr>
        <a:buFont typeface="Wingdings 3" pitchFamily="18" charset="2"/>
        <a:buChar char=""/>
        <a:defRPr sz="17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>
            <a:off x="1881900" y="915948"/>
            <a:ext cx="47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xmlns="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xmlns="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xmlns="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xmlns="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xmlns="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xmlns="" id="{85E562CA-9DEF-40E2-971E-EC91BD76CD2D}"/>
              </a:ext>
            </a:extLst>
          </p:cNvPr>
          <p:cNvSpPr/>
          <p:nvPr/>
        </p:nvSpPr>
        <p:spPr>
          <a:xfrm>
            <a:off x="804145" y="624058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xmlns="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xmlns="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xmlns="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xmlns="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xmlns="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xmlns="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xmlns="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xmlns="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xmlns="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xmlns="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xmlns="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xmlns="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xmlns="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xmlns="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xmlns="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xmlns="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xmlns="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xmlns="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xmlns="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xmlns="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xmlns="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xmlns="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xmlns="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xmlns="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xmlns="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1296</TotalTime>
  <Words>171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Rohit Kr. Jha</cp:lastModifiedBy>
  <cp:revision>38</cp:revision>
  <dcterms:created xsi:type="dcterms:W3CDTF">2021-01-19T12:02:17Z</dcterms:created>
  <dcterms:modified xsi:type="dcterms:W3CDTF">2022-10-18T10:19:36Z</dcterms:modified>
</cp:coreProperties>
</file>