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2" y="-7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5. Which of these is necessary to specify at time of array initialization?</a:t>
            </a:r>
            <a:br>
              <a:rPr lang="en-US" dirty="0" smtClean="0"/>
            </a:br>
            <a:r>
              <a:rPr lang="en-US" dirty="0" smtClean="0"/>
              <a:t>a) Row</a:t>
            </a:r>
            <a:br>
              <a:rPr lang="en-US" dirty="0" smtClean="0"/>
            </a:br>
            <a:r>
              <a:rPr lang="en-US" dirty="0" smtClean="0"/>
              <a:t>b) Column</a:t>
            </a:r>
            <a:br>
              <a:rPr lang="en-US" dirty="0" smtClean="0"/>
            </a:br>
            <a:r>
              <a:rPr lang="en-US" dirty="0" smtClean="0"/>
              <a:t>c) Both Row and Column</a:t>
            </a:r>
            <a:br>
              <a:rPr lang="en-US" dirty="0" smtClean="0"/>
            </a:br>
            <a:r>
              <a:rPr lang="en-US" dirty="0" smtClean="0"/>
              <a:t>d) None of the mentioned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5. Which of these is necessary to specify at time of array initialization?</a:t>
            </a:r>
            <a:br>
              <a:rPr lang="en-US" dirty="0" smtClean="0"/>
            </a:br>
            <a:r>
              <a:rPr lang="en-US" dirty="0" smtClean="0"/>
              <a:t>a) Row</a:t>
            </a:r>
            <a:br>
              <a:rPr lang="en-US" dirty="0" smtClean="0"/>
            </a:br>
            <a:r>
              <a:rPr lang="en-US" dirty="0" smtClean="0"/>
              <a:t>b) Column</a:t>
            </a:r>
            <a:br>
              <a:rPr lang="en-US" dirty="0" smtClean="0"/>
            </a:br>
            <a:r>
              <a:rPr lang="en-US" dirty="0" smtClean="0"/>
              <a:t>c) Both Row and Column</a:t>
            </a:r>
            <a:br>
              <a:rPr lang="en-US" dirty="0" smtClean="0"/>
            </a:br>
            <a:r>
              <a:rPr lang="en-US" dirty="0" smtClean="0"/>
              <a:t>d) None of the </a:t>
            </a:r>
            <a:r>
              <a:rPr lang="en-US" dirty="0" smtClean="0"/>
              <a:t>mentioned</a:t>
            </a:r>
          </a:p>
          <a:p>
            <a:pPr>
              <a:buNone/>
            </a:pPr>
            <a:r>
              <a:rPr lang="en-US" b="1" dirty="0" smtClean="0"/>
              <a:t>Answer: a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6. What will be the output of the following Java code?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class </a:t>
            </a:r>
            <a:r>
              <a:rPr lang="en-US" dirty="0" err="1" smtClean="0"/>
              <a:t>array_output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</a:t>
            </a:r>
          </a:p>
          <a:p>
            <a:pPr>
              <a:buNone/>
            </a:pPr>
            <a:r>
              <a:rPr lang="en-US" dirty="0" smtClean="0"/>
              <a:t>        {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array_variable</a:t>
            </a:r>
            <a:r>
              <a:rPr lang="en-US" dirty="0" smtClean="0"/>
              <a:t> [] = new </a:t>
            </a:r>
            <a:r>
              <a:rPr lang="en-US" dirty="0" err="1" smtClean="0"/>
              <a:t>int</a:t>
            </a:r>
            <a:r>
              <a:rPr lang="en-US" dirty="0" smtClean="0"/>
              <a:t>[10];</a:t>
            </a:r>
          </a:p>
          <a:p>
            <a:pPr>
              <a:buNone/>
            </a:pPr>
            <a:r>
              <a:rPr lang="en-US" dirty="0" smtClean="0"/>
              <a:t>	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10; ++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            {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array_variable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System.out.print</a:t>
            </a:r>
            <a:r>
              <a:rPr lang="en-US" dirty="0" smtClean="0"/>
              <a:t>(</a:t>
            </a:r>
            <a:r>
              <a:rPr lang="en-US" dirty="0" err="1" smtClean="0"/>
              <a:t>array_variable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+ " ");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pPr>
              <a:buNone/>
            </a:pPr>
            <a:r>
              <a:rPr lang="en-US" dirty="0" smtClean="0"/>
              <a:t>            }</a:t>
            </a:r>
          </a:p>
          <a:p>
            <a:pPr>
              <a:buNone/>
            </a:pPr>
            <a:r>
              <a:rPr lang="en-US" dirty="0" smtClean="0"/>
              <a:t>        }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/>
              <a:t>}</a:t>
            </a:r>
          </a:p>
          <a:p>
            <a:pPr marL="514350" indent="-514350">
              <a:buAutoNum type="alphaLcParenR"/>
            </a:pPr>
            <a:r>
              <a:rPr lang="pt-BR" dirty="0" smtClean="0"/>
              <a:t>0 2 4 6 8</a:t>
            </a:r>
          </a:p>
          <a:p>
            <a:pPr marL="514350" indent="-514350">
              <a:buAutoNum type="alphaLcParenR"/>
            </a:pPr>
            <a:r>
              <a:rPr lang="pt-BR" dirty="0" smtClean="0"/>
              <a:t>1 3 5 7 9</a:t>
            </a:r>
          </a:p>
          <a:p>
            <a:pPr marL="514350" indent="-514350">
              <a:buAutoNum type="alphaLcParenR"/>
            </a:pPr>
            <a:r>
              <a:rPr lang="pt-BR" dirty="0" smtClean="0"/>
              <a:t>0 1 2 3 4 5 6 7 8 9</a:t>
            </a:r>
          </a:p>
          <a:p>
            <a:pPr marL="514350" indent="-514350">
              <a:buAutoNum type="alphaLcParenR"/>
            </a:pPr>
            <a:r>
              <a:rPr lang="pt-BR" dirty="0" smtClean="0"/>
              <a:t>1 2 3 4 5 6 7 8 9 10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endParaRPr lang="en-US" sz="5100" dirty="0" smtClean="0"/>
          </a:p>
          <a:p>
            <a:pPr>
              <a:buNone/>
            </a:pPr>
            <a:r>
              <a:rPr lang="en-US" sz="5100" dirty="0" smtClean="0"/>
              <a:t>6</a:t>
            </a:r>
            <a:r>
              <a:rPr lang="en-US" sz="5100" dirty="0" smtClean="0"/>
              <a:t>. What will be the output of the following Java code?</a:t>
            </a:r>
          </a:p>
          <a:p>
            <a:pPr>
              <a:buNone/>
            </a:pPr>
            <a:endParaRPr lang="en-US" sz="5100" dirty="0" smtClean="0"/>
          </a:p>
          <a:p>
            <a:pPr>
              <a:buNone/>
            </a:pPr>
            <a:r>
              <a:rPr lang="en-US" sz="5100" dirty="0" smtClean="0"/>
              <a:t>    class </a:t>
            </a:r>
            <a:r>
              <a:rPr lang="en-US" sz="5100" dirty="0" err="1" smtClean="0"/>
              <a:t>array_output</a:t>
            </a:r>
            <a:r>
              <a:rPr lang="en-US" sz="5100" dirty="0" smtClean="0"/>
              <a:t> </a:t>
            </a:r>
          </a:p>
          <a:p>
            <a:pPr>
              <a:buNone/>
            </a:pPr>
            <a:r>
              <a:rPr lang="en-US" sz="5100" dirty="0" smtClean="0"/>
              <a:t>    {</a:t>
            </a:r>
          </a:p>
          <a:p>
            <a:pPr>
              <a:buNone/>
            </a:pPr>
            <a:r>
              <a:rPr lang="en-US" sz="5100" dirty="0" smtClean="0"/>
              <a:t>        public static void main(String </a:t>
            </a:r>
            <a:r>
              <a:rPr lang="en-US" sz="5100" dirty="0" err="1" smtClean="0"/>
              <a:t>args</a:t>
            </a:r>
            <a:r>
              <a:rPr lang="en-US" sz="5100" dirty="0" smtClean="0"/>
              <a:t>[]) </a:t>
            </a:r>
          </a:p>
          <a:p>
            <a:pPr>
              <a:buNone/>
            </a:pPr>
            <a:r>
              <a:rPr lang="en-US" sz="5100" dirty="0" smtClean="0"/>
              <a:t>        {</a:t>
            </a:r>
          </a:p>
          <a:p>
            <a:pPr>
              <a:buNone/>
            </a:pPr>
            <a:r>
              <a:rPr lang="en-US" sz="5100" dirty="0" smtClean="0"/>
              <a:t>            </a:t>
            </a:r>
            <a:r>
              <a:rPr lang="en-US" sz="5100" dirty="0" err="1" smtClean="0"/>
              <a:t>int</a:t>
            </a:r>
            <a:r>
              <a:rPr lang="en-US" sz="5100" dirty="0" smtClean="0"/>
              <a:t> </a:t>
            </a:r>
            <a:r>
              <a:rPr lang="en-US" sz="5100" dirty="0" err="1" smtClean="0"/>
              <a:t>array_variable</a:t>
            </a:r>
            <a:r>
              <a:rPr lang="en-US" sz="5100" dirty="0" smtClean="0"/>
              <a:t> [] = new </a:t>
            </a:r>
            <a:r>
              <a:rPr lang="en-US" sz="5100" dirty="0" err="1" smtClean="0"/>
              <a:t>int</a:t>
            </a:r>
            <a:r>
              <a:rPr lang="en-US" sz="5100" dirty="0" smtClean="0"/>
              <a:t>[10];</a:t>
            </a:r>
          </a:p>
          <a:p>
            <a:pPr>
              <a:buNone/>
            </a:pPr>
            <a:r>
              <a:rPr lang="en-US" sz="5100" dirty="0" smtClean="0"/>
              <a:t>	    for (</a:t>
            </a:r>
            <a:r>
              <a:rPr lang="en-US" sz="5100" dirty="0" err="1" smtClean="0"/>
              <a:t>int</a:t>
            </a:r>
            <a:r>
              <a:rPr lang="en-US" sz="5100" dirty="0" smtClean="0"/>
              <a:t> </a:t>
            </a:r>
            <a:r>
              <a:rPr lang="en-US" sz="5100" dirty="0" err="1" smtClean="0"/>
              <a:t>i</a:t>
            </a:r>
            <a:r>
              <a:rPr lang="en-US" sz="5100" dirty="0" smtClean="0"/>
              <a:t> = 0; </a:t>
            </a:r>
            <a:r>
              <a:rPr lang="en-US" sz="5100" dirty="0" err="1" smtClean="0"/>
              <a:t>i</a:t>
            </a:r>
            <a:r>
              <a:rPr lang="en-US" sz="5100" dirty="0" smtClean="0"/>
              <a:t> &lt; 10; ++</a:t>
            </a:r>
            <a:r>
              <a:rPr lang="en-US" sz="5100" dirty="0" err="1" smtClean="0"/>
              <a:t>i</a:t>
            </a:r>
            <a:r>
              <a:rPr lang="en-US" sz="5100" dirty="0" smtClean="0"/>
              <a:t>) </a:t>
            </a:r>
          </a:p>
          <a:p>
            <a:pPr>
              <a:buNone/>
            </a:pPr>
            <a:r>
              <a:rPr lang="en-US" sz="5100" dirty="0" smtClean="0"/>
              <a:t>            {</a:t>
            </a:r>
          </a:p>
          <a:p>
            <a:pPr>
              <a:buNone/>
            </a:pPr>
            <a:r>
              <a:rPr lang="en-US" sz="5100" dirty="0" smtClean="0"/>
              <a:t>                </a:t>
            </a:r>
            <a:r>
              <a:rPr lang="en-US" sz="5100" dirty="0" err="1" smtClean="0"/>
              <a:t>array_variable</a:t>
            </a:r>
            <a:r>
              <a:rPr lang="en-US" sz="5100" dirty="0" smtClean="0"/>
              <a:t>[</a:t>
            </a:r>
            <a:r>
              <a:rPr lang="en-US" sz="5100" dirty="0" err="1" smtClean="0"/>
              <a:t>i</a:t>
            </a:r>
            <a:r>
              <a:rPr lang="en-US" sz="5100" dirty="0" smtClean="0"/>
              <a:t>] = </a:t>
            </a:r>
            <a:r>
              <a:rPr lang="en-US" sz="5100" dirty="0" err="1" smtClean="0"/>
              <a:t>i</a:t>
            </a:r>
            <a:r>
              <a:rPr lang="en-US" sz="5100" dirty="0" smtClean="0"/>
              <a:t>;</a:t>
            </a:r>
          </a:p>
          <a:p>
            <a:pPr>
              <a:buNone/>
            </a:pPr>
            <a:r>
              <a:rPr lang="en-US" sz="5100" dirty="0" smtClean="0"/>
              <a:t>                </a:t>
            </a:r>
            <a:r>
              <a:rPr lang="en-US" sz="5100" dirty="0" err="1" smtClean="0"/>
              <a:t>System.out.print</a:t>
            </a:r>
            <a:r>
              <a:rPr lang="en-US" sz="5100" dirty="0" smtClean="0"/>
              <a:t>(</a:t>
            </a:r>
            <a:r>
              <a:rPr lang="en-US" sz="5100" dirty="0" err="1" smtClean="0"/>
              <a:t>array_variable</a:t>
            </a:r>
            <a:r>
              <a:rPr lang="en-US" sz="5100" dirty="0" smtClean="0"/>
              <a:t>[</a:t>
            </a:r>
            <a:r>
              <a:rPr lang="en-US" sz="5100" dirty="0" err="1" smtClean="0"/>
              <a:t>i</a:t>
            </a:r>
            <a:r>
              <a:rPr lang="en-US" sz="5100" dirty="0" smtClean="0"/>
              <a:t>] + " ");</a:t>
            </a:r>
          </a:p>
          <a:p>
            <a:pPr>
              <a:buNone/>
            </a:pPr>
            <a:r>
              <a:rPr lang="en-US" sz="5100" dirty="0" smtClean="0"/>
              <a:t>                </a:t>
            </a:r>
            <a:r>
              <a:rPr lang="en-US" sz="5100" dirty="0" err="1" smtClean="0"/>
              <a:t>i</a:t>
            </a:r>
            <a:r>
              <a:rPr lang="en-US" sz="5100" dirty="0" smtClean="0"/>
              <a:t>++;</a:t>
            </a:r>
          </a:p>
          <a:p>
            <a:pPr>
              <a:buNone/>
            </a:pPr>
            <a:r>
              <a:rPr lang="en-US" sz="5100" dirty="0" smtClean="0"/>
              <a:t>            }</a:t>
            </a:r>
          </a:p>
          <a:p>
            <a:pPr>
              <a:buNone/>
            </a:pPr>
            <a:r>
              <a:rPr lang="en-US" sz="5100" dirty="0" smtClean="0"/>
              <a:t>        } </a:t>
            </a:r>
          </a:p>
          <a:p>
            <a:pPr>
              <a:buNone/>
            </a:pPr>
            <a:r>
              <a:rPr lang="en-US" sz="5100" dirty="0" smtClean="0"/>
              <a:t>    </a:t>
            </a:r>
            <a:r>
              <a:rPr lang="en-US" sz="5100" dirty="0" smtClean="0"/>
              <a:t>}</a:t>
            </a:r>
          </a:p>
          <a:p>
            <a:pPr marL="514350" indent="-514350">
              <a:buAutoNum type="alphaLcParenR"/>
            </a:pPr>
            <a:endParaRPr lang="pt-BR" sz="5100" dirty="0" smtClean="0"/>
          </a:p>
          <a:p>
            <a:pPr marL="514350" indent="-514350">
              <a:buAutoNum type="alphaLcParenR"/>
            </a:pPr>
            <a:r>
              <a:rPr lang="pt-BR" sz="5100" dirty="0" smtClean="0"/>
              <a:t>0 2 4 6 8</a:t>
            </a:r>
          </a:p>
          <a:p>
            <a:pPr marL="514350" indent="-514350">
              <a:buAutoNum type="alphaLcParenR"/>
            </a:pPr>
            <a:r>
              <a:rPr lang="pt-BR" sz="5100" dirty="0" smtClean="0"/>
              <a:t>1 3 5 7 9</a:t>
            </a:r>
            <a:endParaRPr lang="pt-BR" sz="5100" dirty="0" smtClean="0"/>
          </a:p>
          <a:p>
            <a:pPr marL="514350" indent="-514350">
              <a:buAutoNum type="alphaLcParenR"/>
            </a:pPr>
            <a:r>
              <a:rPr lang="pt-BR" sz="5100" dirty="0" smtClean="0"/>
              <a:t>0 1 2 3 4 5 6 7 8 9</a:t>
            </a:r>
            <a:endParaRPr lang="pt-BR" sz="5100" dirty="0" smtClean="0"/>
          </a:p>
          <a:p>
            <a:pPr marL="514350" indent="-514350">
              <a:buAutoNum type="alphaLcParenR"/>
            </a:pPr>
            <a:r>
              <a:rPr lang="pt-BR" sz="5100" dirty="0" smtClean="0"/>
              <a:t>1 2 3 4 5 6 7 8 9 10</a:t>
            </a:r>
          </a:p>
          <a:p>
            <a:pPr marL="514350" indent="-514350">
              <a:buAutoNum type="alphaLcParenR"/>
            </a:pPr>
            <a:endParaRPr lang="pt-BR" sz="5100" dirty="0" smtClean="0"/>
          </a:p>
          <a:p>
            <a:pPr marL="514350" indent="-514350">
              <a:buNone/>
            </a:pPr>
            <a:r>
              <a:rPr lang="en-US" sz="5100" b="1" dirty="0" smtClean="0"/>
              <a:t>Answer: a</a:t>
            </a:r>
            <a:endParaRPr lang="pt-BR" sz="5100" b="1" dirty="0" smtClean="0"/>
          </a:p>
          <a:p>
            <a:pPr marL="514350" indent="-514350">
              <a:buAutoNum type="alphaLcParenR"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7.What </a:t>
            </a:r>
            <a:r>
              <a:rPr lang="en-US" dirty="0" smtClean="0"/>
              <a:t>will be the output of the following Java code?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class evaluate 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</a:t>
            </a:r>
          </a:p>
          <a:p>
            <a:pPr>
              <a:buNone/>
            </a:pPr>
            <a:r>
              <a:rPr lang="en-US" dirty="0" smtClean="0"/>
              <a:t>            {</a:t>
            </a:r>
          </a:p>
          <a:p>
            <a:pPr>
              <a:buNone/>
            </a:pPr>
            <a:r>
              <a:rPr lang="en-US" dirty="0" smtClean="0"/>
              <a:t>	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[] = new </a:t>
            </a:r>
            <a:r>
              <a:rPr lang="en-US" dirty="0" err="1" smtClean="0"/>
              <a:t>int</a:t>
            </a:r>
            <a:r>
              <a:rPr lang="en-US" dirty="0" smtClean="0"/>
              <a:t>[] {0 , 1, 2, 3, 4, 5, 6, 7, 8, 9};</a:t>
            </a:r>
          </a:p>
          <a:p>
            <a:pPr>
              <a:buNone/>
            </a:pPr>
            <a:r>
              <a:rPr lang="en-US" dirty="0" smtClean="0"/>
              <a:t>	        </a:t>
            </a:r>
            <a:r>
              <a:rPr lang="en-US" dirty="0" err="1" smtClean="0"/>
              <a:t>int</a:t>
            </a:r>
            <a:r>
              <a:rPr lang="en-US" dirty="0" smtClean="0"/>
              <a:t> n = 6;</a:t>
            </a:r>
          </a:p>
          <a:p>
            <a:pPr>
              <a:buNone/>
            </a:pPr>
            <a:r>
              <a:rPr lang="en-US" dirty="0" smtClean="0"/>
              <a:t>                n =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arr</a:t>
            </a:r>
            <a:r>
              <a:rPr lang="en-US" dirty="0" smtClean="0"/>
              <a:t>[n] / 2];</a:t>
            </a:r>
          </a:p>
          <a:p>
            <a:pPr>
              <a:buNone/>
            </a:pPr>
            <a:r>
              <a:rPr lang="en-US" dirty="0" smtClean="0"/>
              <a:t>	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[n] / 2);</a:t>
            </a:r>
          </a:p>
          <a:p>
            <a:pPr>
              <a:buNone/>
            </a:pPr>
            <a:r>
              <a:rPr lang="en-US" dirty="0" smtClean="0"/>
              <a:t>            }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/>
              <a:t>}</a:t>
            </a:r>
          </a:p>
          <a:p>
            <a:pPr marL="514350" indent="-514350">
              <a:buAutoNum type="alphaLcParenR"/>
            </a:pPr>
            <a:r>
              <a:rPr lang="pt-BR" dirty="0" smtClean="0"/>
              <a:t>3</a:t>
            </a:r>
          </a:p>
          <a:p>
            <a:pPr marL="514350" indent="-514350">
              <a:buAutoNum type="alphaLcParenR" startAt="2"/>
            </a:pPr>
            <a:r>
              <a:rPr lang="pt-BR" dirty="0" smtClean="0"/>
              <a:t>0</a:t>
            </a:r>
          </a:p>
          <a:p>
            <a:pPr marL="514350" indent="-514350">
              <a:buAutoNum type="alphaLcParenR" startAt="2"/>
            </a:pPr>
            <a:r>
              <a:rPr lang="pt-BR" dirty="0" smtClean="0"/>
              <a:t>6</a:t>
            </a:r>
            <a:endParaRPr lang="pt-BR" dirty="0" smtClean="0"/>
          </a:p>
          <a:p>
            <a:pPr marL="514350" indent="-514350">
              <a:buAutoNum type="alphaLcParenR" startAt="2"/>
            </a:pPr>
            <a:r>
              <a:rPr lang="pt-BR" dirty="0" smtClean="0"/>
              <a:t>1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7.What </a:t>
            </a:r>
            <a:r>
              <a:rPr lang="en-US" dirty="0" smtClean="0"/>
              <a:t>will be the output of the following Java code?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class evaluate 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</a:t>
            </a:r>
          </a:p>
          <a:p>
            <a:pPr>
              <a:buNone/>
            </a:pPr>
            <a:r>
              <a:rPr lang="en-US" dirty="0" smtClean="0"/>
              <a:t>            {</a:t>
            </a:r>
          </a:p>
          <a:p>
            <a:pPr>
              <a:buNone/>
            </a:pPr>
            <a:r>
              <a:rPr lang="en-US" dirty="0" smtClean="0"/>
              <a:t>	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[] = new </a:t>
            </a:r>
            <a:r>
              <a:rPr lang="en-US" dirty="0" err="1" smtClean="0"/>
              <a:t>int</a:t>
            </a:r>
            <a:r>
              <a:rPr lang="en-US" dirty="0" smtClean="0"/>
              <a:t>[] {0 , 1, 2, 3, 4, 5, 6, 7, 8, 9};</a:t>
            </a:r>
          </a:p>
          <a:p>
            <a:pPr>
              <a:buNone/>
            </a:pPr>
            <a:r>
              <a:rPr lang="en-US" dirty="0" smtClean="0"/>
              <a:t>	        </a:t>
            </a:r>
            <a:r>
              <a:rPr lang="en-US" dirty="0" err="1" smtClean="0"/>
              <a:t>int</a:t>
            </a:r>
            <a:r>
              <a:rPr lang="en-US" dirty="0" smtClean="0"/>
              <a:t> n = 6;</a:t>
            </a:r>
          </a:p>
          <a:p>
            <a:pPr>
              <a:buNone/>
            </a:pPr>
            <a:r>
              <a:rPr lang="en-US" dirty="0" smtClean="0"/>
              <a:t>                n =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arr</a:t>
            </a:r>
            <a:r>
              <a:rPr lang="en-US" dirty="0" smtClean="0"/>
              <a:t>[n] / 2];</a:t>
            </a:r>
          </a:p>
          <a:p>
            <a:pPr>
              <a:buNone/>
            </a:pPr>
            <a:r>
              <a:rPr lang="en-US" dirty="0" smtClean="0"/>
              <a:t>	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[n] / 2);</a:t>
            </a:r>
          </a:p>
          <a:p>
            <a:pPr>
              <a:buNone/>
            </a:pPr>
            <a:r>
              <a:rPr lang="en-US" dirty="0" smtClean="0"/>
              <a:t>            }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/>
              <a:t>}</a:t>
            </a:r>
          </a:p>
          <a:p>
            <a:pPr marL="514350" indent="-514350">
              <a:buAutoNum type="alphaLcParenR"/>
            </a:pPr>
            <a:r>
              <a:rPr lang="pt-BR" dirty="0" smtClean="0"/>
              <a:t>3</a:t>
            </a:r>
          </a:p>
          <a:p>
            <a:pPr marL="514350" indent="-514350">
              <a:buAutoNum type="alphaLcParenR"/>
            </a:pPr>
            <a:r>
              <a:rPr lang="pt-BR" dirty="0" smtClean="0"/>
              <a:t>0</a:t>
            </a:r>
          </a:p>
          <a:p>
            <a:pPr marL="514350" indent="-514350">
              <a:buAutoNum type="alphaLcParenR"/>
            </a:pPr>
            <a:r>
              <a:rPr lang="pt-BR" dirty="0" smtClean="0"/>
              <a:t> 6</a:t>
            </a:r>
          </a:p>
          <a:p>
            <a:pPr marL="514350" indent="-514350">
              <a:buAutoNum type="alphaLcParenR"/>
            </a:pPr>
            <a:r>
              <a:rPr lang="pt-BR" dirty="0" smtClean="0"/>
              <a:t>1</a:t>
            </a:r>
            <a:br>
              <a:rPr lang="pt-BR" dirty="0" smtClean="0"/>
            </a:br>
            <a:endParaRPr lang="pt-BR" dirty="0" smtClean="0"/>
          </a:p>
          <a:p>
            <a:pPr marL="514350" indent="-514350">
              <a:buNone/>
            </a:pPr>
            <a:r>
              <a:rPr lang="en-US" b="1" dirty="0" smtClean="0"/>
              <a:t>Answer: </a:t>
            </a:r>
            <a:r>
              <a:rPr lang="en-US" b="1" dirty="0" smtClean="0"/>
              <a:t>d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8</a:t>
            </a:r>
            <a:r>
              <a:rPr lang="en-US" dirty="0" smtClean="0"/>
              <a:t>. What will be the output of the following Java code?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class </a:t>
            </a:r>
            <a:r>
              <a:rPr lang="en-US" dirty="0" err="1" smtClean="0"/>
              <a:t>array_output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</a:t>
            </a:r>
          </a:p>
          <a:p>
            <a:pPr>
              <a:buNone/>
            </a:pPr>
            <a:r>
              <a:rPr lang="en-US" dirty="0" smtClean="0"/>
              <a:t>        {</a:t>
            </a:r>
          </a:p>
          <a:p>
            <a:pPr>
              <a:buNone/>
            </a:pPr>
            <a:r>
              <a:rPr lang="en-US" dirty="0" smtClean="0"/>
              <a:t>            char </a:t>
            </a:r>
            <a:r>
              <a:rPr lang="en-US" dirty="0" err="1" smtClean="0"/>
              <a:t>array_variable</a:t>
            </a:r>
            <a:r>
              <a:rPr lang="en-US" dirty="0" smtClean="0"/>
              <a:t> [] = new char[10];</a:t>
            </a:r>
          </a:p>
          <a:p>
            <a:pPr>
              <a:buNone/>
            </a:pPr>
            <a:r>
              <a:rPr lang="en-US" dirty="0" smtClean="0"/>
              <a:t>	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10; ++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            {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array_variable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'</a:t>
            </a:r>
            <a:r>
              <a:rPr lang="en-US" dirty="0" err="1" smtClean="0"/>
              <a:t>i</a:t>
            </a:r>
            <a:r>
              <a:rPr lang="en-US" dirty="0" smtClean="0"/>
              <a:t>';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System.out.print</a:t>
            </a:r>
            <a:r>
              <a:rPr lang="en-US" dirty="0" smtClean="0"/>
              <a:t>(</a:t>
            </a:r>
            <a:r>
              <a:rPr lang="en-US" dirty="0" err="1" smtClean="0"/>
              <a:t>array_variable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+ "");</a:t>
            </a:r>
          </a:p>
          <a:p>
            <a:pPr>
              <a:buNone/>
            </a:pPr>
            <a:r>
              <a:rPr lang="en-US" dirty="0" smtClean="0"/>
              <a:t>            }</a:t>
            </a:r>
          </a:p>
          <a:p>
            <a:pPr>
              <a:buNone/>
            </a:pPr>
            <a:r>
              <a:rPr lang="en-US" dirty="0" smtClean="0"/>
              <a:t>        }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/>
              <a:t>}</a:t>
            </a:r>
          </a:p>
          <a:p>
            <a:pPr marL="514350" indent="-514350">
              <a:buAutoNum type="alphaLcParenR"/>
            </a:pPr>
            <a:r>
              <a:rPr lang="en-US" dirty="0" smtClean="0"/>
              <a:t>1 </a:t>
            </a:r>
            <a:r>
              <a:rPr lang="en-US" dirty="0" smtClean="0"/>
              <a:t>2 3 4 5 6 7 8 9 </a:t>
            </a:r>
            <a:r>
              <a:rPr lang="en-US" dirty="0" smtClean="0"/>
              <a:t>10</a:t>
            </a:r>
          </a:p>
          <a:p>
            <a:pPr marL="514350" indent="-514350">
              <a:buAutoNum type="alphaLcParenR" startAt="2"/>
            </a:pPr>
            <a:r>
              <a:rPr lang="en-US" dirty="0" smtClean="0"/>
              <a:t>0 </a:t>
            </a:r>
            <a:r>
              <a:rPr lang="en-US" dirty="0" smtClean="0"/>
              <a:t>1 2 3 4 5 6 7 8 9 </a:t>
            </a:r>
            <a:r>
              <a:rPr lang="en-US" dirty="0" smtClean="0"/>
              <a:t>10</a:t>
            </a:r>
          </a:p>
          <a:p>
            <a:pPr marL="514350" indent="-514350">
              <a:buAutoNum type="alphaLcParenR" startAt="3"/>
            </a:pP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j k l m n o p q </a:t>
            </a:r>
            <a:r>
              <a:rPr lang="en-US" dirty="0" smtClean="0"/>
              <a:t>r</a:t>
            </a:r>
          </a:p>
          <a:p>
            <a:pPr marL="514350" indent="-514350">
              <a:buAutoNum type="alphaLcParenR" startAt="3"/>
            </a:pP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514350" indent="-514350">
              <a:buAutoNum type="alphaLcParenR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8. What will be the output of the following Java code?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class </a:t>
            </a:r>
            <a:r>
              <a:rPr lang="en-US" dirty="0" err="1" smtClean="0"/>
              <a:t>array_output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</a:t>
            </a:r>
          </a:p>
          <a:p>
            <a:pPr>
              <a:buNone/>
            </a:pPr>
            <a:r>
              <a:rPr lang="en-US" dirty="0" smtClean="0"/>
              <a:t>        {</a:t>
            </a:r>
          </a:p>
          <a:p>
            <a:pPr>
              <a:buNone/>
            </a:pPr>
            <a:r>
              <a:rPr lang="en-US" dirty="0" smtClean="0"/>
              <a:t>            char </a:t>
            </a:r>
            <a:r>
              <a:rPr lang="en-US" dirty="0" err="1" smtClean="0"/>
              <a:t>array_variable</a:t>
            </a:r>
            <a:r>
              <a:rPr lang="en-US" dirty="0" smtClean="0"/>
              <a:t> [] = new char[10];</a:t>
            </a:r>
          </a:p>
          <a:p>
            <a:pPr>
              <a:buNone/>
            </a:pPr>
            <a:r>
              <a:rPr lang="en-US" dirty="0" smtClean="0"/>
              <a:t>	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10; ++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            {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array_variable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'</a:t>
            </a:r>
            <a:r>
              <a:rPr lang="en-US" dirty="0" err="1" smtClean="0"/>
              <a:t>i</a:t>
            </a:r>
            <a:r>
              <a:rPr lang="en-US" dirty="0" smtClean="0"/>
              <a:t>';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System.out.print</a:t>
            </a:r>
            <a:r>
              <a:rPr lang="en-US" dirty="0" smtClean="0"/>
              <a:t>(</a:t>
            </a:r>
            <a:r>
              <a:rPr lang="en-US" dirty="0" err="1" smtClean="0"/>
              <a:t>array_variable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+ "");</a:t>
            </a:r>
          </a:p>
          <a:p>
            <a:pPr>
              <a:buNone/>
            </a:pPr>
            <a:r>
              <a:rPr lang="en-US" dirty="0" smtClean="0"/>
              <a:t>            }</a:t>
            </a:r>
          </a:p>
          <a:p>
            <a:pPr>
              <a:buNone/>
            </a:pPr>
            <a:r>
              <a:rPr lang="en-US" dirty="0" smtClean="0"/>
              <a:t>        } 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 marL="514350" indent="-514350">
              <a:buAutoNum type="alphaLcParenR"/>
            </a:pPr>
            <a:r>
              <a:rPr lang="en-US" dirty="0" smtClean="0"/>
              <a:t>1 2 3 4 5 6 7 8 9 </a:t>
            </a:r>
            <a:r>
              <a:rPr lang="en-US" dirty="0" smtClean="0"/>
              <a:t>10</a:t>
            </a:r>
          </a:p>
          <a:p>
            <a:pPr marL="514350" indent="-514350">
              <a:buAutoNum type="alphaLcParenR"/>
            </a:pPr>
            <a:r>
              <a:rPr lang="en-US" dirty="0" smtClean="0"/>
              <a:t>0 </a:t>
            </a:r>
            <a:r>
              <a:rPr lang="en-US" dirty="0" smtClean="0"/>
              <a:t>1 2 3 4 5 6 7 8 9 </a:t>
            </a:r>
            <a:r>
              <a:rPr lang="en-US" dirty="0" smtClean="0"/>
              <a:t>10</a:t>
            </a:r>
          </a:p>
          <a:p>
            <a:pPr marL="514350" indent="-514350">
              <a:buAutoNum type="alphaLcParenR"/>
            </a:pP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j k l m n o p q </a:t>
            </a:r>
            <a:r>
              <a:rPr lang="en-US" dirty="0" smtClean="0"/>
              <a:t>r</a:t>
            </a:r>
          </a:p>
          <a:p>
            <a:pPr marL="514350" indent="-514350">
              <a:buAutoNum type="alphaLcParenR"/>
            </a:pP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514350" indent="-514350">
              <a:buAutoNum type="alphaLcParenR"/>
            </a:pPr>
            <a:endParaRPr lang="en-US" dirty="0" smtClean="0"/>
          </a:p>
          <a:p>
            <a:pPr marL="514350" indent="-514350">
              <a:buNone/>
            </a:pPr>
            <a:r>
              <a:rPr lang="en-US" b="1" dirty="0" smtClean="0"/>
              <a:t>Answer: 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9. What will be the output of the following Java code?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class </a:t>
            </a:r>
            <a:r>
              <a:rPr lang="en-US" dirty="0" err="1" smtClean="0"/>
              <a:t>array_output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</a:t>
            </a:r>
          </a:p>
          <a:p>
            <a:pPr>
              <a:buNone/>
            </a:pPr>
            <a:r>
              <a:rPr lang="en-US" dirty="0" smtClean="0"/>
              <a:t>        {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array_variable</a:t>
            </a:r>
            <a:r>
              <a:rPr lang="en-US" dirty="0" smtClean="0"/>
              <a:t>[][] = {{ 1, 2, 3}, { 4 , 5, 6}, { 7, 8, 9}};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int</a:t>
            </a:r>
            <a:r>
              <a:rPr lang="en-US" dirty="0" smtClean="0"/>
              <a:t> sum = 0;</a:t>
            </a:r>
          </a:p>
          <a:p>
            <a:pPr>
              <a:buNone/>
            </a:pPr>
            <a:r>
              <a:rPr lang="en-US" dirty="0" smtClean="0"/>
              <a:t>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3; 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        for (</a:t>
            </a:r>
            <a:r>
              <a:rPr lang="en-US" dirty="0" err="1" smtClean="0"/>
              <a:t>int</a:t>
            </a:r>
            <a:r>
              <a:rPr lang="en-US" dirty="0" smtClean="0"/>
              <a:t> j = 0; j &lt;  3 ; ++j)</a:t>
            </a:r>
          </a:p>
          <a:p>
            <a:pPr>
              <a:buNone/>
            </a:pPr>
            <a:r>
              <a:rPr lang="en-US" dirty="0" smtClean="0"/>
              <a:t>                    sum = sum + </a:t>
            </a:r>
            <a:r>
              <a:rPr lang="en-US" dirty="0" err="1" smtClean="0"/>
              <a:t>array_variable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System.out.print</a:t>
            </a:r>
            <a:r>
              <a:rPr lang="en-US" dirty="0" smtClean="0"/>
              <a:t>(sum / 5);</a:t>
            </a:r>
          </a:p>
          <a:p>
            <a:pPr>
              <a:buNone/>
            </a:pPr>
            <a:r>
              <a:rPr lang="en-US" dirty="0" smtClean="0"/>
              <a:t>        }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/>
              <a:t>}</a:t>
            </a:r>
          </a:p>
          <a:p>
            <a:pPr marL="514350" indent="-514350">
              <a:buAutoNum type="alphaLcParenR"/>
            </a:pPr>
            <a:r>
              <a:rPr lang="pt-BR" dirty="0" smtClean="0"/>
              <a:t>8</a:t>
            </a:r>
          </a:p>
          <a:p>
            <a:pPr marL="514350" indent="-514350">
              <a:buAutoNum type="alphaLcParenR"/>
            </a:pPr>
            <a:r>
              <a:rPr lang="pt-BR" dirty="0" smtClean="0"/>
              <a:t>9</a:t>
            </a:r>
          </a:p>
          <a:p>
            <a:pPr marL="514350" indent="-514350">
              <a:buAutoNum type="alphaLcParenR"/>
            </a:pPr>
            <a:r>
              <a:rPr lang="pt-BR" dirty="0" smtClean="0"/>
              <a:t>10</a:t>
            </a:r>
          </a:p>
          <a:p>
            <a:pPr marL="514350" indent="-514350">
              <a:buAutoNum type="alphaLcParenR"/>
            </a:pPr>
            <a:r>
              <a:rPr lang="pt-BR" dirty="0" smtClean="0"/>
              <a:t>11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9. What will be the output of the following Java code?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class </a:t>
            </a:r>
            <a:r>
              <a:rPr lang="en-US" dirty="0" err="1" smtClean="0"/>
              <a:t>array_output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</a:t>
            </a:r>
          </a:p>
          <a:p>
            <a:pPr>
              <a:buNone/>
            </a:pPr>
            <a:r>
              <a:rPr lang="en-US" dirty="0" smtClean="0"/>
              <a:t>        {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array_variable</a:t>
            </a:r>
            <a:r>
              <a:rPr lang="en-US" dirty="0" smtClean="0"/>
              <a:t>[][] = {{ 1, 2, 3}, { 4 , 5, 6}, { 7, 8, 9}};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int</a:t>
            </a:r>
            <a:r>
              <a:rPr lang="en-US" dirty="0" smtClean="0"/>
              <a:t> sum = 0;</a:t>
            </a:r>
          </a:p>
          <a:p>
            <a:pPr>
              <a:buNone/>
            </a:pPr>
            <a:r>
              <a:rPr lang="en-US" dirty="0" smtClean="0"/>
              <a:t>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3; 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        for (</a:t>
            </a:r>
            <a:r>
              <a:rPr lang="en-US" dirty="0" err="1" smtClean="0"/>
              <a:t>int</a:t>
            </a:r>
            <a:r>
              <a:rPr lang="en-US" dirty="0" smtClean="0"/>
              <a:t> j = 0; j &lt;  3 ; ++j)</a:t>
            </a:r>
          </a:p>
          <a:p>
            <a:pPr>
              <a:buNone/>
            </a:pPr>
            <a:r>
              <a:rPr lang="en-US" dirty="0" smtClean="0"/>
              <a:t>                    sum = sum + </a:t>
            </a:r>
            <a:r>
              <a:rPr lang="en-US" dirty="0" err="1" smtClean="0"/>
              <a:t>array_variable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System.out.print</a:t>
            </a:r>
            <a:r>
              <a:rPr lang="en-US" dirty="0" smtClean="0"/>
              <a:t>(sum / 5);</a:t>
            </a:r>
          </a:p>
          <a:p>
            <a:pPr>
              <a:buNone/>
            </a:pPr>
            <a:r>
              <a:rPr lang="en-US" dirty="0" smtClean="0"/>
              <a:t>        }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AutoNum type="alphaLcParenR"/>
            </a:pPr>
            <a:r>
              <a:rPr lang="pt-BR" dirty="0" smtClean="0"/>
              <a:t>8</a:t>
            </a:r>
          </a:p>
          <a:p>
            <a:pPr marL="514350" indent="-514350">
              <a:buAutoNum type="alphaLcParenR"/>
            </a:pPr>
            <a:r>
              <a:rPr lang="pt-BR" dirty="0" smtClean="0"/>
              <a:t>9</a:t>
            </a:r>
          </a:p>
          <a:p>
            <a:pPr marL="514350" indent="-514350">
              <a:buAutoNum type="alphaLcParenR"/>
            </a:pPr>
            <a:r>
              <a:rPr lang="pt-BR" dirty="0" smtClean="0"/>
              <a:t>10</a:t>
            </a:r>
          </a:p>
          <a:p>
            <a:pPr marL="514350" indent="-514350">
              <a:buAutoNum type="alphaLcParenR"/>
            </a:pPr>
            <a:r>
              <a:rPr lang="pt-BR" dirty="0" smtClean="0"/>
              <a:t>11</a:t>
            </a:r>
          </a:p>
          <a:p>
            <a:pPr marL="514350" indent="-514350">
              <a:buAutoNum type="alphaLcParenR"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Answer: b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1. Which of these operators is used to allocate memory to array variable in Java?</a:t>
            </a:r>
            <a:br>
              <a:rPr lang="en-US" dirty="0" smtClean="0"/>
            </a:br>
            <a:r>
              <a:rPr lang="en-US" dirty="0" smtClean="0"/>
              <a:t>a) </a:t>
            </a:r>
            <a:r>
              <a:rPr lang="en-US" dirty="0" err="1" smtClean="0"/>
              <a:t>malloc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b) </a:t>
            </a:r>
            <a:r>
              <a:rPr lang="en-US" dirty="0" err="1" smtClean="0"/>
              <a:t>alloc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c) new</a:t>
            </a:r>
            <a:br>
              <a:rPr lang="en-US" dirty="0" smtClean="0"/>
            </a:br>
            <a:r>
              <a:rPr lang="en-US" dirty="0" smtClean="0"/>
              <a:t>d) new </a:t>
            </a:r>
            <a:r>
              <a:rPr lang="en-US" dirty="0" err="1" smtClean="0"/>
              <a:t>malloc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10.Which </a:t>
            </a:r>
            <a:r>
              <a:rPr lang="en-US" dirty="0" smtClean="0"/>
              <a:t>of the following create an empty two-dimensional array with dimensions 2×2?</a:t>
            </a:r>
          </a:p>
          <a:p>
            <a:pPr>
              <a:buNone/>
            </a:pPr>
            <a:r>
              <a:rPr lang="en-US" dirty="0" smtClean="0"/>
              <a:t>A. </a:t>
            </a:r>
            <a:r>
              <a:rPr lang="en-US" dirty="0" err="1" smtClean="0"/>
              <a:t>int</a:t>
            </a:r>
            <a:r>
              <a:rPr lang="en-US" dirty="0" smtClean="0"/>
              <a:t>[][] blue = new </a:t>
            </a:r>
            <a:r>
              <a:rPr lang="en-US" dirty="0" err="1" smtClean="0"/>
              <a:t>int</a:t>
            </a:r>
            <a:r>
              <a:rPr lang="en-US" dirty="0" smtClean="0"/>
              <a:t>[2, 2];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B. </a:t>
            </a:r>
            <a:r>
              <a:rPr lang="en-US" dirty="0" err="1" smtClean="0"/>
              <a:t>int</a:t>
            </a:r>
            <a:r>
              <a:rPr lang="en-US" dirty="0" smtClean="0"/>
              <a:t>[][] blue = new </a:t>
            </a:r>
            <a:r>
              <a:rPr lang="en-US" dirty="0" err="1" smtClean="0"/>
              <a:t>int</a:t>
            </a:r>
            <a:r>
              <a:rPr lang="en-US" dirty="0" smtClean="0"/>
              <a:t>[2], [2];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C. </a:t>
            </a:r>
            <a:r>
              <a:rPr lang="en-US" dirty="0" err="1" smtClean="0"/>
              <a:t>int</a:t>
            </a:r>
            <a:r>
              <a:rPr lang="en-US" dirty="0" smtClean="0"/>
              <a:t>[][] blue = new </a:t>
            </a:r>
            <a:r>
              <a:rPr lang="en-US" dirty="0" err="1" smtClean="0"/>
              <a:t>int</a:t>
            </a:r>
            <a:r>
              <a:rPr lang="en-US" dirty="0" smtClean="0"/>
              <a:t>[2][2];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D. </a:t>
            </a:r>
            <a:r>
              <a:rPr lang="en-US" dirty="0" err="1" smtClean="0"/>
              <a:t>int</a:t>
            </a:r>
            <a:r>
              <a:rPr lang="en-US" dirty="0" smtClean="0"/>
              <a:t>[][] blue = new </a:t>
            </a:r>
            <a:r>
              <a:rPr lang="en-US" dirty="0" err="1" smtClean="0"/>
              <a:t>int</a:t>
            </a:r>
            <a:r>
              <a:rPr lang="en-US" dirty="0" smtClean="0"/>
              <a:t>[2 x 2];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10.Which </a:t>
            </a:r>
            <a:r>
              <a:rPr lang="en-US" dirty="0" smtClean="0"/>
              <a:t>of the following create an empty two-dimensional array with dimensions 2×2?</a:t>
            </a:r>
          </a:p>
          <a:p>
            <a:pPr>
              <a:buNone/>
            </a:pPr>
            <a:r>
              <a:rPr lang="en-US" dirty="0" smtClean="0"/>
              <a:t>A. </a:t>
            </a:r>
            <a:r>
              <a:rPr lang="en-US" dirty="0" err="1" smtClean="0"/>
              <a:t>int</a:t>
            </a:r>
            <a:r>
              <a:rPr lang="en-US" dirty="0" smtClean="0"/>
              <a:t>[][] blue = new </a:t>
            </a:r>
            <a:r>
              <a:rPr lang="en-US" dirty="0" err="1" smtClean="0"/>
              <a:t>int</a:t>
            </a:r>
            <a:r>
              <a:rPr lang="en-US" dirty="0" smtClean="0"/>
              <a:t>[2, 2];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B. </a:t>
            </a:r>
            <a:r>
              <a:rPr lang="en-US" dirty="0" err="1" smtClean="0"/>
              <a:t>int</a:t>
            </a:r>
            <a:r>
              <a:rPr lang="en-US" dirty="0" smtClean="0"/>
              <a:t>[][] blue = new </a:t>
            </a:r>
            <a:r>
              <a:rPr lang="en-US" dirty="0" err="1" smtClean="0"/>
              <a:t>int</a:t>
            </a:r>
            <a:r>
              <a:rPr lang="en-US" dirty="0" smtClean="0"/>
              <a:t>[2], [2];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C. </a:t>
            </a:r>
            <a:r>
              <a:rPr lang="en-US" dirty="0" err="1" smtClean="0"/>
              <a:t>int</a:t>
            </a:r>
            <a:r>
              <a:rPr lang="en-US" dirty="0" smtClean="0"/>
              <a:t>[][] blue = new </a:t>
            </a:r>
            <a:r>
              <a:rPr lang="en-US" dirty="0" err="1" smtClean="0"/>
              <a:t>int</a:t>
            </a:r>
            <a:r>
              <a:rPr lang="en-US" dirty="0" smtClean="0"/>
              <a:t>[2][2];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D. </a:t>
            </a:r>
            <a:r>
              <a:rPr lang="en-US" dirty="0" err="1" smtClean="0"/>
              <a:t>int</a:t>
            </a:r>
            <a:r>
              <a:rPr lang="en-US" dirty="0" smtClean="0"/>
              <a:t>[][] blue = new </a:t>
            </a:r>
            <a:r>
              <a:rPr lang="en-US" dirty="0" err="1" smtClean="0"/>
              <a:t>int</a:t>
            </a:r>
            <a:r>
              <a:rPr lang="en-US" dirty="0" smtClean="0"/>
              <a:t>[2 x 2];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Answer: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[][] blue = new </a:t>
            </a:r>
            <a:r>
              <a:rPr lang="en-US" dirty="0" err="1" smtClean="0"/>
              <a:t>int</a:t>
            </a:r>
            <a:r>
              <a:rPr lang="en-US" dirty="0" smtClean="0"/>
              <a:t>[2][2];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Which </a:t>
            </a:r>
            <a:r>
              <a:rPr lang="en-US" dirty="0" smtClean="0"/>
              <a:t>of these operators is used to allocate memory to array variable in Java?</a:t>
            </a:r>
            <a:br>
              <a:rPr lang="en-US" dirty="0" smtClean="0"/>
            </a:br>
            <a:r>
              <a:rPr lang="en-US" dirty="0" smtClean="0"/>
              <a:t>a) </a:t>
            </a:r>
            <a:r>
              <a:rPr lang="en-US" dirty="0" err="1" smtClean="0"/>
              <a:t>malloc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b) </a:t>
            </a:r>
            <a:r>
              <a:rPr lang="en-US" dirty="0" err="1" smtClean="0"/>
              <a:t>alloc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c) new</a:t>
            </a:r>
            <a:br>
              <a:rPr lang="en-US" dirty="0" smtClean="0"/>
            </a:br>
            <a:r>
              <a:rPr lang="en-US" dirty="0" smtClean="0"/>
              <a:t>d) new </a:t>
            </a:r>
            <a:r>
              <a:rPr lang="en-US" dirty="0" err="1" smtClean="0"/>
              <a:t>malloc</a:t>
            </a: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r>
              <a:rPr lang="en-US" b="1" dirty="0" smtClean="0"/>
              <a:t>Answer: c</a:t>
            </a:r>
            <a:endParaRPr lang="en-US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2. Which of these is an incorrect array declaration?</a:t>
            </a:r>
            <a:br>
              <a:rPr lang="en-US" dirty="0" smtClean="0"/>
            </a:br>
            <a:r>
              <a:rPr lang="en-US" dirty="0" smtClean="0"/>
              <a:t>a)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[] = new </a:t>
            </a:r>
            <a:r>
              <a:rPr lang="en-US" dirty="0" err="1" smtClean="0"/>
              <a:t>int</a:t>
            </a:r>
            <a:r>
              <a:rPr lang="en-US" dirty="0" smtClean="0"/>
              <a:t>[5]</a:t>
            </a:r>
            <a:br>
              <a:rPr lang="en-US" dirty="0" smtClean="0"/>
            </a:br>
            <a:r>
              <a:rPr lang="en-US" dirty="0" smtClean="0"/>
              <a:t>b) </a:t>
            </a:r>
            <a:r>
              <a:rPr lang="en-US" dirty="0" err="1" smtClean="0"/>
              <a:t>int</a:t>
            </a:r>
            <a:r>
              <a:rPr lang="en-US" dirty="0" smtClean="0"/>
              <a:t> [] </a:t>
            </a:r>
            <a:r>
              <a:rPr lang="en-US" dirty="0" err="1" smtClean="0"/>
              <a:t>arr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[5]</a:t>
            </a:r>
            <a:br>
              <a:rPr lang="en-US" dirty="0" smtClean="0"/>
            </a:br>
            <a:r>
              <a:rPr lang="en-US" dirty="0" smtClean="0"/>
              <a:t>c)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[] = new </a:t>
            </a:r>
            <a:r>
              <a:rPr lang="en-US" dirty="0" err="1" smtClean="0"/>
              <a:t>int</a:t>
            </a:r>
            <a:r>
              <a:rPr lang="en-US" dirty="0" smtClean="0"/>
              <a:t>[5]</a:t>
            </a:r>
            <a:br>
              <a:rPr lang="en-US" dirty="0" smtClean="0"/>
            </a:br>
            <a:r>
              <a:rPr lang="en-US" dirty="0" smtClean="0"/>
              <a:t>d)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[] = </a:t>
            </a:r>
            <a:r>
              <a:rPr lang="en-US" dirty="0" err="1" smtClean="0"/>
              <a:t>int</a:t>
            </a:r>
            <a:r>
              <a:rPr lang="en-US" dirty="0" smtClean="0"/>
              <a:t> [5] new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2. Which of these is an incorrect array declaration?</a:t>
            </a:r>
            <a:br>
              <a:rPr lang="en-US" dirty="0" smtClean="0"/>
            </a:br>
            <a:r>
              <a:rPr lang="en-US" dirty="0" smtClean="0"/>
              <a:t>a)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[] = new </a:t>
            </a:r>
            <a:r>
              <a:rPr lang="en-US" dirty="0" err="1" smtClean="0"/>
              <a:t>int</a:t>
            </a:r>
            <a:r>
              <a:rPr lang="en-US" dirty="0" smtClean="0"/>
              <a:t>[5]</a:t>
            </a:r>
            <a:br>
              <a:rPr lang="en-US" dirty="0" smtClean="0"/>
            </a:br>
            <a:r>
              <a:rPr lang="en-US" dirty="0" smtClean="0"/>
              <a:t>b) </a:t>
            </a:r>
            <a:r>
              <a:rPr lang="en-US" dirty="0" err="1" smtClean="0"/>
              <a:t>int</a:t>
            </a:r>
            <a:r>
              <a:rPr lang="en-US" dirty="0" smtClean="0"/>
              <a:t> [] </a:t>
            </a:r>
            <a:r>
              <a:rPr lang="en-US" dirty="0" err="1" smtClean="0"/>
              <a:t>arr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[5]</a:t>
            </a:r>
            <a:br>
              <a:rPr lang="en-US" dirty="0" smtClean="0"/>
            </a:br>
            <a:r>
              <a:rPr lang="en-US" dirty="0" smtClean="0"/>
              <a:t>c)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[] = new </a:t>
            </a:r>
            <a:r>
              <a:rPr lang="en-US" dirty="0" err="1" smtClean="0"/>
              <a:t>int</a:t>
            </a:r>
            <a:r>
              <a:rPr lang="en-US" dirty="0" smtClean="0"/>
              <a:t>[5]</a:t>
            </a:r>
            <a:br>
              <a:rPr lang="en-US" dirty="0" smtClean="0"/>
            </a:br>
            <a:r>
              <a:rPr lang="en-US" dirty="0" smtClean="0"/>
              <a:t>d)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[] = </a:t>
            </a:r>
            <a:r>
              <a:rPr lang="en-US" dirty="0" err="1" smtClean="0"/>
              <a:t>int</a:t>
            </a:r>
            <a:r>
              <a:rPr lang="en-US" dirty="0" smtClean="0"/>
              <a:t> [5] </a:t>
            </a:r>
            <a:r>
              <a:rPr lang="en-US" dirty="0" smtClean="0"/>
              <a:t>new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Answer</a:t>
            </a:r>
            <a:r>
              <a:rPr lang="en-US" b="1" dirty="0" smtClean="0"/>
              <a:t>: d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3. What will be the output of the following Java code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[] =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b="1" dirty="0" err="1" smtClean="0"/>
              <a:t>int</a:t>
            </a:r>
            <a:r>
              <a:rPr lang="en-US" dirty="0" smtClean="0"/>
              <a:t> [5];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a</a:t>
            </a:r>
            <a:r>
              <a:rPr lang="en-US" dirty="0" smtClean="0"/>
              <a:t>) 0</a:t>
            </a:r>
            <a:br>
              <a:rPr lang="en-US" dirty="0" smtClean="0"/>
            </a:br>
            <a:r>
              <a:rPr lang="en-US" dirty="0" smtClean="0"/>
              <a:t>b) value stored in </a:t>
            </a:r>
            <a:r>
              <a:rPr lang="en-US" dirty="0" err="1" smtClean="0"/>
              <a:t>arr</a:t>
            </a:r>
            <a:r>
              <a:rPr lang="en-US" dirty="0" smtClean="0"/>
              <a:t>[0]</a:t>
            </a:r>
            <a:br>
              <a:rPr lang="en-US" dirty="0" smtClean="0"/>
            </a:br>
            <a:r>
              <a:rPr lang="en-US" dirty="0" smtClean="0"/>
              <a:t>c) 00000</a:t>
            </a:r>
            <a:br>
              <a:rPr lang="en-US" dirty="0" smtClean="0"/>
            </a:br>
            <a:r>
              <a:rPr lang="en-US" dirty="0" smtClean="0"/>
              <a:t>d) Class name@ </a:t>
            </a:r>
            <a:r>
              <a:rPr lang="en-US" dirty="0" err="1" smtClean="0"/>
              <a:t>hashcode</a:t>
            </a:r>
            <a:r>
              <a:rPr lang="en-US" dirty="0" smtClean="0"/>
              <a:t> in hexadecimal form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3. What will be the output of the following Java code?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[] =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b="1" dirty="0" err="1" smtClean="0"/>
              <a:t>int</a:t>
            </a:r>
            <a:r>
              <a:rPr lang="en-US" dirty="0" smtClean="0"/>
              <a:t> [5];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a) 0</a:t>
            </a:r>
            <a:br>
              <a:rPr lang="en-US" dirty="0" smtClean="0"/>
            </a:br>
            <a:r>
              <a:rPr lang="en-US" dirty="0" smtClean="0"/>
              <a:t>b) value stored in </a:t>
            </a:r>
            <a:r>
              <a:rPr lang="en-US" dirty="0" err="1" smtClean="0"/>
              <a:t>arr</a:t>
            </a:r>
            <a:r>
              <a:rPr lang="en-US" dirty="0" smtClean="0"/>
              <a:t>[0]</a:t>
            </a:r>
            <a:br>
              <a:rPr lang="en-US" dirty="0" smtClean="0"/>
            </a:br>
            <a:r>
              <a:rPr lang="en-US" dirty="0" smtClean="0"/>
              <a:t>c) 00000</a:t>
            </a:r>
            <a:br>
              <a:rPr lang="en-US" dirty="0" smtClean="0"/>
            </a:br>
            <a:r>
              <a:rPr lang="en-US" dirty="0" smtClean="0"/>
              <a:t>d) Class name@ </a:t>
            </a:r>
            <a:r>
              <a:rPr lang="en-US" dirty="0" err="1" smtClean="0"/>
              <a:t>hashcode</a:t>
            </a:r>
            <a:r>
              <a:rPr lang="en-US" dirty="0" smtClean="0"/>
              <a:t> in hexadecimal form</a:t>
            </a:r>
          </a:p>
          <a:p>
            <a:pPr>
              <a:buNone/>
            </a:pPr>
            <a:r>
              <a:rPr lang="en-US" b="1" dirty="0" smtClean="0"/>
              <a:t>Answer: </a:t>
            </a:r>
            <a:r>
              <a:rPr lang="en-US" b="1" dirty="0" smtClean="0"/>
              <a:t>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4. Which of these is an incorrect Statement?</a:t>
            </a:r>
            <a:br>
              <a:rPr lang="en-US" dirty="0" smtClean="0"/>
            </a:br>
            <a:r>
              <a:rPr lang="en-US" dirty="0" smtClean="0"/>
              <a:t>a) It is necessary to use new operator to initialize an array</a:t>
            </a:r>
            <a:br>
              <a:rPr lang="en-US" dirty="0" smtClean="0"/>
            </a:br>
            <a:r>
              <a:rPr lang="en-US" dirty="0" smtClean="0"/>
              <a:t>b) Array can be initialized using comma separated expressions surrounded by curly braces</a:t>
            </a:r>
            <a:br>
              <a:rPr lang="en-US" dirty="0" smtClean="0"/>
            </a:br>
            <a:r>
              <a:rPr lang="en-US" dirty="0" smtClean="0"/>
              <a:t>c) Array can be initialized when they are declared</a:t>
            </a:r>
            <a:br>
              <a:rPr lang="en-US" dirty="0" smtClean="0"/>
            </a:br>
            <a:r>
              <a:rPr lang="en-US" dirty="0" smtClean="0"/>
              <a:t>d) None of the mentioned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4. Which of these is an incorrect Statement?</a:t>
            </a:r>
            <a:br>
              <a:rPr lang="en-US" dirty="0" smtClean="0"/>
            </a:br>
            <a:r>
              <a:rPr lang="en-US" dirty="0" smtClean="0"/>
              <a:t>a) It is necessary to use new operator to initialize an array</a:t>
            </a:r>
            <a:br>
              <a:rPr lang="en-US" dirty="0" smtClean="0"/>
            </a:br>
            <a:r>
              <a:rPr lang="en-US" dirty="0" smtClean="0"/>
              <a:t>b) Array can be initialized using comma separated expressions surrounded by curly braces</a:t>
            </a:r>
            <a:br>
              <a:rPr lang="en-US" dirty="0" smtClean="0"/>
            </a:br>
            <a:r>
              <a:rPr lang="en-US" dirty="0" smtClean="0"/>
              <a:t>c) Array can be initialized when they are declared</a:t>
            </a:r>
            <a:br>
              <a:rPr lang="en-US" dirty="0" smtClean="0"/>
            </a:br>
            <a:r>
              <a:rPr lang="en-US" dirty="0" smtClean="0"/>
              <a:t>d) None of the </a:t>
            </a:r>
            <a:r>
              <a:rPr lang="en-US" dirty="0" smtClean="0"/>
              <a:t>mentioned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Answer: a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672</Words>
  <Application>Microsoft Office PowerPoint</Application>
  <PresentationFormat>On-screen Show (4:3)</PresentationFormat>
  <Paragraphs>210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sritw</dc:creator>
  <cp:lastModifiedBy>sritw</cp:lastModifiedBy>
  <cp:revision>3</cp:revision>
  <dcterms:created xsi:type="dcterms:W3CDTF">2006-08-16T00:00:00Z</dcterms:created>
  <dcterms:modified xsi:type="dcterms:W3CDTF">2022-09-29T08:45:24Z</dcterms:modified>
</cp:coreProperties>
</file>