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4E19D-527B-4FD1-BA85-8E633AB8E2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02D3E-8D0C-4655-B175-A231E41CD6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Switch statements checks for equality between the controlling variable and its constant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2D3E-8D0C-4655-B175-A231E41CD6A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var2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initialised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1. The conditional statement returns false and the else part gets executed.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selection_statements.java $ java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selection_statements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2D3E-8D0C-4655-B175-A231E41CD6A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Whenever y is divisible by x remainder body of loop is skipped by continue statement, therefore if condition y == 8 is never true as when y is 8, remainder body of loop is skipped by continue statements of first if. Control comes to print statement only in cases when y is odd.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jump_statments.java $ java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jump_statments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1 3 5 7 9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2D3E-8D0C-4655-B175-A231E41CD6A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Every final variable is compile time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2D3E-8D0C-4655-B175-A231E41CD6A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b &gt;&gt; 1 in if returns 5 which is equal to a i:e 5, therefore body of if is executed and block second is exited. Control goes to end of the block second executing the last print statement, printing 10.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Output.java $ java Output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2D3E-8D0C-4655-B175-A231E41CD6A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Which of this statement is incorrect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switch statement is more efficient than a set of nested </a:t>
            </a:r>
            <a:r>
              <a:rPr lang="en-US" dirty="0" smtClean="0"/>
              <a:t>ifs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two case constants in the same switch can have identical </a:t>
            </a:r>
            <a:r>
              <a:rPr lang="en-US" dirty="0" smtClean="0"/>
              <a:t>values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switch statement can only test for equality, whereas if statement can evaluate any type of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expression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it is possible to create a nested switch statements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Which of this statement is incorrect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switch statement is more efficient than a set of nested </a:t>
            </a:r>
            <a:r>
              <a:rPr lang="en-US" dirty="0" smtClean="0"/>
              <a:t>ifs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two case constants in the same switch can have identical </a:t>
            </a:r>
            <a:r>
              <a:rPr lang="en-US" dirty="0" smtClean="0"/>
              <a:t>values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switch statement can only test for equality, whereas if statement can evaluate any type of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expression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it is possible to create a nested switch </a:t>
            </a:r>
            <a:r>
              <a:rPr lang="en-US" dirty="0" smtClean="0"/>
              <a:t>statements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 b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</a:t>
            </a:r>
            <a:r>
              <a:rPr lang="en-US" dirty="0" smtClean="0"/>
              <a:t>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selection_statements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var1 = 5;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var2 = 6;</a:t>
            </a:r>
          </a:p>
          <a:p>
            <a:pPr>
              <a:buNone/>
            </a:pPr>
            <a:r>
              <a:rPr lang="en-US" dirty="0" smtClean="0"/>
              <a:t>            if ((var2 = 1) == var1)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(var2);</a:t>
            </a:r>
          </a:p>
          <a:p>
            <a:pPr>
              <a:buNone/>
            </a:pPr>
            <a:r>
              <a:rPr lang="en-US" dirty="0" smtClean="0"/>
              <a:t>            else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(++var2);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1</a:t>
            </a:r>
          </a:p>
          <a:p>
            <a:pPr>
              <a:buNone/>
            </a:pPr>
            <a:r>
              <a:rPr lang="en-US" dirty="0" smtClean="0"/>
              <a:t>b) 2</a:t>
            </a:r>
          </a:p>
          <a:p>
            <a:pPr>
              <a:buNone/>
            </a:pPr>
            <a:r>
              <a:rPr lang="en-US" dirty="0" smtClean="0"/>
              <a:t>c) 3</a:t>
            </a:r>
          </a:p>
          <a:p>
            <a:pPr>
              <a:buNone/>
            </a:pPr>
            <a:r>
              <a:rPr lang="en-US" dirty="0" smtClean="0"/>
              <a:t>d) 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selection_statements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var1 = 5;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var2 = 6;</a:t>
            </a:r>
          </a:p>
          <a:p>
            <a:pPr>
              <a:buNone/>
            </a:pPr>
            <a:r>
              <a:rPr lang="en-US" dirty="0" smtClean="0"/>
              <a:t>            if ((var2 = 1) == var1)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(var2);</a:t>
            </a:r>
          </a:p>
          <a:p>
            <a:pPr>
              <a:buNone/>
            </a:pPr>
            <a:r>
              <a:rPr lang="en-US" dirty="0" smtClean="0"/>
              <a:t>            else 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(++var2);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1</a:t>
            </a:r>
          </a:p>
          <a:p>
            <a:pPr>
              <a:buNone/>
            </a:pPr>
            <a:r>
              <a:rPr lang="en-US" dirty="0" smtClean="0"/>
              <a:t>b) 2</a:t>
            </a:r>
          </a:p>
          <a:p>
            <a:pPr>
              <a:buNone/>
            </a:pPr>
            <a:r>
              <a:rPr lang="en-US" dirty="0" smtClean="0"/>
              <a:t>c) 3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 smtClean="0"/>
              <a:t>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 b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comma_operator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j = 0; </a:t>
            </a:r>
            <a:r>
              <a:rPr lang="en-US" dirty="0" err="1" smtClean="0"/>
              <a:t>i</a:t>
            </a:r>
            <a:r>
              <a:rPr lang="en-US" dirty="0" smtClean="0"/>
              <a:t> &lt; 5 &amp; j &lt; 5; ++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i</a:t>
            </a:r>
            <a:r>
              <a:rPr lang="en-US" dirty="0" smtClean="0"/>
              <a:t> + 1)</a:t>
            </a:r>
          </a:p>
          <a:p>
            <a:pPr>
              <a:buNone/>
            </a:pPr>
            <a:r>
              <a:rPr lang="en-US" dirty="0" smtClean="0"/>
              <a:t>                 sum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	     </a:t>
            </a:r>
            <a:r>
              <a:rPr lang="en-US" dirty="0" err="1" smtClean="0"/>
              <a:t>System.out.println</a:t>
            </a:r>
            <a:r>
              <a:rPr lang="en-US" dirty="0" smtClean="0"/>
              <a:t>(sum);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5</a:t>
            </a:r>
          </a:p>
          <a:p>
            <a:pPr>
              <a:buNone/>
            </a:pPr>
            <a:r>
              <a:rPr lang="en-US" dirty="0" smtClean="0"/>
              <a:t>b) 6</a:t>
            </a:r>
          </a:p>
          <a:p>
            <a:pPr>
              <a:buNone/>
            </a:pPr>
            <a:r>
              <a:rPr lang="en-US" dirty="0" smtClean="0"/>
              <a:t>c) 14</a:t>
            </a:r>
          </a:p>
          <a:p>
            <a:pPr>
              <a:buNone/>
            </a:pPr>
            <a:r>
              <a:rPr lang="en-US" dirty="0" smtClean="0"/>
              <a:t>d) compilation error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comma_operator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j = 0; </a:t>
            </a:r>
            <a:r>
              <a:rPr lang="en-US" dirty="0" err="1" smtClean="0"/>
              <a:t>i</a:t>
            </a:r>
            <a:r>
              <a:rPr lang="en-US" dirty="0" smtClean="0"/>
              <a:t> &lt; 5 &amp; j &lt; 5; ++</a:t>
            </a:r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i</a:t>
            </a:r>
            <a:r>
              <a:rPr lang="en-US" dirty="0" smtClean="0"/>
              <a:t> + 1)</a:t>
            </a:r>
          </a:p>
          <a:p>
            <a:pPr>
              <a:buNone/>
            </a:pPr>
            <a:r>
              <a:rPr lang="en-US" dirty="0" smtClean="0"/>
              <a:t>                 sum +=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	     </a:t>
            </a:r>
            <a:r>
              <a:rPr lang="en-US" dirty="0" err="1" smtClean="0"/>
              <a:t>System.out.println</a:t>
            </a:r>
            <a:r>
              <a:rPr lang="en-US" dirty="0" smtClean="0"/>
              <a:t>(sum);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5</a:t>
            </a:r>
          </a:p>
          <a:p>
            <a:pPr>
              <a:buNone/>
            </a:pPr>
            <a:r>
              <a:rPr lang="en-US" dirty="0" smtClean="0"/>
              <a:t>b) 6</a:t>
            </a:r>
          </a:p>
          <a:p>
            <a:pPr>
              <a:buNone/>
            </a:pPr>
            <a:r>
              <a:rPr lang="en-US" dirty="0" smtClean="0"/>
              <a:t>c) 14</a:t>
            </a:r>
          </a:p>
          <a:p>
            <a:pPr>
              <a:buNone/>
            </a:pPr>
            <a:r>
              <a:rPr lang="en-US" dirty="0" smtClean="0"/>
              <a:t>d) compilation error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 b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jump_statments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x = 2;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y = 0;</a:t>
            </a:r>
          </a:p>
          <a:p>
            <a:pPr>
              <a:buNone/>
            </a:pPr>
            <a:r>
              <a:rPr lang="en-US" dirty="0" smtClean="0"/>
              <a:t>             for ( ; y &lt; 10; ++y) </a:t>
            </a:r>
          </a:p>
          <a:p>
            <a:pPr>
              <a:buNone/>
            </a:pPr>
            <a:r>
              <a:rPr lang="en-US" dirty="0" smtClean="0"/>
              <a:t>             {</a:t>
            </a:r>
          </a:p>
          <a:p>
            <a:pPr>
              <a:buNone/>
            </a:pPr>
            <a:r>
              <a:rPr lang="en-US" dirty="0" smtClean="0"/>
              <a:t>                 if (y % x == 0) </a:t>
            </a:r>
          </a:p>
          <a:p>
            <a:pPr>
              <a:buNone/>
            </a:pPr>
            <a:r>
              <a:rPr lang="en-US" dirty="0" smtClean="0"/>
              <a:t>                     continue;  </a:t>
            </a:r>
          </a:p>
          <a:p>
            <a:pPr>
              <a:buNone/>
            </a:pPr>
            <a:r>
              <a:rPr lang="en-US" dirty="0" smtClean="0"/>
              <a:t>                 else if (y == 8)</a:t>
            </a:r>
          </a:p>
          <a:p>
            <a:pPr>
              <a:buNone/>
            </a:pPr>
            <a:r>
              <a:rPr lang="en-US" dirty="0" smtClean="0"/>
              <a:t>                      break;</a:t>
            </a:r>
          </a:p>
          <a:p>
            <a:pPr>
              <a:buNone/>
            </a:pPr>
            <a:r>
              <a:rPr lang="en-US" dirty="0" smtClean="0"/>
              <a:t>                 else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(y + " ");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1 3 5 7</a:t>
            </a:r>
          </a:p>
          <a:p>
            <a:pPr>
              <a:buNone/>
            </a:pPr>
            <a:r>
              <a:rPr lang="en-US" dirty="0" smtClean="0"/>
              <a:t>b) 2 4 6 8</a:t>
            </a:r>
          </a:p>
          <a:p>
            <a:pPr>
              <a:buNone/>
            </a:pPr>
            <a:r>
              <a:rPr lang="en-US" dirty="0" smtClean="0"/>
              <a:t>c) 1 3 5 7 9</a:t>
            </a:r>
          </a:p>
          <a:p>
            <a:pPr>
              <a:buNone/>
            </a:pPr>
            <a:r>
              <a:rPr lang="en-US" dirty="0" smtClean="0"/>
              <a:t>d) 1 2 3 4 5 6 7 8 9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jump_statments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x = 2;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y = 0;</a:t>
            </a:r>
          </a:p>
          <a:p>
            <a:pPr>
              <a:buNone/>
            </a:pPr>
            <a:r>
              <a:rPr lang="en-US" dirty="0" smtClean="0"/>
              <a:t>             for ( ; y &lt; 10; ++y) </a:t>
            </a:r>
          </a:p>
          <a:p>
            <a:pPr>
              <a:buNone/>
            </a:pPr>
            <a:r>
              <a:rPr lang="en-US" dirty="0" smtClean="0"/>
              <a:t>             {</a:t>
            </a:r>
          </a:p>
          <a:p>
            <a:pPr>
              <a:buNone/>
            </a:pPr>
            <a:r>
              <a:rPr lang="en-US" dirty="0" smtClean="0"/>
              <a:t>                 if (y % x == 0) </a:t>
            </a:r>
          </a:p>
          <a:p>
            <a:pPr>
              <a:buNone/>
            </a:pPr>
            <a:r>
              <a:rPr lang="en-US" dirty="0" smtClean="0"/>
              <a:t>                     continue;  </a:t>
            </a:r>
          </a:p>
          <a:p>
            <a:pPr>
              <a:buNone/>
            </a:pPr>
            <a:r>
              <a:rPr lang="en-US" dirty="0" smtClean="0"/>
              <a:t>                 else if (y == 8)</a:t>
            </a:r>
          </a:p>
          <a:p>
            <a:pPr>
              <a:buNone/>
            </a:pPr>
            <a:r>
              <a:rPr lang="en-US" dirty="0" smtClean="0"/>
              <a:t>                      break;</a:t>
            </a:r>
          </a:p>
          <a:p>
            <a:pPr>
              <a:buNone/>
            </a:pPr>
            <a:r>
              <a:rPr lang="en-US" dirty="0" smtClean="0"/>
              <a:t>                 else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(y + " ");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1 3 5 7</a:t>
            </a:r>
          </a:p>
          <a:p>
            <a:pPr>
              <a:buNone/>
            </a:pPr>
            <a:r>
              <a:rPr lang="en-US" dirty="0" smtClean="0"/>
              <a:t>b) 2 4 6 8</a:t>
            </a:r>
          </a:p>
          <a:p>
            <a:pPr>
              <a:buNone/>
            </a:pPr>
            <a:r>
              <a:rPr lang="en-US" dirty="0" smtClean="0"/>
              <a:t>c) 1 3 5 7 9</a:t>
            </a:r>
          </a:p>
          <a:p>
            <a:pPr>
              <a:buNone/>
            </a:pPr>
            <a:r>
              <a:rPr lang="en-US" dirty="0" smtClean="0"/>
              <a:t>d) 1 2 3 4 5 6 7 8 </a:t>
            </a:r>
            <a:r>
              <a:rPr lang="en-US" dirty="0" smtClean="0"/>
              <a:t>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 c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9.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Output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</a:t>
            </a:r>
          </a:p>
          <a:p>
            <a:pPr>
              <a:buNone/>
            </a:pPr>
            <a:r>
              <a:rPr lang="en-US" dirty="0" smtClean="0"/>
              <a:t>           final </a:t>
            </a:r>
            <a:r>
              <a:rPr lang="en-US" dirty="0" err="1" smtClean="0"/>
              <a:t>int</a:t>
            </a:r>
            <a:r>
              <a:rPr lang="en-US" dirty="0" smtClean="0"/>
              <a:t> a=10,b=20;</a:t>
            </a:r>
          </a:p>
          <a:p>
            <a:pPr>
              <a:buNone/>
            </a:pPr>
            <a:r>
              <a:rPr lang="en-US" dirty="0" smtClean="0"/>
              <a:t>          while(a&lt;b)</a:t>
            </a:r>
          </a:p>
          <a:p>
            <a:pPr>
              <a:buNone/>
            </a:pPr>
            <a:r>
              <a:rPr lang="en-US" dirty="0" smtClean="0"/>
              <a:t>         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</a:t>
            </a:r>
          </a:p>
          <a:p>
            <a:pPr>
              <a:buNone/>
            </a:pPr>
            <a:r>
              <a:rPr lang="en-US" dirty="0" smtClean="0"/>
              <a:t>          }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("World");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Hello</a:t>
            </a:r>
          </a:p>
          <a:p>
            <a:pPr>
              <a:buNone/>
            </a:pPr>
            <a:r>
              <a:rPr lang="en-US" dirty="0" smtClean="0"/>
              <a:t>b) run time error</a:t>
            </a:r>
          </a:p>
          <a:p>
            <a:pPr>
              <a:buNone/>
            </a:pPr>
            <a:r>
              <a:rPr lang="en-US" dirty="0" smtClean="0"/>
              <a:t>c) Hello world</a:t>
            </a:r>
          </a:p>
          <a:p>
            <a:pPr>
              <a:buNone/>
            </a:pPr>
            <a:r>
              <a:rPr lang="en-US" dirty="0" smtClean="0"/>
              <a:t>d) compile time error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9.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Output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</a:t>
            </a:r>
          </a:p>
          <a:p>
            <a:pPr>
              <a:buNone/>
            </a:pPr>
            <a:r>
              <a:rPr lang="en-US" dirty="0" smtClean="0"/>
              <a:t>           final </a:t>
            </a:r>
            <a:r>
              <a:rPr lang="en-US" dirty="0" err="1" smtClean="0"/>
              <a:t>int</a:t>
            </a:r>
            <a:r>
              <a:rPr lang="en-US" dirty="0" smtClean="0"/>
              <a:t> a=10,b=20;</a:t>
            </a:r>
          </a:p>
          <a:p>
            <a:pPr>
              <a:buNone/>
            </a:pPr>
            <a:r>
              <a:rPr lang="en-US" dirty="0" smtClean="0"/>
              <a:t>          while(a&lt;b)</a:t>
            </a:r>
          </a:p>
          <a:p>
            <a:pPr>
              <a:buNone/>
            </a:pPr>
            <a:r>
              <a:rPr lang="en-US" dirty="0" smtClean="0"/>
              <a:t>         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</a:t>
            </a:r>
          </a:p>
          <a:p>
            <a:pPr>
              <a:buNone/>
            </a:pPr>
            <a:r>
              <a:rPr lang="en-US" dirty="0" smtClean="0"/>
              <a:t>          }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("World");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Hello</a:t>
            </a:r>
          </a:p>
          <a:p>
            <a:pPr>
              <a:buNone/>
            </a:pPr>
            <a:r>
              <a:rPr lang="en-US" dirty="0" smtClean="0"/>
              <a:t>b) run time error</a:t>
            </a:r>
          </a:p>
          <a:p>
            <a:pPr>
              <a:buNone/>
            </a:pPr>
            <a:r>
              <a:rPr lang="en-US" dirty="0" smtClean="0"/>
              <a:t>c) Hello world</a:t>
            </a:r>
          </a:p>
          <a:p>
            <a:pPr>
              <a:buNone/>
            </a:pPr>
            <a:r>
              <a:rPr lang="en-US" dirty="0" smtClean="0"/>
              <a:t>d) compile time </a:t>
            </a:r>
            <a:r>
              <a:rPr lang="en-US" dirty="0" smtClean="0"/>
              <a:t>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 d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Which of these selection statements test only for equality?</a:t>
            </a:r>
            <a:br>
              <a:rPr lang="en-US" dirty="0" smtClean="0"/>
            </a:br>
            <a:r>
              <a:rPr lang="en-US" dirty="0" smtClean="0"/>
              <a:t>a) if</a:t>
            </a:r>
            <a:br>
              <a:rPr lang="en-US" dirty="0" smtClean="0"/>
            </a:br>
            <a:r>
              <a:rPr lang="en-US" dirty="0" smtClean="0"/>
              <a:t>b) switch</a:t>
            </a:r>
            <a:br>
              <a:rPr lang="en-US" dirty="0" smtClean="0"/>
            </a:br>
            <a:r>
              <a:rPr lang="en-US" dirty="0" smtClean="0"/>
              <a:t>c) if &amp; switch</a:t>
            </a:r>
            <a:br>
              <a:rPr lang="en-US" dirty="0" smtClean="0"/>
            </a:br>
            <a:r>
              <a:rPr lang="en-US" dirty="0" smtClean="0"/>
              <a:t>d) none of the mentioned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10. What will be the output of the following Java program?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Output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   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b = 10;</a:t>
            </a:r>
          </a:p>
          <a:p>
            <a:pPr>
              <a:buNone/>
            </a:pPr>
            <a:r>
              <a:rPr lang="en-US" dirty="0" smtClean="0"/>
              <a:t>             first: </a:t>
            </a:r>
          </a:p>
          <a:p>
            <a:pPr>
              <a:buNone/>
            </a:pPr>
            <a:r>
              <a:rPr lang="en-US" dirty="0" smtClean="0"/>
              <a:t>             {</a:t>
            </a:r>
          </a:p>
          <a:p>
            <a:pPr>
              <a:buNone/>
            </a:pPr>
            <a:r>
              <a:rPr lang="en-US" dirty="0" smtClean="0"/>
              <a:t>                second: 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third: </a:t>
            </a:r>
          </a:p>
          <a:p>
            <a:pPr>
              <a:buNone/>
            </a:pPr>
            <a:r>
              <a:rPr lang="en-US" dirty="0" smtClean="0"/>
              <a:t>                   { </a:t>
            </a:r>
          </a:p>
          <a:p>
            <a:pPr>
              <a:buNone/>
            </a:pPr>
            <a:r>
              <a:rPr lang="en-US" dirty="0" smtClean="0"/>
              <a:t>                       if (a ==  b &gt;&gt; 1)</a:t>
            </a:r>
          </a:p>
          <a:p>
            <a:pPr>
              <a:buNone/>
            </a:pPr>
            <a:r>
              <a:rPr lang="en-US" dirty="0" smtClean="0"/>
              <a:t>                           break second;</a:t>
            </a:r>
          </a:p>
          <a:p>
            <a:pPr>
              <a:buNone/>
            </a:pPr>
            <a:r>
              <a:rPr lang="en-US" dirty="0" smtClean="0"/>
              <a:t>                   }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(b);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a) 5 10</a:t>
            </a:r>
          </a:p>
          <a:p>
            <a:pPr>
              <a:buNone/>
            </a:pPr>
            <a:r>
              <a:rPr lang="en-US" dirty="0" smtClean="0"/>
              <a:t>b) 10 5</a:t>
            </a:r>
          </a:p>
          <a:p>
            <a:pPr>
              <a:buNone/>
            </a:pPr>
            <a:r>
              <a:rPr lang="en-US" dirty="0" smtClean="0"/>
              <a:t>c) 5</a:t>
            </a:r>
          </a:p>
          <a:p>
            <a:pPr>
              <a:buNone/>
            </a:pPr>
            <a:r>
              <a:rPr lang="en-US" dirty="0" smtClean="0"/>
              <a:t>d) 10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10. What will be the output of the following Java program?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class Output </a:t>
            </a:r>
          </a:p>
          <a:p>
            <a:pPr>
              <a:buNone/>
            </a:pPr>
            <a:r>
              <a:rPr lang="en-US" sz="1100" dirty="0" smtClean="0"/>
              <a:t>    {</a:t>
            </a:r>
          </a:p>
          <a:p>
            <a:pPr>
              <a:buNone/>
            </a:pPr>
            <a:r>
              <a:rPr lang="en-US" sz="1100" dirty="0" smtClean="0"/>
              <a:t>        public static void main(String </a:t>
            </a:r>
            <a:r>
              <a:rPr lang="en-US" sz="1100" dirty="0" err="1" smtClean="0"/>
              <a:t>args</a:t>
            </a:r>
            <a:r>
              <a:rPr lang="en-US" sz="1100" dirty="0" smtClean="0"/>
              <a:t>[]) </a:t>
            </a:r>
          </a:p>
          <a:p>
            <a:pPr>
              <a:buNone/>
            </a:pPr>
            <a:r>
              <a:rPr lang="en-US" sz="1100" dirty="0" smtClean="0"/>
              <a:t>        {    </a:t>
            </a:r>
          </a:p>
          <a:p>
            <a:pPr>
              <a:buNone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a = 5;</a:t>
            </a:r>
          </a:p>
          <a:p>
            <a:pPr>
              <a:buNone/>
            </a:pPr>
            <a:r>
              <a:rPr lang="en-US" sz="1100" dirty="0" smtClean="0"/>
              <a:t>     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b = 10;</a:t>
            </a:r>
          </a:p>
          <a:p>
            <a:pPr>
              <a:buNone/>
            </a:pPr>
            <a:r>
              <a:rPr lang="en-US" sz="1100" dirty="0" smtClean="0"/>
              <a:t>             first: </a:t>
            </a:r>
          </a:p>
          <a:p>
            <a:pPr>
              <a:buNone/>
            </a:pPr>
            <a:r>
              <a:rPr lang="en-US" sz="1100" dirty="0" smtClean="0"/>
              <a:t>             {</a:t>
            </a:r>
          </a:p>
          <a:p>
            <a:pPr>
              <a:buNone/>
            </a:pPr>
            <a:r>
              <a:rPr lang="en-US" sz="1100" dirty="0" smtClean="0"/>
              <a:t>                second: </a:t>
            </a:r>
          </a:p>
          <a:p>
            <a:pPr>
              <a:buNone/>
            </a:pPr>
            <a:r>
              <a:rPr lang="en-US" sz="1100" dirty="0" smtClean="0"/>
              <a:t>                {</a:t>
            </a:r>
          </a:p>
          <a:p>
            <a:pPr>
              <a:buNone/>
            </a:pPr>
            <a:r>
              <a:rPr lang="en-US" sz="1100" dirty="0" smtClean="0"/>
              <a:t>                   third: </a:t>
            </a:r>
          </a:p>
          <a:p>
            <a:pPr>
              <a:buNone/>
            </a:pPr>
            <a:r>
              <a:rPr lang="en-US" sz="1100" dirty="0" smtClean="0"/>
              <a:t>                   { </a:t>
            </a:r>
          </a:p>
          <a:p>
            <a:pPr>
              <a:buNone/>
            </a:pPr>
            <a:r>
              <a:rPr lang="en-US" sz="1100" dirty="0" smtClean="0"/>
              <a:t>                       if (a ==  b &gt;&gt; 1)</a:t>
            </a:r>
          </a:p>
          <a:p>
            <a:pPr>
              <a:buNone/>
            </a:pPr>
            <a:r>
              <a:rPr lang="en-US" sz="1100" dirty="0" smtClean="0"/>
              <a:t>                           break second;</a:t>
            </a:r>
          </a:p>
          <a:p>
            <a:pPr>
              <a:buNone/>
            </a:pPr>
            <a:r>
              <a:rPr lang="en-US" sz="1100" dirty="0" smtClean="0"/>
              <a:t>                   }</a:t>
            </a:r>
          </a:p>
          <a:p>
            <a:pPr>
              <a:buNone/>
            </a:pPr>
            <a:r>
              <a:rPr lang="en-US" sz="1100" dirty="0" smtClean="0"/>
              <a:t>           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(a);</a:t>
            </a:r>
          </a:p>
          <a:p>
            <a:pPr>
              <a:buNone/>
            </a:pPr>
            <a:r>
              <a:rPr lang="en-US" sz="1100" dirty="0" smtClean="0"/>
              <a:t>                }</a:t>
            </a:r>
          </a:p>
          <a:p>
            <a:pPr>
              <a:buNone/>
            </a:pPr>
            <a:r>
              <a:rPr lang="en-US" sz="1100" dirty="0" smtClean="0"/>
              <a:t>        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(b);</a:t>
            </a:r>
          </a:p>
          <a:p>
            <a:pPr>
              <a:buNone/>
            </a:pPr>
            <a:r>
              <a:rPr lang="en-US" sz="1100" dirty="0" smtClean="0"/>
              <a:t>             }</a:t>
            </a:r>
          </a:p>
          <a:p>
            <a:pPr>
              <a:buNone/>
            </a:pPr>
            <a:r>
              <a:rPr lang="en-US" sz="1100" dirty="0" smtClean="0"/>
              <a:t>        } </a:t>
            </a:r>
          </a:p>
          <a:p>
            <a:pPr>
              <a:buNone/>
            </a:pPr>
            <a:r>
              <a:rPr lang="en-US" sz="1100" dirty="0" smtClean="0"/>
              <a:t>    }</a:t>
            </a:r>
          </a:p>
          <a:p>
            <a:pPr>
              <a:buNone/>
            </a:pPr>
            <a:r>
              <a:rPr lang="en-US" sz="1100" dirty="0" smtClean="0"/>
              <a:t>a) 5 10</a:t>
            </a:r>
          </a:p>
          <a:p>
            <a:pPr>
              <a:buNone/>
            </a:pPr>
            <a:r>
              <a:rPr lang="en-US" sz="1100" dirty="0" smtClean="0"/>
              <a:t>b) 10 5</a:t>
            </a:r>
          </a:p>
          <a:p>
            <a:pPr>
              <a:buNone/>
            </a:pPr>
            <a:r>
              <a:rPr lang="en-US" sz="1100" dirty="0" smtClean="0"/>
              <a:t>c) 5</a:t>
            </a:r>
          </a:p>
          <a:p>
            <a:pPr>
              <a:buNone/>
            </a:pPr>
            <a:r>
              <a:rPr lang="en-US" sz="1100" dirty="0" smtClean="0"/>
              <a:t>d) </a:t>
            </a:r>
            <a:r>
              <a:rPr lang="en-US" sz="1100" dirty="0" smtClean="0"/>
              <a:t>10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Answer: d</a:t>
            </a:r>
            <a:endParaRPr lang="en-US"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Which </a:t>
            </a:r>
            <a:r>
              <a:rPr lang="en-US" dirty="0" smtClean="0"/>
              <a:t>of these selection statements test only for equality?</a:t>
            </a:r>
            <a:br>
              <a:rPr lang="en-US" dirty="0" smtClean="0"/>
            </a:br>
            <a:r>
              <a:rPr lang="en-US" dirty="0" smtClean="0"/>
              <a:t>a) if</a:t>
            </a:r>
            <a:br>
              <a:rPr lang="en-US" dirty="0" smtClean="0"/>
            </a:br>
            <a:r>
              <a:rPr lang="en-US" dirty="0" smtClean="0"/>
              <a:t>b) switch</a:t>
            </a:r>
            <a:br>
              <a:rPr lang="en-US" dirty="0" smtClean="0"/>
            </a:br>
            <a:r>
              <a:rPr lang="en-US" dirty="0" smtClean="0"/>
              <a:t>c) if &amp; switch</a:t>
            </a:r>
            <a:br>
              <a:rPr lang="en-US" dirty="0" smtClean="0"/>
            </a:br>
            <a:r>
              <a:rPr lang="en-US" dirty="0" smtClean="0"/>
              <a:t>d) none of the </a:t>
            </a:r>
            <a:r>
              <a:rPr lang="en-US" dirty="0" smtClean="0"/>
              <a:t>mentioned</a:t>
            </a:r>
          </a:p>
          <a:p>
            <a:pPr marL="514350" indent="-514350">
              <a:buNone/>
            </a:pPr>
            <a:r>
              <a:rPr lang="en-US" b="1" dirty="0" smtClean="0"/>
              <a:t>Answer: b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Which of these are selection statements in Java?</a:t>
            </a:r>
            <a:br>
              <a:rPr lang="en-US" dirty="0" smtClean="0"/>
            </a:br>
            <a:r>
              <a:rPr lang="en-US" dirty="0" smtClean="0"/>
              <a:t>a) if()</a:t>
            </a:r>
            <a:br>
              <a:rPr lang="en-US" dirty="0" smtClean="0"/>
            </a:br>
            <a:r>
              <a:rPr lang="en-US" dirty="0" smtClean="0"/>
              <a:t>b) for()</a:t>
            </a:r>
            <a:br>
              <a:rPr lang="en-US" dirty="0" smtClean="0"/>
            </a:br>
            <a:r>
              <a:rPr lang="en-US" dirty="0" smtClean="0"/>
              <a:t>c) continue</a:t>
            </a:r>
            <a:br>
              <a:rPr lang="en-US" dirty="0" smtClean="0"/>
            </a:br>
            <a:r>
              <a:rPr lang="en-US" dirty="0" smtClean="0"/>
              <a:t>d) break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Which of these are selection statements in Java?</a:t>
            </a:r>
            <a:br>
              <a:rPr lang="en-US" dirty="0" smtClean="0"/>
            </a:br>
            <a:r>
              <a:rPr lang="en-US" dirty="0" smtClean="0"/>
              <a:t>a) if()</a:t>
            </a:r>
            <a:br>
              <a:rPr lang="en-US" dirty="0" smtClean="0"/>
            </a:br>
            <a:r>
              <a:rPr lang="en-US" dirty="0" smtClean="0"/>
              <a:t>b) for()</a:t>
            </a:r>
            <a:br>
              <a:rPr lang="en-US" dirty="0" smtClean="0"/>
            </a:br>
            <a:r>
              <a:rPr lang="en-US" dirty="0" smtClean="0"/>
              <a:t>c) continue</a:t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smtClean="0"/>
              <a:t>break</a:t>
            </a:r>
          </a:p>
          <a:p>
            <a:pPr>
              <a:buNone/>
            </a:pPr>
            <a:r>
              <a:rPr lang="en-US" b="1" dirty="0" smtClean="0"/>
              <a:t>Answer: a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Which of the following loops will execute the body of loop even when condition controlling the loop is initially false?</a:t>
            </a:r>
            <a:br>
              <a:rPr lang="en-US" dirty="0" smtClean="0"/>
            </a:br>
            <a:r>
              <a:rPr lang="en-US" dirty="0" smtClean="0"/>
              <a:t>a) do-while</a:t>
            </a:r>
            <a:br>
              <a:rPr lang="en-US" dirty="0" smtClean="0"/>
            </a:br>
            <a:r>
              <a:rPr lang="en-US" dirty="0" smtClean="0"/>
              <a:t>b) while</a:t>
            </a:r>
            <a:br>
              <a:rPr lang="en-US" dirty="0" smtClean="0"/>
            </a:br>
            <a:r>
              <a:rPr lang="en-US" dirty="0" smtClean="0"/>
              <a:t>c) for</a:t>
            </a:r>
            <a:br>
              <a:rPr lang="en-US" dirty="0" smtClean="0"/>
            </a:br>
            <a:r>
              <a:rPr lang="en-US" dirty="0" smtClean="0"/>
              <a:t>d) none of the mentioned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Which of the following loops will execute the body of loop even when condition controlling the loop is initially false?</a:t>
            </a:r>
            <a:br>
              <a:rPr lang="en-US" dirty="0" smtClean="0"/>
            </a:br>
            <a:r>
              <a:rPr lang="en-US" dirty="0" smtClean="0"/>
              <a:t>a) do-while</a:t>
            </a:r>
            <a:br>
              <a:rPr lang="en-US" dirty="0" smtClean="0"/>
            </a:br>
            <a:r>
              <a:rPr lang="en-US" dirty="0" smtClean="0"/>
              <a:t>b) while</a:t>
            </a:r>
            <a:br>
              <a:rPr lang="en-US" dirty="0" smtClean="0"/>
            </a:br>
            <a:r>
              <a:rPr lang="en-US" dirty="0" smtClean="0"/>
              <a:t>c) for</a:t>
            </a:r>
            <a:br>
              <a:rPr lang="en-US" dirty="0" smtClean="0"/>
            </a:br>
            <a:r>
              <a:rPr lang="en-US" dirty="0" smtClean="0"/>
              <a:t>d) none of the </a:t>
            </a:r>
            <a:r>
              <a:rPr lang="en-US" dirty="0" smtClean="0"/>
              <a:t>mentioned</a:t>
            </a:r>
          </a:p>
          <a:p>
            <a:pPr>
              <a:buNone/>
            </a:pPr>
            <a:r>
              <a:rPr lang="en-US" b="1" dirty="0" smtClean="0"/>
              <a:t>Answer: a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Which of these jump statements can skip processing the remainder of the code in its body for a particular iteration?</a:t>
            </a:r>
            <a:br>
              <a:rPr lang="en-US" dirty="0" smtClean="0"/>
            </a:br>
            <a:r>
              <a:rPr lang="en-US" dirty="0" smtClean="0"/>
              <a:t>a) break</a:t>
            </a:r>
            <a:br>
              <a:rPr lang="en-US" dirty="0" smtClean="0"/>
            </a:br>
            <a:r>
              <a:rPr lang="en-US" dirty="0" smtClean="0"/>
              <a:t>b) return</a:t>
            </a:r>
            <a:br>
              <a:rPr lang="en-US" dirty="0" smtClean="0"/>
            </a:br>
            <a:r>
              <a:rPr lang="en-US" dirty="0" smtClean="0"/>
              <a:t>c) exit</a:t>
            </a:r>
            <a:br>
              <a:rPr lang="en-US" dirty="0" smtClean="0"/>
            </a:br>
            <a:r>
              <a:rPr lang="en-US" dirty="0" smtClean="0"/>
              <a:t>d) continue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Which of these jump statements can skip processing the remainder of the code in its body for a particular iteration?</a:t>
            </a:r>
            <a:br>
              <a:rPr lang="en-US" dirty="0" smtClean="0"/>
            </a:br>
            <a:r>
              <a:rPr lang="en-US" dirty="0" smtClean="0"/>
              <a:t>a) break</a:t>
            </a:r>
            <a:br>
              <a:rPr lang="en-US" dirty="0" smtClean="0"/>
            </a:br>
            <a:r>
              <a:rPr lang="en-US" dirty="0" smtClean="0"/>
              <a:t>b) return</a:t>
            </a:r>
            <a:br>
              <a:rPr lang="en-US" dirty="0" smtClean="0"/>
            </a:br>
            <a:r>
              <a:rPr lang="en-US" dirty="0" smtClean="0"/>
              <a:t>c) exit</a:t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smtClean="0"/>
              <a:t>continue</a:t>
            </a:r>
          </a:p>
          <a:p>
            <a:pPr>
              <a:buNone/>
            </a:pPr>
            <a:r>
              <a:rPr lang="en-US" b="1" dirty="0" smtClean="0"/>
              <a:t>Answer: </a:t>
            </a:r>
            <a:r>
              <a:rPr lang="en-US" b="1" dirty="0" smtClean="0"/>
              <a:t>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1176</Words>
  <Application>Microsoft Office PowerPoint</Application>
  <PresentationFormat>On-screen Show (4:3)</PresentationFormat>
  <Paragraphs>276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sritw</dc:creator>
  <cp:lastModifiedBy>sritw</cp:lastModifiedBy>
  <cp:revision>2</cp:revision>
  <dcterms:created xsi:type="dcterms:W3CDTF">2006-08-16T00:00:00Z</dcterms:created>
  <dcterms:modified xsi:type="dcterms:W3CDTF">2022-09-29T09:06:00Z</dcterms:modified>
</cp:coreProperties>
</file>