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550BD-D417-E23B-DD1A-288D9CB7177A}" v="208" dt="2025-01-22T13:20:5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6d86a30c3b8e6fde0cf4ac5394f66535416543ead481dcf2ea87286e7cc0dfea::" providerId="AD" clId="Web-{FC0550BD-D417-E23B-DD1A-288D9CB7177A}"/>
    <pc:docChg chg="addSld delSld modSld">
      <pc:chgData name="Guest User" userId="S::urn:spo:anon#6d86a30c3b8e6fde0cf4ac5394f66535416543ead481dcf2ea87286e7cc0dfea::" providerId="AD" clId="Web-{FC0550BD-D417-E23B-DD1A-288D9CB7177A}" dt="2025-01-22T13:20:50.840" v="154"/>
      <pc:docMkLst>
        <pc:docMk/>
      </pc:docMkLst>
      <pc:sldChg chg="modSp">
        <pc:chgData name="Guest User" userId="S::urn:spo:anon#6d86a30c3b8e6fde0cf4ac5394f66535416543ead481dcf2ea87286e7cc0dfea::" providerId="AD" clId="Web-{FC0550BD-D417-E23B-DD1A-288D9CB7177A}" dt="2025-01-22T13:11:06.659" v="8" actId="20577"/>
        <pc:sldMkLst>
          <pc:docMk/>
          <pc:sldMk cId="367127615" sldId="256"/>
        </pc:sldMkLst>
        <pc:spChg chg="mod">
          <ac:chgData name="Guest User" userId="S::urn:spo:anon#6d86a30c3b8e6fde0cf4ac5394f66535416543ead481dcf2ea87286e7cc0dfea::" providerId="AD" clId="Web-{FC0550BD-D417-E23B-DD1A-288D9CB7177A}" dt="2025-01-22T13:11:06.659" v="8" actId="20577"/>
          <ac:spMkLst>
            <pc:docMk/>
            <pc:sldMk cId="367127615" sldId="256"/>
            <ac:spMk id="5" creationId="{D5067E9C-C7B9-4476-9708-CBB3F66FD892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2:54.348" v="17" actId="20577"/>
        <pc:sldMkLst>
          <pc:docMk/>
          <pc:sldMk cId="2932052481" sldId="257"/>
        </pc:sldMkLst>
        <pc:spChg chg="add mod">
          <ac:chgData name="Guest User" userId="S::urn:spo:anon#6d86a30c3b8e6fde0cf4ac5394f66535416543ead481dcf2ea87286e7cc0dfea::" providerId="AD" clId="Web-{FC0550BD-D417-E23B-DD1A-288D9CB7177A}" dt="2025-01-22T13:12:54.348" v="17" actId="20577"/>
          <ac:spMkLst>
            <pc:docMk/>
            <pc:sldMk cId="2932052481" sldId="257"/>
            <ac:spMk id="8" creationId="{25D3AA87-7FFC-7328-05CB-6129E2DDCD11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20:43.293" v="153" actId="14100"/>
        <pc:sldMkLst>
          <pc:docMk/>
          <pc:sldMk cId="564571264" sldId="258"/>
        </pc:sldMkLst>
        <pc:spChg chg="add mod">
          <ac:chgData name="Guest User" userId="S::urn:spo:anon#6d86a30c3b8e6fde0cf4ac5394f66535416543ead481dcf2ea87286e7cc0dfea::" providerId="AD" clId="Web-{FC0550BD-D417-E23B-DD1A-288D9CB7177A}" dt="2025-01-22T13:20:43.293" v="153" actId="14100"/>
          <ac:spMkLst>
            <pc:docMk/>
            <pc:sldMk cId="564571264" sldId="258"/>
            <ac:spMk id="2" creationId="{205411D6-D809-F083-C922-B241574B8F60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6:07.023" v="69" actId="20577"/>
        <pc:sldMkLst>
          <pc:docMk/>
          <pc:sldMk cId="2706790016" sldId="259"/>
        </pc:sldMkLst>
        <pc:spChg chg="add mod">
          <ac:chgData name="Guest User" userId="S::urn:spo:anon#6d86a30c3b8e6fde0cf4ac5394f66535416543ead481dcf2ea87286e7cc0dfea::" providerId="AD" clId="Web-{FC0550BD-D417-E23B-DD1A-288D9CB7177A}" dt="2025-01-22T13:16:07.023" v="69" actId="20577"/>
          <ac:spMkLst>
            <pc:docMk/>
            <pc:sldMk cId="2706790016" sldId="259"/>
            <ac:spMk id="2" creationId="{7E270EC3-C772-216D-138D-6F9926332630}"/>
          </ac:spMkLst>
        </pc:spChg>
      </pc:sldChg>
      <pc:sldChg chg="modSp">
        <pc:chgData name="Guest User" userId="S::urn:spo:anon#6d86a30c3b8e6fde0cf4ac5394f66535416543ead481dcf2ea87286e7cc0dfea::" providerId="AD" clId="Web-{FC0550BD-D417-E23B-DD1A-288D9CB7177A}" dt="2025-01-22T13:17:05.774" v="83" actId="20577"/>
        <pc:sldMkLst>
          <pc:docMk/>
          <pc:sldMk cId="31965923" sldId="260"/>
        </pc:sldMkLst>
        <pc:spChg chg="mod">
          <ac:chgData name="Guest User" userId="S::urn:spo:anon#6d86a30c3b8e6fde0cf4ac5394f66535416543ead481dcf2ea87286e7cc0dfea::" providerId="AD" clId="Web-{FC0550BD-D417-E23B-DD1A-288D9CB7177A}" dt="2025-01-22T13:17:05.774" v="83" actId="20577"/>
          <ac:spMkLst>
            <pc:docMk/>
            <pc:sldMk cId="31965923" sldId="260"/>
            <ac:spMk id="3" creationId="{2361D872-7EC7-439F-A588-B1D90CB7A92F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7:58.837" v="90" actId="14100"/>
        <pc:sldMkLst>
          <pc:docMk/>
          <pc:sldMk cId="3002968868" sldId="261"/>
        </pc:sldMkLst>
        <pc:spChg chg="add mod">
          <ac:chgData name="Guest User" userId="S::urn:spo:anon#6d86a30c3b8e6fde0cf4ac5394f66535416543ead481dcf2ea87286e7cc0dfea::" providerId="AD" clId="Web-{FC0550BD-D417-E23B-DD1A-288D9CB7177A}" dt="2025-01-22T13:17:58.837" v="90" actId="14100"/>
          <ac:spMkLst>
            <pc:docMk/>
            <pc:sldMk cId="3002968868" sldId="261"/>
            <ac:spMk id="2" creationId="{AD97E204-7D1D-9566-BB4F-81FBBACB571F}"/>
          </ac:spMkLst>
        </pc:spChg>
      </pc:sldChg>
      <pc:sldChg chg="addSp modSp">
        <pc:chgData name="Guest User" userId="S::urn:spo:anon#6d86a30c3b8e6fde0cf4ac5394f66535416543ead481dcf2ea87286e7cc0dfea::" providerId="AD" clId="Web-{FC0550BD-D417-E23B-DD1A-288D9CB7177A}" dt="2025-01-22T13:19:19.573" v="131" actId="1076"/>
        <pc:sldMkLst>
          <pc:docMk/>
          <pc:sldMk cId="151988358" sldId="262"/>
        </pc:sldMkLst>
        <pc:spChg chg="add mod">
          <ac:chgData name="Guest User" userId="S::urn:spo:anon#6d86a30c3b8e6fde0cf4ac5394f66535416543ead481dcf2ea87286e7cc0dfea::" providerId="AD" clId="Web-{FC0550BD-D417-E23B-DD1A-288D9CB7177A}" dt="2025-01-22T13:19:19.573" v="131" actId="1076"/>
          <ac:spMkLst>
            <pc:docMk/>
            <pc:sldMk cId="151988358" sldId="262"/>
            <ac:spMk id="2" creationId="{32829E28-6430-8198-F380-247ADA202F4F}"/>
          </ac:spMkLst>
        </pc:spChg>
      </pc:sldChg>
      <pc:sldChg chg="del">
        <pc:chgData name="Guest User" userId="S::urn:spo:anon#6d86a30c3b8e6fde0cf4ac5394f66535416543ead481dcf2ea87286e7cc0dfea::" providerId="AD" clId="Web-{FC0550BD-D417-E23B-DD1A-288D9CB7177A}" dt="2025-01-22T13:20:50.840" v="154"/>
        <pc:sldMkLst>
          <pc:docMk/>
          <pc:sldMk cId="1635949419" sldId="263"/>
        </pc:sldMkLst>
      </pc:sldChg>
      <pc:sldChg chg="add del replId">
        <pc:chgData name="Guest User" userId="S::urn:spo:anon#6d86a30c3b8e6fde0cf4ac5394f66535416543ead481dcf2ea87286e7cc0dfea::" providerId="AD" clId="Web-{FC0550BD-D417-E23B-DD1A-288D9CB7177A}" dt="2025-01-22T13:12:09.222" v="10"/>
        <pc:sldMkLst>
          <pc:docMk/>
          <pc:sldMk cId="225626435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40869" y="3306452"/>
            <a:ext cx="613936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 b="1" i="0" dirty="0">
                <a:solidFill>
                  <a:srgbClr val="F0F6FC"/>
                </a:solidFill>
                <a:effectLst/>
                <a:latin typeface="-apple-system"/>
              </a:rPr>
              <a:t>Crop and Fertilizer Recommendation System using ML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7EE87-0DF8-4736-B0B1-0575D65A5FD0}"/>
              </a:ext>
            </a:extLst>
          </p:cNvPr>
          <p:cNvSpPr txBox="1"/>
          <p:nvPr/>
        </p:nvSpPr>
        <p:spPr>
          <a:xfrm>
            <a:off x="251382" y="1847652"/>
            <a:ext cx="6432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Understand the concept of a Crop-and-Fertilizer-Recommendation-System.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Learn how Machine Learning (ML) can be applied to recommend crops and fertilizers.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Familiarize yourself with the tools and technologies used in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Analyze the methodology and approach used in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Google Sans"/>
              </a:rPr>
              <a:t>Identify the problem statement and solution proposed by the project.</a:t>
            </a:r>
            <a:endParaRPr lang="en-IN" sz="24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Tools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411D6-D809-F083-C922-B241574B8F60}"/>
              </a:ext>
            </a:extLst>
          </p:cNvPr>
          <p:cNvSpPr txBox="1"/>
          <p:nvPr/>
        </p:nvSpPr>
        <p:spPr>
          <a:xfrm>
            <a:off x="383894" y="2071869"/>
            <a:ext cx="1072973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Programming 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Machine Learning Library: Scikit-learn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Analysis Library: Pandas, NumPy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Visualization Library: Matplotlib, Seaborn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Database: MySQL, MongoDB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Front-end: HTML, CSS, JavaScript (optional)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Back-end: Flask, Django (optional)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70EC3-C772-216D-138D-6F9926332630}"/>
              </a:ext>
            </a:extLst>
          </p:cNvPr>
          <p:cNvSpPr txBox="1"/>
          <p:nvPr/>
        </p:nvSpPr>
        <p:spPr>
          <a:xfrm>
            <a:off x="104172" y="1415970"/>
            <a:ext cx="1099016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Collection: Collecting dataset on crop yields, fertilizer usage, soil type, climate, and other relevant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Data Preprocessing: Cleaning, handling missing values, and normalizing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Feature Engineering: Extracting relevant features from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Model Training: Training ML models (e.g., decision trees, random forests, neural networks) on the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Model Evaluation: Evaluating the performance of the trained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Model Deployment: Deploying the best-performing model in a web application or API.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30519" y="1723715"/>
            <a:ext cx="9972978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Farmers face difficulties in selecting the most suitable crop and fertilizer for their land, leading to reduced yields and increased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Current methods of crop and fertilizer recommendation are often based on manual observations, leading to inaccuracies and inconsistencies.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There is a need for a data-driven approach to provide personalized crop and fertilizer recommendations to farmers.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648E-B0B8-E608-D9F7-A96B65F50083}"/>
              </a:ext>
            </a:extLst>
          </p:cNvPr>
          <p:cNvSpPr txBox="1"/>
          <p:nvPr/>
        </p:nvSpPr>
        <p:spPr>
          <a:xfrm>
            <a:off x="330519" y="9978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7E204-7D1D-9566-BB4F-81FBBACB571F}"/>
              </a:ext>
            </a:extLst>
          </p:cNvPr>
          <p:cNvSpPr txBox="1"/>
          <p:nvPr/>
        </p:nvSpPr>
        <p:spPr>
          <a:xfrm>
            <a:off x="258502" y="1714982"/>
            <a:ext cx="9118921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Develop a Crop-and-Fertilizer-Recommendation-System using ML that can provide personalized recommendations to farmers based on their soil type, climate, and other relevant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The system will use a dataset of crop yields, fertilizer usage, and other relevant factors to train ML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Google Sans"/>
              </a:rPr>
              <a:t>The system will provide recommendations on the most suitable crop and fertilizer for a given piece of land, leading to increased yields and reduced costs for farmers.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E0CA0-8A9E-315A-EB9C-134E6D40CFCF}"/>
              </a:ext>
            </a:extLst>
          </p:cNvPr>
          <p:cNvSpPr txBox="1"/>
          <p:nvPr/>
        </p:nvSpPr>
        <p:spPr>
          <a:xfrm>
            <a:off x="255104" y="1054412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21316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Screenshot of Output:  </a:t>
            </a:r>
            <a:endParaRPr lang="en-IN" sz="2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BA8412-BA7F-8779-A06B-C5FEE15DD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1" y="2102929"/>
            <a:ext cx="5960648" cy="3825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BF2AEE-5545-43A4-8766-4EA235B93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937" y="2092342"/>
            <a:ext cx="5329999" cy="45776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ED0E59-E0EE-567F-BB68-117FE3670599}"/>
              </a:ext>
            </a:extLst>
          </p:cNvPr>
          <p:cNvSpPr txBox="1"/>
          <p:nvPr/>
        </p:nvSpPr>
        <p:spPr>
          <a:xfrm>
            <a:off x="2136405" y="1763335"/>
            <a:ext cx="388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21316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Fertilizers Recommendation</a:t>
            </a:r>
            <a:endParaRPr lang="en-IN" sz="160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60FD4-9300-5109-D647-1E3A7ACCFAE0}"/>
              </a:ext>
            </a:extLst>
          </p:cNvPr>
          <p:cNvSpPr txBox="1"/>
          <p:nvPr/>
        </p:nvSpPr>
        <p:spPr>
          <a:xfrm>
            <a:off x="8302808" y="1763336"/>
            <a:ext cx="388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1316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Crop</a:t>
            </a:r>
            <a:r>
              <a:rPr lang="en-US" sz="1400" i="0" dirty="0">
                <a:solidFill>
                  <a:srgbClr val="21316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Recommendation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208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29E28-6430-8198-F380-247ADA202F4F}"/>
              </a:ext>
            </a:extLst>
          </p:cNvPr>
          <p:cNvSpPr txBox="1"/>
          <p:nvPr/>
        </p:nvSpPr>
        <p:spPr>
          <a:xfrm>
            <a:off x="326020" y="1956122"/>
            <a:ext cx="9770087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The Crop-and-Fertilizer-Recommendation-System using ML has the potential to revolutionize the agricultural industry by providing personalized recommendations to farmers.</a:t>
            </a:r>
          </a:p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The system can lead to increased yields, reduced costs, and improved efficiency for farmers.</a:t>
            </a:r>
          </a:p>
          <a:p>
            <a:r>
              <a:rPr lang="en-US" sz="2400" dirty="0">
                <a:solidFill>
                  <a:schemeClr val="tx1"/>
                </a:solidFill>
                <a:latin typeface="Google Sans"/>
              </a:rPr>
              <a:t>Further research and development are needed to refine the system and make it more accessible to farmers.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95</TotalTime>
  <Words>429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Google Sans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ROHIT KUMAR</cp:lastModifiedBy>
  <cp:revision>5</cp:revision>
  <dcterms:created xsi:type="dcterms:W3CDTF">2024-12-31T09:40:01Z</dcterms:created>
  <dcterms:modified xsi:type="dcterms:W3CDTF">2025-02-06T11:43:00Z</dcterms:modified>
</cp:coreProperties>
</file>