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110" d="100"/>
          <a:sy n="110" d="100"/>
        </p:scale>
        <p:origin x="3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3/19/2025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787</Words>
  <Application>Microsoft Office PowerPoint</Application>
  <PresentationFormat>Widescreen</PresentationFormat>
  <Paragraphs>51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Ali Ahmad</cp:lastModifiedBy>
  <cp:revision>2</cp:revision>
  <dcterms:created xsi:type="dcterms:W3CDTF">2024-09-03T15:16:05Z</dcterms:created>
  <dcterms:modified xsi:type="dcterms:W3CDTF">2025-03-19T17:42:36Z</dcterms:modified>
</cp:coreProperties>
</file>