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bold.fntdata"/><Relationship Id="rId6" Type="http://schemas.openxmlformats.org/officeDocument/2006/relationships/slide" Target="slides/slide2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Relationship Id="rId4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79825" y="387750"/>
            <a:ext cx="9063900" cy="2457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000"/>
              <a:t> CS308 Final Presentation : Automators</a:t>
            </a:r>
            <a:r>
              <a:rPr lang="en"/>
              <a:t>  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866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Automation for Home Electric Appliances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Team 4 : Nitin, Suman, Rakesh, Rohit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Tests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967250"/>
            <a:ext cx="8520600" cy="360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Bluetooth: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When already connected to some bluetooth device, the bluetooth on the board shouldn’t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Auto mode testing:</a:t>
            </a:r>
            <a:br>
              <a:rPr lang="en"/>
            </a:br>
            <a:r>
              <a:rPr lang="en"/>
              <a:t>Kept our kit in hot corridor and then air conditioned class back to back. The fan spun in full speed outside, but got slow in the air conditioned room.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Manual mode:</a:t>
            </a:r>
            <a:br>
              <a:rPr lang="en"/>
            </a:br>
            <a:r>
              <a:rPr lang="en"/>
              <a:t>Irrespective of the room temperature, the fan is fully controlled by app.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Lights: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When someone steps in front of the motion sensor the led glows.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Theft control 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notification appears on the phone when the door opens ( cover of the box opens ).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Performance metrics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Cost: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Cost: approx rupee 2k.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Reliability 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state of fan, bulbs and other appliances should be correctly depicted on the app.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the operation fails, the app should act accordingly. Ex, if switching off of fan fails, the state of fan should remain on ( shouldn’t go to off 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Response time: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time between the stimulus event and the response. </a:t>
            </a:r>
            <a:br>
              <a:rPr lang="en"/>
            </a:br>
            <a:r>
              <a:rPr lang="en"/>
              <a:t>In our case these are: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Time between door opening and notification on phone.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Time between temperature change and the speed change of the fan.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The time is takes to connect the bluetooth.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The between the movement in front of motion sensor and the glowing of LED.</a:t>
            </a:r>
            <a:br>
              <a:rPr lang="en"/>
            </a:b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Re-usability features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32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TIVA -Board : Microcontroller can be used for further extension of project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Future Enhancements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32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Integration with real life home circuit.</a:t>
            </a:r>
          </a:p>
          <a:p>
            <a:pPr indent="-228600" lvl="0" marL="457200" rtl="0">
              <a:lnSpc>
                <a:spcPct val="132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Collect data of device uses and apply analytics to conclude power consumption patterns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</a:pPr>
            <a:r>
              <a:rPr lang="en"/>
              <a:t>Use Pulse detection sensor to detect drowsiness and control light switches based on that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90250" y="526350"/>
            <a:ext cx="6641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Our mission is </a:t>
            </a:r>
            <a:r>
              <a:rPr lang="en" sz="3600"/>
              <a:t>to provide improved convenience, comfort and energy efficiency in household activities through automation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Task Specification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Manual / Automatic fan control using temperature sensor.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Automatic lights control using motion sensor.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Theft protection using proximity sensor.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Controls sits on android phone, which controls all the appliances through bluetooth.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Project Plan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Plan followed, in order 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 make individual components and sensor works.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Design an android app and protocol, keeping the individual and overall requirements in mind.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Integrate everything together.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 Division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Rohit : L293D and motor working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Suman : Putting up all the component and modules together.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Rakesh: bluetooth and android integration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Nitin: Motion and proximity sensors.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System Architecture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200" y="1152475"/>
            <a:ext cx="6073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State machines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FAN:</a:t>
            </a:r>
          </a:p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50" y="1626549"/>
            <a:ext cx="4387999" cy="246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325" y="1654099"/>
            <a:ext cx="4290050" cy="24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State machines Cont...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FAN:</a:t>
            </a:r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050" y="1206700"/>
            <a:ext cx="6422800" cy="393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Challenges and Innovation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Using the cheapest building blocks in the market, and still make a product that works seamlessly and reliably 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Integration of all the components on a single Tiva board.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 numerous blocks with different specifications (eg. frequency) to work together.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Challenges in task completed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Fan control: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PMW board wasn't supporting many pins that we required.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We went through the whole documentation of PMW, and connected the pins accordingly.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Remote control: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SDK for WiFi module wasn’t available for CCS, but for Energia. But all the code for other components was written in energia.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Even on Energia it was taking very long to connect.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We decided to use bluetooth connection instead.</a:t>
            </a:r>
            <a:br>
              <a:rPr lang="en"/>
            </a:br>
            <a:br>
              <a:rPr lang="en"/>
            </a:b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