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57" r:id="rId3"/>
    <p:sldId id="277" r:id="rId4"/>
    <p:sldId id="289" r:id="rId5"/>
    <p:sldId id="286" r:id="rId6"/>
    <p:sldId id="291" r:id="rId7"/>
    <p:sldId id="301" r:id="rId8"/>
    <p:sldId id="278" r:id="rId9"/>
    <p:sldId id="302" r:id="rId10"/>
    <p:sldId id="294" r:id="rId11"/>
    <p:sldId id="276" r:id="rId12"/>
    <p:sldId id="280" r:id="rId13"/>
    <p:sldId id="292" r:id="rId14"/>
    <p:sldId id="293" r:id="rId15"/>
    <p:sldId id="295" r:id="rId16"/>
    <p:sldId id="296" r:id="rId17"/>
    <p:sldId id="298" r:id="rId18"/>
    <p:sldId id="300" r:id="rId19"/>
    <p:sldId id="299" r:id="rId20"/>
    <p:sldId id="28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useBgFill="1">
        <p:nvSpPr>
          <p:cNvPr id="5" name="Rounded Rectangle 12"/>
          <p:cNvSpPr/>
          <p:nvPr/>
        </p:nvSpPr>
        <p:spPr>
          <a:xfrm>
            <a:off x="87924" y="69850"/>
            <a:ext cx="12016154"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ectangle 6"/>
          <p:cNvSpPr/>
          <p:nvPr/>
        </p:nvSpPr>
        <p:spPr>
          <a:xfrm>
            <a:off x="84016" y="1449389"/>
            <a:ext cx="12027877"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Rectangle 9"/>
          <p:cNvSpPr/>
          <p:nvPr/>
        </p:nvSpPr>
        <p:spPr>
          <a:xfrm>
            <a:off x="84016" y="1397000"/>
            <a:ext cx="12027877"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0" name="Rectangle 10"/>
          <p:cNvSpPr/>
          <p:nvPr/>
        </p:nvSpPr>
        <p:spPr>
          <a:xfrm>
            <a:off x="84016" y="2976564"/>
            <a:ext cx="12027877"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2831" y="139701"/>
            <a:ext cx="131298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609600" y="1505934"/>
            <a:ext cx="10972800" cy="1470025"/>
          </a:xfrm>
        </p:spPr>
        <p:txBody>
          <a:bodyPr anchor="ctr"/>
          <a:lstStyle>
            <a:lvl1pPr algn="ctr">
              <a:defRPr lang="en-US" dirty="0">
                <a:solidFill>
                  <a:srgbClr val="FFFFFF"/>
                </a:solidFill>
              </a:defRPr>
            </a:lvl1pPr>
          </a:lstStyle>
          <a:p>
            <a:r>
              <a:rPr lang="en-US"/>
              <a:t>Click to edit Master title style</a:t>
            </a:r>
          </a:p>
        </p:txBody>
      </p:sp>
      <p:sp>
        <p:nvSpPr>
          <p:cNvPr id="12" name="Date Placeholder 27"/>
          <p:cNvSpPr>
            <a:spLocks noGrp="1"/>
          </p:cNvSpPr>
          <p:nvPr>
            <p:ph type="dt" sz="half" idx="10"/>
          </p:nvPr>
        </p:nvSpPr>
        <p:spPr/>
        <p:txBody>
          <a:bodyPr/>
          <a:lstStyle>
            <a:lvl1pPr>
              <a:defRPr/>
            </a:lvl1pPr>
          </a:lstStyle>
          <a:p>
            <a:fld id="{E6DBBF3B-230C-49E6-B719-16F36918CEE4}" type="datetimeFigureOut">
              <a:rPr lang="en-IN" smtClean="0"/>
              <a:t>07-06-2018</a:t>
            </a:fld>
            <a:endParaRPr lang="en-IN"/>
          </a:p>
        </p:txBody>
      </p:sp>
      <p:sp>
        <p:nvSpPr>
          <p:cNvPr id="13" name="Footer Placeholder 16"/>
          <p:cNvSpPr>
            <a:spLocks noGrp="1"/>
          </p:cNvSpPr>
          <p:nvPr>
            <p:ph type="ftr" sz="quarter" idx="11"/>
          </p:nvPr>
        </p:nvSpPr>
        <p:spPr/>
        <p:txBody>
          <a:bodyPr/>
          <a:lstStyle>
            <a:lvl1pPr>
              <a:defRPr sz="1000">
                <a:latin typeface="Calibri" pitchFamily="34" charset="0"/>
              </a:defRPr>
            </a:lvl1pPr>
          </a:lstStyle>
          <a:p>
            <a:endParaRPr lang="en-IN"/>
          </a:p>
        </p:txBody>
      </p:sp>
    </p:spTree>
    <p:extLst>
      <p:ext uri="{BB962C8B-B14F-4D97-AF65-F5344CB8AC3E}">
        <p14:creationId xmlns:p14="http://schemas.microsoft.com/office/powerpoint/2010/main" val="285862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Slide Number Placeholder 8"/>
          <p:cNvSpPr>
            <a:spLocks/>
          </p:cNvSpPr>
          <p:nvPr/>
        </p:nvSpPr>
        <p:spPr bwMode="auto">
          <a:xfrm>
            <a:off x="11723077" y="6477000"/>
            <a:ext cx="281354" cy="2286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nchorCtr="1"/>
          <a:lstStyle>
            <a:lvl1pPr>
              <a:defRPr>
                <a:solidFill>
                  <a:schemeClr val="tx1"/>
                </a:solidFill>
                <a:latin typeface="Perpetua" panose="02020502060401020303" pitchFamily="18" charset="0"/>
              </a:defRPr>
            </a:lvl1pPr>
            <a:lvl2pPr marL="742950" indent="-285750">
              <a:defRPr>
                <a:solidFill>
                  <a:schemeClr val="tx1"/>
                </a:solidFill>
                <a:latin typeface="Perpetua" panose="02020502060401020303" pitchFamily="18" charset="0"/>
              </a:defRPr>
            </a:lvl2pPr>
            <a:lvl3pPr marL="1143000" indent="-228600">
              <a:defRPr>
                <a:solidFill>
                  <a:schemeClr val="tx1"/>
                </a:solidFill>
                <a:latin typeface="Perpetua" panose="02020502060401020303" pitchFamily="18" charset="0"/>
              </a:defRPr>
            </a:lvl3pPr>
            <a:lvl4pPr marL="1600200" indent="-228600">
              <a:defRPr>
                <a:solidFill>
                  <a:schemeClr val="tx1"/>
                </a:solidFill>
                <a:latin typeface="Perpetua" panose="02020502060401020303" pitchFamily="18" charset="0"/>
              </a:defRPr>
            </a:lvl4pPr>
            <a:lvl5pPr marL="2057400" indent="-228600">
              <a:defRPr>
                <a:solidFill>
                  <a:schemeClr val="tx1"/>
                </a:solidFill>
                <a:latin typeface="Perpetua" panose="02020502060401020303" pitchFamily="18" charset="0"/>
              </a:defRPr>
            </a:lvl5pPr>
            <a:lvl6pPr marL="2514600" indent="-228600" fontAlgn="base">
              <a:spcBef>
                <a:spcPct val="0"/>
              </a:spcBef>
              <a:spcAft>
                <a:spcPct val="0"/>
              </a:spcAft>
              <a:defRPr>
                <a:solidFill>
                  <a:schemeClr val="tx1"/>
                </a:solidFill>
                <a:latin typeface="Perpetua" panose="02020502060401020303" pitchFamily="18" charset="0"/>
              </a:defRPr>
            </a:lvl6pPr>
            <a:lvl7pPr marL="2971800" indent="-228600" fontAlgn="base">
              <a:spcBef>
                <a:spcPct val="0"/>
              </a:spcBef>
              <a:spcAft>
                <a:spcPct val="0"/>
              </a:spcAft>
              <a:defRPr>
                <a:solidFill>
                  <a:schemeClr val="tx1"/>
                </a:solidFill>
                <a:latin typeface="Perpetua" panose="02020502060401020303" pitchFamily="18" charset="0"/>
              </a:defRPr>
            </a:lvl7pPr>
            <a:lvl8pPr marL="3429000" indent="-228600" fontAlgn="base">
              <a:spcBef>
                <a:spcPct val="0"/>
              </a:spcBef>
              <a:spcAft>
                <a:spcPct val="0"/>
              </a:spcAft>
              <a:defRPr>
                <a:solidFill>
                  <a:schemeClr val="tx1"/>
                </a:solidFill>
                <a:latin typeface="Perpetua" panose="02020502060401020303" pitchFamily="18" charset="0"/>
              </a:defRPr>
            </a:lvl8pPr>
            <a:lvl9pPr marL="3886200" indent="-228600" fontAlgn="base">
              <a:spcBef>
                <a:spcPct val="0"/>
              </a:spcBef>
              <a:spcAft>
                <a:spcPct val="0"/>
              </a:spcAft>
              <a:defRPr>
                <a:solidFill>
                  <a:schemeClr val="tx1"/>
                </a:solidFill>
                <a:latin typeface="Perpetua" panose="02020502060401020303" pitchFamily="18" charset="0"/>
              </a:defRPr>
            </a:lvl9pPr>
          </a:lstStyle>
          <a:p>
            <a:pPr algn="ctr" eaLnBrk="1" hangingPunct="1">
              <a:defRPr/>
            </a:pPr>
            <a:fld id="{B55FAC9A-A197-4288-8639-82F7D9A64B0A}" type="slidenum">
              <a:rPr lang="en-US" altLang="en-US" sz="1000" smtClean="0">
                <a:solidFill>
                  <a:srgbClr val="FFFFFF"/>
                </a:solidFill>
                <a:latin typeface="Calibri Light" panose="020F0302020204030204" pitchFamily="34" charset="0"/>
              </a:rPr>
              <a:pPr algn="ctr" eaLnBrk="1" hangingPunct="1">
                <a:defRPr/>
              </a:pPr>
              <a:t>‹#›</a:t>
            </a:fld>
            <a:endParaRPr lang="en-US" altLang="en-US" sz="1000">
              <a:solidFill>
                <a:srgbClr val="FFFFFF"/>
              </a:solidFill>
              <a:latin typeface="Calibri Light" panose="020F0302020204030204" pitchFamily="34" charset="0"/>
            </a:endParaRPr>
          </a:p>
        </p:txBody>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E6DBBF3B-230C-49E6-B719-16F36918CEE4}" type="datetimeFigureOut">
              <a:rPr lang="en-IN" smtClean="0"/>
              <a:t>07-06-2018</a:t>
            </a:fld>
            <a:endParaRPr lang="en-IN"/>
          </a:p>
        </p:txBody>
      </p:sp>
      <p:sp>
        <p:nvSpPr>
          <p:cNvPr id="6" name="Footer Placeholder 16"/>
          <p:cNvSpPr>
            <a:spLocks noGrp="1"/>
          </p:cNvSpPr>
          <p:nvPr>
            <p:ph type="ftr" sz="quarter" idx="11"/>
          </p:nvPr>
        </p:nvSpPr>
        <p:spPr/>
        <p:txBody>
          <a:bodyPr/>
          <a:lstStyle>
            <a:lvl1pPr>
              <a:defRPr sz="1000">
                <a:latin typeface="Calibri" pitchFamily="34" charset="0"/>
              </a:defRPr>
            </a:lvl1pPr>
          </a:lstStyle>
          <a:p>
            <a:endParaRPr lang="en-IN"/>
          </a:p>
        </p:txBody>
      </p:sp>
    </p:spTree>
    <p:extLst>
      <p:ext uri="{BB962C8B-B14F-4D97-AF65-F5344CB8AC3E}">
        <p14:creationId xmlns:p14="http://schemas.microsoft.com/office/powerpoint/2010/main" val="2868397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5"/>
            <a:ext cx="268224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19200" y="274644"/>
            <a:ext cx="7416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fld id="{E6DBBF3B-230C-49E6-B719-16F36918CEE4}" type="datetimeFigureOut">
              <a:rPr lang="en-IN" smtClean="0"/>
              <a:t>07-06-2018</a:t>
            </a:fld>
            <a:endParaRPr lang="en-IN"/>
          </a:p>
        </p:txBody>
      </p:sp>
      <p:sp>
        <p:nvSpPr>
          <p:cNvPr id="5" name="Footer Placeholder 16"/>
          <p:cNvSpPr>
            <a:spLocks noGrp="1"/>
          </p:cNvSpPr>
          <p:nvPr>
            <p:ph type="ftr" sz="quarter" idx="11"/>
          </p:nvPr>
        </p:nvSpPr>
        <p:spPr/>
        <p:txBody>
          <a:bodyPr/>
          <a:lstStyle>
            <a:lvl1pPr>
              <a:defRPr/>
            </a:lvl1pPr>
          </a:lstStyle>
          <a:p>
            <a:endParaRPr lang="en-IN"/>
          </a:p>
        </p:txBody>
      </p:sp>
    </p:spTree>
    <p:extLst>
      <p:ext uri="{BB962C8B-B14F-4D97-AF65-F5344CB8AC3E}">
        <p14:creationId xmlns:p14="http://schemas.microsoft.com/office/powerpoint/2010/main" val="6179992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3115"/>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1246"/>
            </a:lvl1pPr>
            <a:lvl2pPr marL="237390" indent="0" algn="ctr">
              <a:buNone/>
              <a:defRPr sz="1038"/>
            </a:lvl2pPr>
            <a:lvl3pPr marL="474779" indent="0" algn="ctr">
              <a:buNone/>
              <a:defRPr sz="935"/>
            </a:lvl3pPr>
            <a:lvl4pPr marL="712169" indent="0" algn="ctr">
              <a:buNone/>
              <a:defRPr sz="831"/>
            </a:lvl4pPr>
            <a:lvl5pPr marL="949559" indent="0" algn="ctr">
              <a:buNone/>
              <a:defRPr sz="831"/>
            </a:lvl5pPr>
            <a:lvl6pPr marL="1186948" indent="0" algn="ctr">
              <a:buNone/>
              <a:defRPr sz="831"/>
            </a:lvl6pPr>
            <a:lvl7pPr marL="1424338" indent="0" algn="ctr">
              <a:buNone/>
              <a:defRPr sz="831"/>
            </a:lvl7pPr>
            <a:lvl8pPr marL="1661728" indent="0" algn="ctr">
              <a:buNone/>
              <a:defRPr sz="831"/>
            </a:lvl8pPr>
            <a:lvl9pPr marL="1899117" indent="0" algn="ctr">
              <a:buNone/>
              <a:defRPr sz="831"/>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C1D424-D00E-440B-80EF-3F41D5FBA676}" type="datetime1">
              <a:rPr lang="en-IN" smtClean="0"/>
              <a:t>07-06-2018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5066F9-1ECA-4502-BEB3-230630AC1D88}" type="slidenum">
              <a:rPr lang="en-IN" smtClean="0"/>
              <a:t>‹#›</a:t>
            </a:fld>
            <a:endParaRPr lang="en-IN"/>
          </a:p>
        </p:txBody>
      </p:sp>
    </p:spTree>
    <p:extLst>
      <p:ext uri="{BB962C8B-B14F-4D97-AF65-F5344CB8AC3E}">
        <p14:creationId xmlns:p14="http://schemas.microsoft.com/office/powerpoint/2010/main" val="11125927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471746-F939-4893-A5A9-108D816AB9A6}" type="datetime1">
              <a:rPr lang="en-IN" smtClean="0"/>
              <a:t>07-06-2018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5066F9-1ECA-4502-BEB3-230630AC1D88}" type="slidenum">
              <a:rPr lang="en-IN" smtClean="0"/>
              <a:t>‹#›</a:t>
            </a:fld>
            <a:endParaRPr lang="en-IN"/>
          </a:p>
        </p:txBody>
      </p:sp>
    </p:spTree>
    <p:extLst>
      <p:ext uri="{BB962C8B-B14F-4D97-AF65-F5344CB8AC3E}">
        <p14:creationId xmlns:p14="http://schemas.microsoft.com/office/powerpoint/2010/main" val="41802704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2" y="1709740"/>
            <a:ext cx="10515600" cy="2852737"/>
          </a:xfrm>
        </p:spPr>
        <p:txBody>
          <a:bodyPr anchor="b"/>
          <a:lstStyle>
            <a:lvl1pPr>
              <a:defRPr sz="3115"/>
            </a:lvl1pPr>
          </a:lstStyle>
          <a:p>
            <a:r>
              <a:rPr lang="en-US"/>
              <a:t>Click to edit Master title style</a:t>
            </a:r>
            <a:endParaRPr lang="en-US" dirty="0"/>
          </a:p>
        </p:txBody>
      </p:sp>
      <p:sp>
        <p:nvSpPr>
          <p:cNvPr id="3" name="Text Placeholder 2"/>
          <p:cNvSpPr>
            <a:spLocks noGrp="1"/>
          </p:cNvSpPr>
          <p:nvPr>
            <p:ph type="body" idx="1"/>
          </p:nvPr>
        </p:nvSpPr>
        <p:spPr>
          <a:xfrm>
            <a:off x="831852" y="4589465"/>
            <a:ext cx="10515600" cy="1500187"/>
          </a:xfrm>
        </p:spPr>
        <p:txBody>
          <a:bodyPr/>
          <a:lstStyle>
            <a:lvl1pPr marL="0" indent="0">
              <a:buNone/>
              <a:defRPr sz="1246">
                <a:solidFill>
                  <a:schemeClr val="tx1"/>
                </a:solidFill>
              </a:defRPr>
            </a:lvl1pPr>
            <a:lvl2pPr marL="237390" indent="0">
              <a:buNone/>
              <a:defRPr sz="1038">
                <a:solidFill>
                  <a:schemeClr val="tx1">
                    <a:tint val="75000"/>
                  </a:schemeClr>
                </a:solidFill>
              </a:defRPr>
            </a:lvl2pPr>
            <a:lvl3pPr marL="474779" indent="0">
              <a:buNone/>
              <a:defRPr sz="935">
                <a:solidFill>
                  <a:schemeClr val="tx1">
                    <a:tint val="75000"/>
                  </a:schemeClr>
                </a:solidFill>
              </a:defRPr>
            </a:lvl3pPr>
            <a:lvl4pPr marL="712169" indent="0">
              <a:buNone/>
              <a:defRPr sz="831">
                <a:solidFill>
                  <a:schemeClr val="tx1">
                    <a:tint val="75000"/>
                  </a:schemeClr>
                </a:solidFill>
              </a:defRPr>
            </a:lvl4pPr>
            <a:lvl5pPr marL="949559" indent="0">
              <a:buNone/>
              <a:defRPr sz="831">
                <a:solidFill>
                  <a:schemeClr val="tx1">
                    <a:tint val="75000"/>
                  </a:schemeClr>
                </a:solidFill>
              </a:defRPr>
            </a:lvl5pPr>
            <a:lvl6pPr marL="1186948" indent="0">
              <a:buNone/>
              <a:defRPr sz="831">
                <a:solidFill>
                  <a:schemeClr val="tx1">
                    <a:tint val="75000"/>
                  </a:schemeClr>
                </a:solidFill>
              </a:defRPr>
            </a:lvl6pPr>
            <a:lvl7pPr marL="1424338" indent="0">
              <a:buNone/>
              <a:defRPr sz="831">
                <a:solidFill>
                  <a:schemeClr val="tx1">
                    <a:tint val="75000"/>
                  </a:schemeClr>
                </a:solidFill>
              </a:defRPr>
            </a:lvl7pPr>
            <a:lvl8pPr marL="1661728" indent="0">
              <a:buNone/>
              <a:defRPr sz="831">
                <a:solidFill>
                  <a:schemeClr val="tx1">
                    <a:tint val="75000"/>
                  </a:schemeClr>
                </a:solidFill>
              </a:defRPr>
            </a:lvl8pPr>
            <a:lvl9pPr marL="1899117" indent="0">
              <a:buNone/>
              <a:defRPr sz="831">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3943BC-FBE2-400D-A086-B37ED2929C9A}" type="datetime1">
              <a:rPr lang="en-IN" smtClean="0"/>
              <a:t>07-06-2018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5066F9-1ECA-4502-BEB3-230630AC1D88}" type="slidenum">
              <a:rPr lang="en-IN" smtClean="0"/>
              <a:t>‹#›</a:t>
            </a:fld>
            <a:endParaRPr lang="en-IN"/>
          </a:p>
        </p:txBody>
      </p:sp>
    </p:spTree>
    <p:extLst>
      <p:ext uri="{BB962C8B-B14F-4D97-AF65-F5344CB8AC3E}">
        <p14:creationId xmlns:p14="http://schemas.microsoft.com/office/powerpoint/2010/main" val="27564254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1"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1"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9D2C4B-313E-46E2-A05F-72142C7E756B}" type="datetime1">
              <a:rPr lang="en-IN" smtClean="0"/>
              <a:t>07-06-2018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5066F9-1ECA-4502-BEB3-230630AC1D88}" type="slidenum">
              <a:rPr lang="en-IN" smtClean="0"/>
              <a:t>‹#›</a:t>
            </a:fld>
            <a:endParaRPr lang="en-IN"/>
          </a:p>
        </p:txBody>
      </p:sp>
    </p:spTree>
    <p:extLst>
      <p:ext uri="{BB962C8B-B14F-4D97-AF65-F5344CB8AC3E}">
        <p14:creationId xmlns:p14="http://schemas.microsoft.com/office/powerpoint/2010/main" val="1629813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4"/>
            <a:ext cx="5157787" cy="823912"/>
          </a:xfrm>
        </p:spPr>
        <p:txBody>
          <a:bodyPr anchor="b"/>
          <a:lstStyle>
            <a:lvl1pPr marL="0" indent="0">
              <a:buNone/>
              <a:defRPr sz="1246" b="1"/>
            </a:lvl1pPr>
            <a:lvl2pPr marL="237390" indent="0">
              <a:buNone/>
              <a:defRPr sz="1038" b="1"/>
            </a:lvl2pPr>
            <a:lvl3pPr marL="474779" indent="0">
              <a:buNone/>
              <a:defRPr sz="935" b="1"/>
            </a:lvl3pPr>
            <a:lvl4pPr marL="712169" indent="0">
              <a:buNone/>
              <a:defRPr sz="831" b="1"/>
            </a:lvl4pPr>
            <a:lvl5pPr marL="949559" indent="0">
              <a:buNone/>
              <a:defRPr sz="831" b="1"/>
            </a:lvl5pPr>
            <a:lvl6pPr marL="1186948" indent="0">
              <a:buNone/>
              <a:defRPr sz="831" b="1"/>
            </a:lvl6pPr>
            <a:lvl7pPr marL="1424338" indent="0">
              <a:buNone/>
              <a:defRPr sz="831" b="1"/>
            </a:lvl7pPr>
            <a:lvl8pPr marL="1661728" indent="0">
              <a:buNone/>
              <a:defRPr sz="831" b="1"/>
            </a:lvl8pPr>
            <a:lvl9pPr marL="1899117" indent="0">
              <a:buNone/>
              <a:defRPr sz="831" b="1"/>
            </a:lvl9pPr>
          </a:lstStyle>
          <a:p>
            <a:pPr lvl="0"/>
            <a:r>
              <a:rPr lang="en-US"/>
              <a:t>Edit Master text styles</a:t>
            </a:r>
          </a:p>
        </p:txBody>
      </p:sp>
      <p:sp>
        <p:nvSpPr>
          <p:cNvPr id="4" name="Content Placeholder 3"/>
          <p:cNvSpPr>
            <a:spLocks noGrp="1"/>
          </p:cNvSpPr>
          <p:nvPr>
            <p:ph sz="half" idx="2"/>
          </p:nvPr>
        </p:nvSpPr>
        <p:spPr>
          <a:xfrm>
            <a:off x="839789"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2" y="1681164"/>
            <a:ext cx="5183188" cy="823912"/>
          </a:xfrm>
        </p:spPr>
        <p:txBody>
          <a:bodyPr anchor="b"/>
          <a:lstStyle>
            <a:lvl1pPr marL="0" indent="0">
              <a:buNone/>
              <a:defRPr sz="1246" b="1"/>
            </a:lvl1pPr>
            <a:lvl2pPr marL="237390" indent="0">
              <a:buNone/>
              <a:defRPr sz="1038" b="1"/>
            </a:lvl2pPr>
            <a:lvl3pPr marL="474779" indent="0">
              <a:buNone/>
              <a:defRPr sz="935" b="1"/>
            </a:lvl3pPr>
            <a:lvl4pPr marL="712169" indent="0">
              <a:buNone/>
              <a:defRPr sz="831" b="1"/>
            </a:lvl4pPr>
            <a:lvl5pPr marL="949559" indent="0">
              <a:buNone/>
              <a:defRPr sz="831" b="1"/>
            </a:lvl5pPr>
            <a:lvl6pPr marL="1186948" indent="0">
              <a:buNone/>
              <a:defRPr sz="831" b="1"/>
            </a:lvl6pPr>
            <a:lvl7pPr marL="1424338" indent="0">
              <a:buNone/>
              <a:defRPr sz="831" b="1"/>
            </a:lvl7pPr>
            <a:lvl8pPr marL="1661728" indent="0">
              <a:buNone/>
              <a:defRPr sz="831" b="1"/>
            </a:lvl8pPr>
            <a:lvl9pPr marL="1899117" indent="0">
              <a:buNone/>
              <a:defRPr sz="831" b="1"/>
            </a:lvl9pPr>
          </a:lstStyle>
          <a:p>
            <a:pPr lvl="0"/>
            <a:r>
              <a:rPr lang="en-US"/>
              <a:t>Edit Master text styles</a:t>
            </a:r>
          </a:p>
        </p:txBody>
      </p:sp>
      <p:sp>
        <p:nvSpPr>
          <p:cNvPr id="6" name="Content Placeholder 5"/>
          <p:cNvSpPr>
            <a:spLocks noGrp="1"/>
          </p:cNvSpPr>
          <p:nvPr>
            <p:ph sz="quarter" idx="4"/>
          </p:nvPr>
        </p:nvSpPr>
        <p:spPr>
          <a:xfrm>
            <a:off x="6172202"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DF18E0-3F8C-4DA7-A46C-D24D252C873F}" type="datetime1">
              <a:rPr lang="en-IN" smtClean="0"/>
              <a:t>07-06-2018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5066F9-1ECA-4502-BEB3-230630AC1D88}" type="slidenum">
              <a:rPr lang="en-IN" smtClean="0"/>
              <a:t>‹#›</a:t>
            </a:fld>
            <a:endParaRPr lang="en-IN"/>
          </a:p>
        </p:txBody>
      </p:sp>
    </p:spTree>
    <p:extLst>
      <p:ext uri="{BB962C8B-B14F-4D97-AF65-F5344CB8AC3E}">
        <p14:creationId xmlns:p14="http://schemas.microsoft.com/office/powerpoint/2010/main" val="27871207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26AA43-DA64-4EB2-A191-15A23E2E945A}" type="datetime1">
              <a:rPr lang="en-IN" smtClean="0"/>
              <a:t>07-06-2018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5066F9-1ECA-4502-BEB3-230630AC1D88}" type="slidenum">
              <a:rPr lang="en-IN" smtClean="0"/>
              <a:t>‹#›</a:t>
            </a:fld>
            <a:endParaRPr lang="en-IN"/>
          </a:p>
        </p:txBody>
      </p:sp>
    </p:spTree>
    <p:extLst>
      <p:ext uri="{BB962C8B-B14F-4D97-AF65-F5344CB8AC3E}">
        <p14:creationId xmlns:p14="http://schemas.microsoft.com/office/powerpoint/2010/main" val="20215731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CEBC93-01C1-4906-9D0D-FCC876C83E70}" type="datetime1">
              <a:rPr lang="en-IN" smtClean="0"/>
              <a:t>07-06-2018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A5066F9-1ECA-4502-BEB3-230630AC1D88}" type="slidenum">
              <a:rPr lang="en-IN" smtClean="0"/>
              <a:t>‹#›</a:t>
            </a:fld>
            <a:endParaRPr lang="en-IN"/>
          </a:p>
        </p:txBody>
      </p:sp>
    </p:spTree>
    <p:extLst>
      <p:ext uri="{BB962C8B-B14F-4D97-AF65-F5344CB8AC3E}">
        <p14:creationId xmlns:p14="http://schemas.microsoft.com/office/powerpoint/2010/main" val="15678118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8" cy="1600200"/>
          </a:xfrm>
        </p:spPr>
        <p:txBody>
          <a:bodyPr anchor="b"/>
          <a:lstStyle>
            <a:lvl1pPr>
              <a:defRPr sz="1662"/>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1" cy="4873625"/>
          </a:xfrm>
        </p:spPr>
        <p:txBody>
          <a:bodyPr/>
          <a:lstStyle>
            <a:lvl1pPr>
              <a:defRPr sz="1662"/>
            </a:lvl1pPr>
            <a:lvl2pPr>
              <a:defRPr sz="1454"/>
            </a:lvl2pPr>
            <a:lvl3pPr>
              <a:defRPr sz="1246"/>
            </a:lvl3pPr>
            <a:lvl4pPr>
              <a:defRPr sz="1038"/>
            </a:lvl4pPr>
            <a:lvl5pPr>
              <a:defRPr sz="1038"/>
            </a:lvl5pPr>
            <a:lvl6pPr>
              <a:defRPr sz="1038"/>
            </a:lvl6pPr>
            <a:lvl7pPr>
              <a:defRPr sz="1038"/>
            </a:lvl7pPr>
            <a:lvl8pPr>
              <a:defRPr sz="1038"/>
            </a:lvl8pPr>
            <a:lvl9pPr>
              <a:defRPr sz="1038"/>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9" y="2057400"/>
            <a:ext cx="3932238" cy="3811588"/>
          </a:xfrm>
        </p:spPr>
        <p:txBody>
          <a:bodyPr/>
          <a:lstStyle>
            <a:lvl1pPr marL="0" indent="0">
              <a:buNone/>
              <a:defRPr sz="831"/>
            </a:lvl1pPr>
            <a:lvl2pPr marL="237390" indent="0">
              <a:buNone/>
              <a:defRPr sz="727"/>
            </a:lvl2pPr>
            <a:lvl3pPr marL="474779" indent="0">
              <a:buNone/>
              <a:defRPr sz="623"/>
            </a:lvl3pPr>
            <a:lvl4pPr marL="712169" indent="0">
              <a:buNone/>
              <a:defRPr sz="519"/>
            </a:lvl4pPr>
            <a:lvl5pPr marL="949559" indent="0">
              <a:buNone/>
              <a:defRPr sz="519"/>
            </a:lvl5pPr>
            <a:lvl6pPr marL="1186948" indent="0">
              <a:buNone/>
              <a:defRPr sz="519"/>
            </a:lvl6pPr>
            <a:lvl7pPr marL="1424338" indent="0">
              <a:buNone/>
              <a:defRPr sz="519"/>
            </a:lvl7pPr>
            <a:lvl8pPr marL="1661728" indent="0">
              <a:buNone/>
              <a:defRPr sz="519"/>
            </a:lvl8pPr>
            <a:lvl9pPr marL="1899117" indent="0">
              <a:buNone/>
              <a:defRPr sz="519"/>
            </a:lvl9pPr>
          </a:lstStyle>
          <a:p>
            <a:pPr lvl="0"/>
            <a:r>
              <a:rPr lang="en-US"/>
              <a:t>Edit Master text styles</a:t>
            </a:r>
          </a:p>
        </p:txBody>
      </p:sp>
      <p:sp>
        <p:nvSpPr>
          <p:cNvPr id="5" name="Date Placeholder 4"/>
          <p:cNvSpPr>
            <a:spLocks noGrp="1"/>
          </p:cNvSpPr>
          <p:nvPr>
            <p:ph type="dt" sz="half" idx="10"/>
          </p:nvPr>
        </p:nvSpPr>
        <p:spPr/>
        <p:txBody>
          <a:bodyPr/>
          <a:lstStyle/>
          <a:p>
            <a:fld id="{BACD8AF0-8D9D-4A75-8D5F-55C27B70F610}" type="datetime1">
              <a:rPr lang="en-IN" smtClean="0"/>
              <a:t>07-06-2018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5066F9-1ECA-4502-BEB3-230630AC1D88}" type="slidenum">
              <a:rPr lang="en-IN" smtClean="0"/>
              <a:t>‹#›</a:t>
            </a:fld>
            <a:endParaRPr lang="en-IN"/>
          </a:p>
        </p:txBody>
      </p:sp>
    </p:spTree>
    <p:extLst>
      <p:ext uri="{BB962C8B-B14F-4D97-AF65-F5344CB8AC3E}">
        <p14:creationId xmlns:p14="http://schemas.microsoft.com/office/powerpoint/2010/main" val="2647397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Slide Number Placeholder 8"/>
          <p:cNvSpPr>
            <a:spLocks/>
          </p:cNvSpPr>
          <p:nvPr/>
        </p:nvSpPr>
        <p:spPr bwMode="auto">
          <a:xfrm>
            <a:off x="11723077" y="6477000"/>
            <a:ext cx="281354" cy="2286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nchorCtr="1"/>
          <a:lstStyle>
            <a:lvl1pPr>
              <a:defRPr>
                <a:solidFill>
                  <a:schemeClr val="tx1"/>
                </a:solidFill>
                <a:latin typeface="Perpetua" panose="02020502060401020303" pitchFamily="18" charset="0"/>
              </a:defRPr>
            </a:lvl1pPr>
            <a:lvl2pPr marL="742950" indent="-285750">
              <a:defRPr>
                <a:solidFill>
                  <a:schemeClr val="tx1"/>
                </a:solidFill>
                <a:latin typeface="Perpetua" panose="02020502060401020303" pitchFamily="18" charset="0"/>
              </a:defRPr>
            </a:lvl2pPr>
            <a:lvl3pPr marL="1143000" indent="-228600">
              <a:defRPr>
                <a:solidFill>
                  <a:schemeClr val="tx1"/>
                </a:solidFill>
                <a:latin typeface="Perpetua" panose="02020502060401020303" pitchFamily="18" charset="0"/>
              </a:defRPr>
            </a:lvl3pPr>
            <a:lvl4pPr marL="1600200" indent="-228600">
              <a:defRPr>
                <a:solidFill>
                  <a:schemeClr val="tx1"/>
                </a:solidFill>
                <a:latin typeface="Perpetua" panose="02020502060401020303" pitchFamily="18" charset="0"/>
              </a:defRPr>
            </a:lvl4pPr>
            <a:lvl5pPr marL="2057400" indent="-228600">
              <a:defRPr>
                <a:solidFill>
                  <a:schemeClr val="tx1"/>
                </a:solidFill>
                <a:latin typeface="Perpetua" panose="02020502060401020303" pitchFamily="18" charset="0"/>
              </a:defRPr>
            </a:lvl5pPr>
            <a:lvl6pPr marL="2514600" indent="-228600" fontAlgn="base">
              <a:spcBef>
                <a:spcPct val="0"/>
              </a:spcBef>
              <a:spcAft>
                <a:spcPct val="0"/>
              </a:spcAft>
              <a:defRPr>
                <a:solidFill>
                  <a:schemeClr val="tx1"/>
                </a:solidFill>
                <a:latin typeface="Perpetua" panose="02020502060401020303" pitchFamily="18" charset="0"/>
              </a:defRPr>
            </a:lvl6pPr>
            <a:lvl7pPr marL="2971800" indent="-228600" fontAlgn="base">
              <a:spcBef>
                <a:spcPct val="0"/>
              </a:spcBef>
              <a:spcAft>
                <a:spcPct val="0"/>
              </a:spcAft>
              <a:defRPr>
                <a:solidFill>
                  <a:schemeClr val="tx1"/>
                </a:solidFill>
                <a:latin typeface="Perpetua" panose="02020502060401020303" pitchFamily="18" charset="0"/>
              </a:defRPr>
            </a:lvl7pPr>
            <a:lvl8pPr marL="3429000" indent="-228600" fontAlgn="base">
              <a:spcBef>
                <a:spcPct val="0"/>
              </a:spcBef>
              <a:spcAft>
                <a:spcPct val="0"/>
              </a:spcAft>
              <a:defRPr>
                <a:solidFill>
                  <a:schemeClr val="tx1"/>
                </a:solidFill>
                <a:latin typeface="Perpetua" panose="02020502060401020303" pitchFamily="18" charset="0"/>
              </a:defRPr>
            </a:lvl8pPr>
            <a:lvl9pPr marL="3886200" indent="-228600" fontAlgn="base">
              <a:spcBef>
                <a:spcPct val="0"/>
              </a:spcBef>
              <a:spcAft>
                <a:spcPct val="0"/>
              </a:spcAft>
              <a:defRPr>
                <a:solidFill>
                  <a:schemeClr val="tx1"/>
                </a:solidFill>
                <a:latin typeface="Perpetua" panose="02020502060401020303" pitchFamily="18" charset="0"/>
              </a:defRPr>
            </a:lvl9pPr>
          </a:lstStyle>
          <a:p>
            <a:pPr algn="ctr" eaLnBrk="1" hangingPunct="1">
              <a:defRPr/>
            </a:pPr>
            <a:fld id="{BC6C7815-5993-468E-ACAE-273E5D0DC170}" type="slidenum">
              <a:rPr lang="en-US" altLang="en-US" sz="1000" smtClean="0">
                <a:solidFill>
                  <a:srgbClr val="FFFFFF"/>
                </a:solidFill>
                <a:latin typeface="Calibri Light" panose="020F0302020204030204" pitchFamily="34" charset="0"/>
              </a:rPr>
              <a:pPr algn="ctr" eaLnBrk="1" hangingPunct="1">
                <a:defRPr/>
              </a:pPr>
              <a:t>‹#›</a:t>
            </a:fld>
            <a:endParaRPr lang="en-US" altLang="en-US" sz="1000">
              <a:solidFill>
                <a:srgbClr val="FFFFFF"/>
              </a:solidFill>
              <a:latin typeface="Calibri Light" panose="020F0302020204030204" pitchFamily="34" charset="0"/>
            </a:endParaRPr>
          </a:p>
        </p:txBody>
      </p:sp>
      <p:sp>
        <p:nvSpPr>
          <p:cNvPr id="2" name="Title 1"/>
          <p:cNvSpPr>
            <a:spLocks noGrp="1"/>
          </p:cNvSpPr>
          <p:nvPr>
            <p:ph type="title"/>
          </p:nvPr>
        </p:nvSpPr>
        <p:spPr>
          <a:xfrm>
            <a:off x="522528" y="274638"/>
            <a:ext cx="10363200" cy="563562"/>
          </a:xfrm>
        </p:spPr>
        <p:txBody>
          <a:bodyPr/>
          <a:lstStyle>
            <a:lvl1pPr>
              <a:defRPr>
                <a:solidFill>
                  <a:schemeClr val="accent1">
                    <a:lumMod val="75000"/>
                  </a:schemeClr>
                </a:solidFill>
              </a:defRPr>
            </a:lvl1pPr>
          </a:lstStyle>
          <a:p>
            <a:r>
              <a:rPr lang="en-US"/>
              <a:t>Click to edit Master title style</a:t>
            </a:r>
            <a:endParaRPr lang="en-US" dirty="0"/>
          </a:p>
        </p:txBody>
      </p:sp>
      <p:sp>
        <p:nvSpPr>
          <p:cNvPr id="8" name="Content Placeholder 7"/>
          <p:cNvSpPr>
            <a:spLocks noGrp="1"/>
          </p:cNvSpPr>
          <p:nvPr>
            <p:ph sz="quarter" idx="1"/>
          </p:nvPr>
        </p:nvSpPr>
        <p:spPr>
          <a:xfrm>
            <a:off x="513594" y="1447800"/>
            <a:ext cx="10550769" cy="457200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16"/>
          <p:cNvSpPr>
            <a:spLocks noGrp="1"/>
          </p:cNvSpPr>
          <p:nvPr>
            <p:ph type="ftr" sz="quarter" idx="10"/>
          </p:nvPr>
        </p:nvSpPr>
        <p:spPr/>
        <p:txBody>
          <a:bodyPr/>
          <a:lstStyle>
            <a:lvl1pPr>
              <a:defRPr sz="1000">
                <a:latin typeface="Calibri" pitchFamily="34" charset="0"/>
              </a:defRPr>
            </a:lvl1pPr>
          </a:lstStyle>
          <a:p>
            <a:endParaRPr lang="en-IN"/>
          </a:p>
        </p:txBody>
      </p:sp>
    </p:spTree>
    <p:extLst>
      <p:ext uri="{BB962C8B-B14F-4D97-AF65-F5344CB8AC3E}">
        <p14:creationId xmlns:p14="http://schemas.microsoft.com/office/powerpoint/2010/main" val="14525417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8" cy="1600200"/>
          </a:xfrm>
        </p:spPr>
        <p:txBody>
          <a:bodyPr anchor="b"/>
          <a:lstStyle>
            <a:lvl1pPr>
              <a:defRPr sz="1662"/>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1" cy="4873625"/>
          </a:xfrm>
        </p:spPr>
        <p:txBody>
          <a:bodyPr anchor="t"/>
          <a:lstStyle>
            <a:lvl1pPr marL="0" indent="0">
              <a:buNone/>
              <a:defRPr sz="1662"/>
            </a:lvl1pPr>
            <a:lvl2pPr marL="237390" indent="0">
              <a:buNone/>
              <a:defRPr sz="1454"/>
            </a:lvl2pPr>
            <a:lvl3pPr marL="474779" indent="0">
              <a:buNone/>
              <a:defRPr sz="1246"/>
            </a:lvl3pPr>
            <a:lvl4pPr marL="712169" indent="0">
              <a:buNone/>
              <a:defRPr sz="1038"/>
            </a:lvl4pPr>
            <a:lvl5pPr marL="949559" indent="0">
              <a:buNone/>
              <a:defRPr sz="1038"/>
            </a:lvl5pPr>
            <a:lvl6pPr marL="1186948" indent="0">
              <a:buNone/>
              <a:defRPr sz="1038"/>
            </a:lvl6pPr>
            <a:lvl7pPr marL="1424338" indent="0">
              <a:buNone/>
              <a:defRPr sz="1038"/>
            </a:lvl7pPr>
            <a:lvl8pPr marL="1661728" indent="0">
              <a:buNone/>
              <a:defRPr sz="1038"/>
            </a:lvl8pPr>
            <a:lvl9pPr marL="1899117" indent="0">
              <a:buNone/>
              <a:defRPr sz="1038"/>
            </a:lvl9pPr>
          </a:lstStyle>
          <a:p>
            <a:r>
              <a:rPr lang="en-US"/>
              <a:t>Click icon to add picture</a:t>
            </a:r>
            <a:endParaRPr lang="en-US" dirty="0"/>
          </a:p>
        </p:txBody>
      </p:sp>
      <p:sp>
        <p:nvSpPr>
          <p:cNvPr id="4" name="Text Placeholder 3"/>
          <p:cNvSpPr>
            <a:spLocks noGrp="1"/>
          </p:cNvSpPr>
          <p:nvPr>
            <p:ph type="body" sz="half" idx="2"/>
          </p:nvPr>
        </p:nvSpPr>
        <p:spPr>
          <a:xfrm>
            <a:off x="839789" y="2057400"/>
            <a:ext cx="3932238" cy="3811588"/>
          </a:xfrm>
        </p:spPr>
        <p:txBody>
          <a:bodyPr/>
          <a:lstStyle>
            <a:lvl1pPr marL="0" indent="0">
              <a:buNone/>
              <a:defRPr sz="831"/>
            </a:lvl1pPr>
            <a:lvl2pPr marL="237390" indent="0">
              <a:buNone/>
              <a:defRPr sz="727"/>
            </a:lvl2pPr>
            <a:lvl3pPr marL="474779" indent="0">
              <a:buNone/>
              <a:defRPr sz="623"/>
            </a:lvl3pPr>
            <a:lvl4pPr marL="712169" indent="0">
              <a:buNone/>
              <a:defRPr sz="519"/>
            </a:lvl4pPr>
            <a:lvl5pPr marL="949559" indent="0">
              <a:buNone/>
              <a:defRPr sz="519"/>
            </a:lvl5pPr>
            <a:lvl6pPr marL="1186948" indent="0">
              <a:buNone/>
              <a:defRPr sz="519"/>
            </a:lvl6pPr>
            <a:lvl7pPr marL="1424338" indent="0">
              <a:buNone/>
              <a:defRPr sz="519"/>
            </a:lvl7pPr>
            <a:lvl8pPr marL="1661728" indent="0">
              <a:buNone/>
              <a:defRPr sz="519"/>
            </a:lvl8pPr>
            <a:lvl9pPr marL="1899117" indent="0">
              <a:buNone/>
              <a:defRPr sz="519"/>
            </a:lvl9pPr>
          </a:lstStyle>
          <a:p>
            <a:pPr lvl="0"/>
            <a:r>
              <a:rPr lang="en-US"/>
              <a:t>Edit Master text styles</a:t>
            </a:r>
          </a:p>
        </p:txBody>
      </p:sp>
      <p:sp>
        <p:nvSpPr>
          <p:cNvPr id="5" name="Date Placeholder 4"/>
          <p:cNvSpPr>
            <a:spLocks noGrp="1"/>
          </p:cNvSpPr>
          <p:nvPr>
            <p:ph type="dt" sz="half" idx="10"/>
          </p:nvPr>
        </p:nvSpPr>
        <p:spPr/>
        <p:txBody>
          <a:bodyPr/>
          <a:lstStyle/>
          <a:p>
            <a:fld id="{212EEBF8-7775-4FA3-B528-B360ACB76380}" type="datetime1">
              <a:rPr lang="en-IN" smtClean="0"/>
              <a:t>07-06-2018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5066F9-1ECA-4502-BEB3-230630AC1D88}" type="slidenum">
              <a:rPr lang="en-IN" smtClean="0"/>
              <a:t>‹#›</a:t>
            </a:fld>
            <a:endParaRPr lang="en-IN"/>
          </a:p>
        </p:txBody>
      </p:sp>
    </p:spTree>
    <p:extLst>
      <p:ext uri="{BB962C8B-B14F-4D97-AF65-F5344CB8AC3E}">
        <p14:creationId xmlns:p14="http://schemas.microsoft.com/office/powerpoint/2010/main" val="9348790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B07481-9001-469C-993E-62F2405323E6}" type="datetime1">
              <a:rPr lang="en-IN" smtClean="0"/>
              <a:t>07-06-2018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5066F9-1ECA-4502-BEB3-230630AC1D88}" type="slidenum">
              <a:rPr lang="en-IN" smtClean="0"/>
              <a:t>‹#›</a:t>
            </a:fld>
            <a:endParaRPr lang="en-IN"/>
          </a:p>
        </p:txBody>
      </p:sp>
    </p:spTree>
    <p:extLst>
      <p:ext uri="{BB962C8B-B14F-4D97-AF65-F5344CB8AC3E}">
        <p14:creationId xmlns:p14="http://schemas.microsoft.com/office/powerpoint/2010/main" val="38050860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F56F38-282F-445B-9541-870408F2CA73}" type="datetime1">
              <a:rPr lang="en-IN" smtClean="0"/>
              <a:t>07-06-2018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5066F9-1ECA-4502-BEB3-230630AC1D88}" type="slidenum">
              <a:rPr lang="en-IN" smtClean="0"/>
              <a:t>‹#›</a:t>
            </a:fld>
            <a:endParaRPr lang="en-IN"/>
          </a:p>
        </p:txBody>
      </p:sp>
    </p:spTree>
    <p:extLst>
      <p:ext uri="{BB962C8B-B14F-4D97-AF65-F5344CB8AC3E}">
        <p14:creationId xmlns:p14="http://schemas.microsoft.com/office/powerpoint/2010/main" val="4031516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useBgFill="1">
        <p:nvSpPr>
          <p:cNvPr id="5" name="Rounded Rectangle 9"/>
          <p:cNvSpPr/>
          <p:nvPr/>
        </p:nvSpPr>
        <p:spPr>
          <a:xfrm>
            <a:off x="87084" y="69759"/>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ectangle 6"/>
          <p:cNvSpPr/>
          <p:nvPr/>
        </p:nvSpPr>
        <p:spPr>
          <a:xfrm flipV="1">
            <a:off x="91831" y="2376489"/>
            <a:ext cx="12018107"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Rectangle 7"/>
          <p:cNvSpPr/>
          <p:nvPr/>
        </p:nvSpPr>
        <p:spPr>
          <a:xfrm>
            <a:off x="91831" y="2341564"/>
            <a:ext cx="12018107"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8" name="Rectangle 8"/>
          <p:cNvSpPr/>
          <p:nvPr/>
        </p:nvSpPr>
        <p:spPr>
          <a:xfrm>
            <a:off x="91831" y="2468564"/>
            <a:ext cx="12018107"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9" name="Slide Number Placeholder 8"/>
          <p:cNvSpPr>
            <a:spLocks/>
          </p:cNvSpPr>
          <p:nvPr/>
        </p:nvSpPr>
        <p:spPr bwMode="auto">
          <a:xfrm>
            <a:off x="11723077" y="6477000"/>
            <a:ext cx="281354" cy="2286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nchorCtr="1"/>
          <a:lstStyle>
            <a:lvl1pPr>
              <a:defRPr>
                <a:solidFill>
                  <a:schemeClr val="tx1"/>
                </a:solidFill>
                <a:latin typeface="Perpetua" panose="02020502060401020303" pitchFamily="18" charset="0"/>
              </a:defRPr>
            </a:lvl1pPr>
            <a:lvl2pPr marL="742950" indent="-285750">
              <a:defRPr>
                <a:solidFill>
                  <a:schemeClr val="tx1"/>
                </a:solidFill>
                <a:latin typeface="Perpetua" panose="02020502060401020303" pitchFamily="18" charset="0"/>
              </a:defRPr>
            </a:lvl2pPr>
            <a:lvl3pPr marL="1143000" indent="-228600">
              <a:defRPr>
                <a:solidFill>
                  <a:schemeClr val="tx1"/>
                </a:solidFill>
                <a:latin typeface="Perpetua" panose="02020502060401020303" pitchFamily="18" charset="0"/>
              </a:defRPr>
            </a:lvl3pPr>
            <a:lvl4pPr marL="1600200" indent="-228600">
              <a:defRPr>
                <a:solidFill>
                  <a:schemeClr val="tx1"/>
                </a:solidFill>
                <a:latin typeface="Perpetua" panose="02020502060401020303" pitchFamily="18" charset="0"/>
              </a:defRPr>
            </a:lvl4pPr>
            <a:lvl5pPr marL="2057400" indent="-228600">
              <a:defRPr>
                <a:solidFill>
                  <a:schemeClr val="tx1"/>
                </a:solidFill>
                <a:latin typeface="Perpetua" panose="02020502060401020303" pitchFamily="18" charset="0"/>
              </a:defRPr>
            </a:lvl5pPr>
            <a:lvl6pPr marL="2514600" indent="-228600" fontAlgn="base">
              <a:spcBef>
                <a:spcPct val="0"/>
              </a:spcBef>
              <a:spcAft>
                <a:spcPct val="0"/>
              </a:spcAft>
              <a:defRPr>
                <a:solidFill>
                  <a:schemeClr val="tx1"/>
                </a:solidFill>
                <a:latin typeface="Perpetua" panose="02020502060401020303" pitchFamily="18" charset="0"/>
              </a:defRPr>
            </a:lvl6pPr>
            <a:lvl7pPr marL="2971800" indent="-228600" fontAlgn="base">
              <a:spcBef>
                <a:spcPct val="0"/>
              </a:spcBef>
              <a:spcAft>
                <a:spcPct val="0"/>
              </a:spcAft>
              <a:defRPr>
                <a:solidFill>
                  <a:schemeClr val="tx1"/>
                </a:solidFill>
                <a:latin typeface="Perpetua" panose="02020502060401020303" pitchFamily="18" charset="0"/>
              </a:defRPr>
            </a:lvl7pPr>
            <a:lvl8pPr marL="3429000" indent="-228600" fontAlgn="base">
              <a:spcBef>
                <a:spcPct val="0"/>
              </a:spcBef>
              <a:spcAft>
                <a:spcPct val="0"/>
              </a:spcAft>
              <a:defRPr>
                <a:solidFill>
                  <a:schemeClr val="tx1"/>
                </a:solidFill>
                <a:latin typeface="Perpetua" panose="02020502060401020303" pitchFamily="18" charset="0"/>
              </a:defRPr>
            </a:lvl8pPr>
            <a:lvl9pPr marL="3886200" indent="-228600" fontAlgn="base">
              <a:spcBef>
                <a:spcPct val="0"/>
              </a:spcBef>
              <a:spcAft>
                <a:spcPct val="0"/>
              </a:spcAft>
              <a:defRPr>
                <a:solidFill>
                  <a:schemeClr val="tx1"/>
                </a:solidFill>
                <a:latin typeface="Perpetua" panose="02020502060401020303" pitchFamily="18" charset="0"/>
              </a:defRPr>
            </a:lvl9pPr>
          </a:lstStyle>
          <a:p>
            <a:pPr algn="ctr" eaLnBrk="1" hangingPunct="1">
              <a:defRPr/>
            </a:pPr>
            <a:fld id="{10C88CE5-65FD-4F52-A2A0-10AB2D6D3CAA}" type="slidenum">
              <a:rPr lang="en-US" altLang="en-US" sz="1000" smtClean="0">
                <a:solidFill>
                  <a:srgbClr val="FFFFFF"/>
                </a:solidFill>
                <a:latin typeface="Calibri Light" panose="020F0302020204030204" pitchFamily="34" charset="0"/>
              </a:rPr>
              <a:pPr algn="ctr" eaLnBrk="1" hangingPunct="1">
                <a:defRPr/>
              </a:pPr>
              <a:t>‹#›</a:t>
            </a:fld>
            <a:endParaRPr lang="en-US" altLang="en-US" sz="1000">
              <a:solidFill>
                <a:srgbClr val="FFFFFF"/>
              </a:solidFill>
              <a:latin typeface="Calibri Light" panose="020F0302020204030204" pitchFamily="34" charset="0"/>
            </a:endParaRP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2831" y="130176"/>
            <a:ext cx="131298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963084" y="952504"/>
            <a:ext cx="10363200" cy="1362075"/>
          </a:xfrm>
        </p:spPr>
        <p:txBody>
          <a:bodyPr/>
          <a:lstStyle>
            <a:lvl1pPr algn="l">
              <a:buNone/>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963084" y="2547938"/>
            <a:ext cx="103632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Edit Master text styles</a:t>
            </a:r>
          </a:p>
        </p:txBody>
      </p:sp>
      <p:sp>
        <p:nvSpPr>
          <p:cNvPr id="11" name="Date Placeholder 3"/>
          <p:cNvSpPr>
            <a:spLocks noGrp="1"/>
          </p:cNvSpPr>
          <p:nvPr>
            <p:ph type="dt" sz="half" idx="10"/>
          </p:nvPr>
        </p:nvSpPr>
        <p:spPr/>
        <p:txBody>
          <a:bodyPr/>
          <a:lstStyle>
            <a:lvl1pPr>
              <a:defRPr/>
            </a:lvl1pPr>
          </a:lstStyle>
          <a:p>
            <a:fld id="{E6DBBF3B-230C-49E6-B719-16F36918CEE4}" type="datetimeFigureOut">
              <a:rPr lang="en-IN" smtClean="0"/>
              <a:t>07-06-2018</a:t>
            </a:fld>
            <a:endParaRPr lang="en-IN"/>
          </a:p>
        </p:txBody>
      </p:sp>
      <p:sp>
        <p:nvSpPr>
          <p:cNvPr id="12" name="Footer Placeholder 16"/>
          <p:cNvSpPr>
            <a:spLocks noGrp="1"/>
          </p:cNvSpPr>
          <p:nvPr>
            <p:ph type="ftr" sz="quarter" idx="11"/>
          </p:nvPr>
        </p:nvSpPr>
        <p:spPr/>
        <p:txBody>
          <a:bodyPr/>
          <a:lstStyle>
            <a:lvl1pPr>
              <a:defRPr sz="1000">
                <a:latin typeface="Calibri" pitchFamily="34" charset="0"/>
              </a:defRPr>
            </a:lvl1pPr>
          </a:lstStyle>
          <a:p>
            <a:endParaRPr lang="en-IN"/>
          </a:p>
        </p:txBody>
      </p:sp>
    </p:spTree>
    <p:extLst>
      <p:ext uri="{BB962C8B-B14F-4D97-AF65-F5344CB8AC3E}">
        <p14:creationId xmlns:p14="http://schemas.microsoft.com/office/powerpoint/2010/main" val="436910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5" name="Slide Number Placeholder 8"/>
          <p:cNvSpPr>
            <a:spLocks/>
          </p:cNvSpPr>
          <p:nvPr/>
        </p:nvSpPr>
        <p:spPr bwMode="auto">
          <a:xfrm>
            <a:off x="11723077" y="6477000"/>
            <a:ext cx="281354" cy="2286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nchorCtr="1"/>
          <a:lstStyle>
            <a:lvl1pPr>
              <a:defRPr>
                <a:solidFill>
                  <a:schemeClr val="tx1"/>
                </a:solidFill>
                <a:latin typeface="Perpetua" panose="02020502060401020303" pitchFamily="18" charset="0"/>
              </a:defRPr>
            </a:lvl1pPr>
            <a:lvl2pPr marL="742950" indent="-285750">
              <a:defRPr>
                <a:solidFill>
                  <a:schemeClr val="tx1"/>
                </a:solidFill>
                <a:latin typeface="Perpetua" panose="02020502060401020303" pitchFamily="18" charset="0"/>
              </a:defRPr>
            </a:lvl2pPr>
            <a:lvl3pPr marL="1143000" indent="-228600">
              <a:defRPr>
                <a:solidFill>
                  <a:schemeClr val="tx1"/>
                </a:solidFill>
                <a:latin typeface="Perpetua" panose="02020502060401020303" pitchFamily="18" charset="0"/>
              </a:defRPr>
            </a:lvl3pPr>
            <a:lvl4pPr marL="1600200" indent="-228600">
              <a:defRPr>
                <a:solidFill>
                  <a:schemeClr val="tx1"/>
                </a:solidFill>
                <a:latin typeface="Perpetua" panose="02020502060401020303" pitchFamily="18" charset="0"/>
              </a:defRPr>
            </a:lvl4pPr>
            <a:lvl5pPr marL="2057400" indent="-228600">
              <a:defRPr>
                <a:solidFill>
                  <a:schemeClr val="tx1"/>
                </a:solidFill>
                <a:latin typeface="Perpetua" panose="02020502060401020303" pitchFamily="18" charset="0"/>
              </a:defRPr>
            </a:lvl5pPr>
            <a:lvl6pPr marL="2514600" indent="-228600" fontAlgn="base">
              <a:spcBef>
                <a:spcPct val="0"/>
              </a:spcBef>
              <a:spcAft>
                <a:spcPct val="0"/>
              </a:spcAft>
              <a:defRPr>
                <a:solidFill>
                  <a:schemeClr val="tx1"/>
                </a:solidFill>
                <a:latin typeface="Perpetua" panose="02020502060401020303" pitchFamily="18" charset="0"/>
              </a:defRPr>
            </a:lvl6pPr>
            <a:lvl7pPr marL="2971800" indent="-228600" fontAlgn="base">
              <a:spcBef>
                <a:spcPct val="0"/>
              </a:spcBef>
              <a:spcAft>
                <a:spcPct val="0"/>
              </a:spcAft>
              <a:defRPr>
                <a:solidFill>
                  <a:schemeClr val="tx1"/>
                </a:solidFill>
                <a:latin typeface="Perpetua" panose="02020502060401020303" pitchFamily="18" charset="0"/>
              </a:defRPr>
            </a:lvl7pPr>
            <a:lvl8pPr marL="3429000" indent="-228600" fontAlgn="base">
              <a:spcBef>
                <a:spcPct val="0"/>
              </a:spcBef>
              <a:spcAft>
                <a:spcPct val="0"/>
              </a:spcAft>
              <a:defRPr>
                <a:solidFill>
                  <a:schemeClr val="tx1"/>
                </a:solidFill>
                <a:latin typeface="Perpetua" panose="02020502060401020303" pitchFamily="18" charset="0"/>
              </a:defRPr>
            </a:lvl8pPr>
            <a:lvl9pPr marL="3886200" indent="-228600" fontAlgn="base">
              <a:spcBef>
                <a:spcPct val="0"/>
              </a:spcBef>
              <a:spcAft>
                <a:spcPct val="0"/>
              </a:spcAft>
              <a:defRPr>
                <a:solidFill>
                  <a:schemeClr val="tx1"/>
                </a:solidFill>
                <a:latin typeface="Perpetua" panose="02020502060401020303" pitchFamily="18" charset="0"/>
              </a:defRPr>
            </a:lvl9pPr>
          </a:lstStyle>
          <a:p>
            <a:pPr algn="ctr" eaLnBrk="1" hangingPunct="1">
              <a:defRPr/>
            </a:pPr>
            <a:fld id="{3C96B9F6-7DF8-4956-8D47-CE415CCF0E3C}" type="slidenum">
              <a:rPr lang="en-US" altLang="en-US" sz="1000" smtClean="0">
                <a:solidFill>
                  <a:srgbClr val="FFFFFF"/>
                </a:solidFill>
                <a:latin typeface="Calibri Light" panose="020F0302020204030204" pitchFamily="34" charset="0"/>
              </a:rPr>
              <a:pPr algn="ctr" eaLnBrk="1" hangingPunct="1">
                <a:defRPr/>
              </a:pPr>
              <a:t>‹#›</a:t>
            </a:fld>
            <a:endParaRPr lang="en-US" altLang="en-US" sz="1000">
              <a:solidFill>
                <a:srgbClr val="FFFFFF"/>
              </a:solidFill>
              <a:latin typeface="Calibri Light" panose="020F0302020204030204" pitchFamily="34" charset="0"/>
            </a:endParaRPr>
          </a:p>
        </p:txBody>
      </p:sp>
      <p:sp>
        <p:nvSpPr>
          <p:cNvPr id="9" name="Content Placeholder 8"/>
          <p:cNvSpPr>
            <a:spLocks noGrp="1"/>
          </p:cNvSpPr>
          <p:nvPr>
            <p:ph sz="quarter" idx="1"/>
          </p:nvPr>
        </p:nvSpPr>
        <p:spPr>
          <a:xfrm>
            <a:off x="1219200" y="1447800"/>
            <a:ext cx="4998720" cy="457200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
          </p:nvPr>
        </p:nvSpPr>
        <p:spPr>
          <a:xfrm>
            <a:off x="6578601" y="1447800"/>
            <a:ext cx="4998720" cy="457200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1"/>
          <p:cNvSpPr>
            <a:spLocks noGrp="1"/>
          </p:cNvSpPr>
          <p:nvPr>
            <p:ph type="title"/>
          </p:nvPr>
        </p:nvSpPr>
        <p:spPr>
          <a:xfrm>
            <a:off x="451074" y="274638"/>
            <a:ext cx="10363200" cy="563562"/>
          </a:xfrm>
        </p:spPr>
        <p:txBody>
          <a:bodyPr/>
          <a:lstStyle>
            <a:lvl1pPr>
              <a:defRPr>
                <a:solidFill>
                  <a:schemeClr val="accent1">
                    <a:lumMod val="75000"/>
                  </a:schemeClr>
                </a:solidFill>
              </a:defRPr>
            </a:lvl1pPr>
          </a:lstStyle>
          <a:p>
            <a:r>
              <a:rPr lang="en-US"/>
              <a:t>Click to edit Master title style</a:t>
            </a:r>
            <a:endParaRPr lang="en-US" dirty="0"/>
          </a:p>
        </p:txBody>
      </p:sp>
      <p:sp>
        <p:nvSpPr>
          <p:cNvPr id="6" name="Date Placeholder 4"/>
          <p:cNvSpPr>
            <a:spLocks noGrp="1"/>
          </p:cNvSpPr>
          <p:nvPr>
            <p:ph type="dt" sz="half" idx="10"/>
          </p:nvPr>
        </p:nvSpPr>
        <p:spPr/>
        <p:txBody>
          <a:bodyPr/>
          <a:lstStyle>
            <a:lvl1pPr>
              <a:defRPr/>
            </a:lvl1pPr>
          </a:lstStyle>
          <a:p>
            <a:fld id="{E6DBBF3B-230C-49E6-B719-16F36918CEE4}" type="datetimeFigureOut">
              <a:rPr lang="en-IN" smtClean="0"/>
              <a:t>07-06-2018</a:t>
            </a:fld>
            <a:endParaRPr lang="en-IN"/>
          </a:p>
        </p:txBody>
      </p:sp>
      <p:sp>
        <p:nvSpPr>
          <p:cNvPr id="8" name="Footer Placeholder 16"/>
          <p:cNvSpPr>
            <a:spLocks noGrp="1"/>
          </p:cNvSpPr>
          <p:nvPr>
            <p:ph type="ftr" sz="quarter" idx="11"/>
          </p:nvPr>
        </p:nvSpPr>
        <p:spPr/>
        <p:txBody>
          <a:bodyPr/>
          <a:lstStyle>
            <a:lvl1pPr>
              <a:defRPr sz="1000">
                <a:latin typeface="Calibri" pitchFamily="34" charset="0"/>
              </a:defRPr>
            </a:lvl1pPr>
          </a:lstStyle>
          <a:p>
            <a:endParaRPr lang="en-IN"/>
          </a:p>
        </p:txBody>
      </p:sp>
    </p:spTree>
    <p:extLst>
      <p:ext uri="{BB962C8B-B14F-4D97-AF65-F5344CB8AC3E}">
        <p14:creationId xmlns:p14="http://schemas.microsoft.com/office/powerpoint/2010/main" val="720210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6" name="Title 1"/>
          <p:cNvSpPr txBox="1">
            <a:spLocks/>
          </p:cNvSpPr>
          <p:nvPr/>
        </p:nvSpPr>
        <p:spPr bwMode="auto">
          <a:xfrm>
            <a:off x="451339" y="274638"/>
            <a:ext cx="10363200" cy="563562"/>
          </a:xfrm>
          <a:prstGeom prst="rect">
            <a:avLst/>
          </a:prstGeom>
          <a:noFill/>
          <a:ln w="9525">
            <a:noFill/>
            <a:miter lim="800000"/>
            <a:headEnd/>
            <a:tailEnd/>
          </a:ln>
        </p:spPr>
        <p:txBody>
          <a:bodyPr bIns="91440" anchor="b"/>
          <a:lstStyle>
            <a:lvl1pPr>
              <a:defRPr>
                <a:solidFill>
                  <a:schemeClr val="accent1">
                    <a:lumMod val="75000"/>
                  </a:schemeClr>
                </a:solidFill>
              </a:defRPr>
            </a:lvl1pPr>
          </a:lstStyle>
          <a:p>
            <a:pPr eaLnBrk="1" hangingPunct="1">
              <a:defRPr/>
            </a:pPr>
            <a:r>
              <a:rPr lang="en-US" sz="4000" dirty="0">
                <a:latin typeface="+mj-lt"/>
                <a:ea typeface="+mj-ea"/>
                <a:cs typeface="+mj-cs"/>
              </a:rPr>
              <a:t>Click to edit Master title style</a:t>
            </a:r>
          </a:p>
        </p:txBody>
      </p:sp>
      <p:sp>
        <p:nvSpPr>
          <p:cNvPr id="7" name="Slide Number Placeholder 8"/>
          <p:cNvSpPr>
            <a:spLocks/>
          </p:cNvSpPr>
          <p:nvPr/>
        </p:nvSpPr>
        <p:spPr bwMode="auto">
          <a:xfrm>
            <a:off x="11723077" y="6477000"/>
            <a:ext cx="281354" cy="2286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nchorCtr="1"/>
          <a:lstStyle>
            <a:lvl1pPr>
              <a:defRPr>
                <a:solidFill>
                  <a:schemeClr val="tx1"/>
                </a:solidFill>
                <a:latin typeface="Perpetua" panose="02020502060401020303" pitchFamily="18" charset="0"/>
              </a:defRPr>
            </a:lvl1pPr>
            <a:lvl2pPr marL="742950" indent="-285750">
              <a:defRPr>
                <a:solidFill>
                  <a:schemeClr val="tx1"/>
                </a:solidFill>
                <a:latin typeface="Perpetua" panose="02020502060401020303" pitchFamily="18" charset="0"/>
              </a:defRPr>
            </a:lvl2pPr>
            <a:lvl3pPr marL="1143000" indent="-228600">
              <a:defRPr>
                <a:solidFill>
                  <a:schemeClr val="tx1"/>
                </a:solidFill>
                <a:latin typeface="Perpetua" panose="02020502060401020303" pitchFamily="18" charset="0"/>
              </a:defRPr>
            </a:lvl3pPr>
            <a:lvl4pPr marL="1600200" indent="-228600">
              <a:defRPr>
                <a:solidFill>
                  <a:schemeClr val="tx1"/>
                </a:solidFill>
                <a:latin typeface="Perpetua" panose="02020502060401020303" pitchFamily="18" charset="0"/>
              </a:defRPr>
            </a:lvl4pPr>
            <a:lvl5pPr marL="2057400" indent="-228600">
              <a:defRPr>
                <a:solidFill>
                  <a:schemeClr val="tx1"/>
                </a:solidFill>
                <a:latin typeface="Perpetua" panose="02020502060401020303" pitchFamily="18" charset="0"/>
              </a:defRPr>
            </a:lvl5pPr>
            <a:lvl6pPr marL="2514600" indent="-228600" fontAlgn="base">
              <a:spcBef>
                <a:spcPct val="0"/>
              </a:spcBef>
              <a:spcAft>
                <a:spcPct val="0"/>
              </a:spcAft>
              <a:defRPr>
                <a:solidFill>
                  <a:schemeClr val="tx1"/>
                </a:solidFill>
                <a:latin typeface="Perpetua" panose="02020502060401020303" pitchFamily="18" charset="0"/>
              </a:defRPr>
            </a:lvl6pPr>
            <a:lvl7pPr marL="2971800" indent="-228600" fontAlgn="base">
              <a:spcBef>
                <a:spcPct val="0"/>
              </a:spcBef>
              <a:spcAft>
                <a:spcPct val="0"/>
              </a:spcAft>
              <a:defRPr>
                <a:solidFill>
                  <a:schemeClr val="tx1"/>
                </a:solidFill>
                <a:latin typeface="Perpetua" panose="02020502060401020303" pitchFamily="18" charset="0"/>
              </a:defRPr>
            </a:lvl7pPr>
            <a:lvl8pPr marL="3429000" indent="-228600" fontAlgn="base">
              <a:spcBef>
                <a:spcPct val="0"/>
              </a:spcBef>
              <a:spcAft>
                <a:spcPct val="0"/>
              </a:spcAft>
              <a:defRPr>
                <a:solidFill>
                  <a:schemeClr val="tx1"/>
                </a:solidFill>
                <a:latin typeface="Perpetua" panose="02020502060401020303" pitchFamily="18" charset="0"/>
              </a:defRPr>
            </a:lvl8pPr>
            <a:lvl9pPr marL="3886200" indent="-228600" fontAlgn="base">
              <a:spcBef>
                <a:spcPct val="0"/>
              </a:spcBef>
              <a:spcAft>
                <a:spcPct val="0"/>
              </a:spcAft>
              <a:defRPr>
                <a:solidFill>
                  <a:schemeClr val="tx1"/>
                </a:solidFill>
                <a:latin typeface="Perpetua" panose="02020502060401020303" pitchFamily="18" charset="0"/>
              </a:defRPr>
            </a:lvl9pPr>
          </a:lstStyle>
          <a:p>
            <a:pPr algn="ctr" eaLnBrk="1" hangingPunct="1">
              <a:defRPr/>
            </a:pPr>
            <a:fld id="{D0A1E622-F621-4169-9C00-9F5E409EEAB8}" type="slidenum">
              <a:rPr lang="en-US" altLang="en-US" sz="1000" smtClean="0">
                <a:solidFill>
                  <a:srgbClr val="FFFFFF"/>
                </a:solidFill>
                <a:latin typeface="Calibri Light" panose="020F0302020204030204" pitchFamily="34" charset="0"/>
              </a:rPr>
              <a:pPr algn="ctr" eaLnBrk="1" hangingPunct="1">
                <a:defRPr/>
              </a:pPr>
              <a:t>‹#›</a:t>
            </a:fld>
            <a:endParaRPr lang="en-US" altLang="en-US" sz="1000">
              <a:solidFill>
                <a:srgbClr val="FFFFFF"/>
              </a:solidFill>
              <a:latin typeface="Calibri Light" panose="020F0302020204030204" pitchFamily="34" charset="0"/>
            </a:endParaRPr>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anchor="b">
            <a:noAutofit/>
          </a:bodyPr>
          <a:lstStyle>
            <a:lvl1pPr marL="0" indent="0">
              <a:buNone/>
              <a:defRPr sz="2400" b="1">
                <a:solidFill>
                  <a:schemeClr val="accent1">
                    <a:lumMod val="75000"/>
                  </a:schemeClr>
                </a:solidFill>
                <a:latin typeface="Calibri" pitchFamily="34" charset="0"/>
                <a:ea typeface="+mj-ea"/>
                <a:cs typeface="+mj-cs"/>
              </a:defRPr>
            </a:lvl1pPr>
            <a:lvl2pPr>
              <a:buNone/>
              <a:defRPr sz="2000" b="1"/>
            </a:lvl2pPr>
            <a:lvl3pPr>
              <a:buNone/>
              <a:defRPr sz="1800" b="1"/>
            </a:lvl3pPr>
            <a:lvl4pPr>
              <a:buNone/>
              <a:defRPr sz="1600" b="1"/>
            </a:lvl4pPr>
            <a:lvl5pPr>
              <a:buNone/>
              <a:defRPr sz="1600" b="1"/>
            </a:lvl5pPr>
          </a:lstStyle>
          <a:p>
            <a:pPr lvl="0"/>
            <a:r>
              <a:rPr lang="en-US"/>
              <a:t>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anchor="b">
            <a:noAutofit/>
          </a:bodyPr>
          <a:lstStyle>
            <a:lvl1pPr marL="0" indent="0">
              <a:buNone/>
              <a:defRPr sz="2400" b="1">
                <a:solidFill>
                  <a:schemeClr val="accent1">
                    <a:lumMod val="75000"/>
                  </a:schemeClr>
                </a:solidFill>
                <a:latin typeface="Calibri" pitchFamily="34" charset="0"/>
                <a:ea typeface="+mj-ea"/>
                <a:cs typeface="+mj-cs"/>
              </a:defRPr>
            </a:lvl1pPr>
            <a:lvl2pPr>
              <a:buNone/>
              <a:defRPr sz="2000" b="1"/>
            </a:lvl2pPr>
            <a:lvl3pPr>
              <a:buNone/>
              <a:defRPr sz="1800" b="1"/>
            </a:lvl3pPr>
            <a:lvl4pPr>
              <a:buNone/>
              <a:defRPr sz="1600" b="1"/>
            </a:lvl4pPr>
            <a:lvl5pPr>
              <a:buNone/>
              <a:defRPr sz="1600" b="1"/>
            </a:lvl5pPr>
          </a:lstStyle>
          <a:p>
            <a:pPr lvl="0"/>
            <a:r>
              <a:rPr lang="en-US"/>
              <a:t>Edit Master text styles</a:t>
            </a:r>
          </a:p>
        </p:txBody>
      </p:sp>
      <p:sp>
        <p:nvSpPr>
          <p:cNvPr id="11" name="Content Placeholder 10"/>
          <p:cNvSpPr>
            <a:spLocks noGrp="1"/>
          </p:cNvSpPr>
          <p:nvPr>
            <p:ph sz="half" idx="2"/>
          </p:nvPr>
        </p:nvSpPr>
        <p:spPr>
          <a:xfrm>
            <a:off x="1219200" y="2247900"/>
            <a:ext cx="4978400" cy="388620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half" idx="4"/>
          </p:nvPr>
        </p:nvSpPr>
        <p:spPr>
          <a:xfrm>
            <a:off x="6604000" y="2247900"/>
            <a:ext cx="4978400" cy="388620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6"/>
          <p:cNvSpPr>
            <a:spLocks noGrp="1"/>
          </p:cNvSpPr>
          <p:nvPr>
            <p:ph type="dt" sz="half" idx="10"/>
          </p:nvPr>
        </p:nvSpPr>
        <p:spPr/>
        <p:txBody>
          <a:bodyPr/>
          <a:lstStyle>
            <a:lvl1pPr>
              <a:defRPr/>
            </a:lvl1pPr>
          </a:lstStyle>
          <a:p>
            <a:fld id="{E6DBBF3B-230C-49E6-B719-16F36918CEE4}" type="datetimeFigureOut">
              <a:rPr lang="en-IN" smtClean="0"/>
              <a:t>07-06-2018</a:t>
            </a:fld>
            <a:endParaRPr lang="en-IN"/>
          </a:p>
        </p:txBody>
      </p:sp>
      <p:sp>
        <p:nvSpPr>
          <p:cNvPr id="9" name="Footer Placeholder 16"/>
          <p:cNvSpPr>
            <a:spLocks noGrp="1"/>
          </p:cNvSpPr>
          <p:nvPr>
            <p:ph type="ftr" sz="quarter" idx="11"/>
          </p:nvPr>
        </p:nvSpPr>
        <p:spPr/>
        <p:txBody>
          <a:bodyPr/>
          <a:lstStyle>
            <a:lvl1pPr>
              <a:defRPr sz="1000">
                <a:latin typeface="Calibri" pitchFamily="34" charset="0"/>
              </a:defRPr>
            </a:lvl1pPr>
          </a:lstStyle>
          <a:p>
            <a:endParaRPr lang="en-IN"/>
          </a:p>
        </p:txBody>
      </p:sp>
    </p:spTree>
    <p:extLst>
      <p:ext uri="{BB962C8B-B14F-4D97-AF65-F5344CB8AC3E}">
        <p14:creationId xmlns:p14="http://schemas.microsoft.com/office/powerpoint/2010/main" val="3082214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Slide Number Placeholder 8"/>
          <p:cNvSpPr>
            <a:spLocks/>
          </p:cNvSpPr>
          <p:nvPr/>
        </p:nvSpPr>
        <p:spPr bwMode="auto">
          <a:xfrm>
            <a:off x="11723077" y="6477000"/>
            <a:ext cx="281354" cy="2286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nchorCtr="1"/>
          <a:lstStyle>
            <a:lvl1pPr>
              <a:defRPr>
                <a:solidFill>
                  <a:schemeClr val="tx1"/>
                </a:solidFill>
                <a:latin typeface="Perpetua" panose="02020502060401020303" pitchFamily="18" charset="0"/>
              </a:defRPr>
            </a:lvl1pPr>
            <a:lvl2pPr marL="742950" indent="-285750">
              <a:defRPr>
                <a:solidFill>
                  <a:schemeClr val="tx1"/>
                </a:solidFill>
                <a:latin typeface="Perpetua" panose="02020502060401020303" pitchFamily="18" charset="0"/>
              </a:defRPr>
            </a:lvl2pPr>
            <a:lvl3pPr marL="1143000" indent="-228600">
              <a:defRPr>
                <a:solidFill>
                  <a:schemeClr val="tx1"/>
                </a:solidFill>
                <a:latin typeface="Perpetua" panose="02020502060401020303" pitchFamily="18" charset="0"/>
              </a:defRPr>
            </a:lvl3pPr>
            <a:lvl4pPr marL="1600200" indent="-228600">
              <a:defRPr>
                <a:solidFill>
                  <a:schemeClr val="tx1"/>
                </a:solidFill>
                <a:latin typeface="Perpetua" panose="02020502060401020303" pitchFamily="18" charset="0"/>
              </a:defRPr>
            </a:lvl4pPr>
            <a:lvl5pPr marL="2057400" indent="-228600">
              <a:defRPr>
                <a:solidFill>
                  <a:schemeClr val="tx1"/>
                </a:solidFill>
                <a:latin typeface="Perpetua" panose="02020502060401020303" pitchFamily="18" charset="0"/>
              </a:defRPr>
            </a:lvl5pPr>
            <a:lvl6pPr marL="2514600" indent="-228600" fontAlgn="base">
              <a:spcBef>
                <a:spcPct val="0"/>
              </a:spcBef>
              <a:spcAft>
                <a:spcPct val="0"/>
              </a:spcAft>
              <a:defRPr>
                <a:solidFill>
                  <a:schemeClr val="tx1"/>
                </a:solidFill>
                <a:latin typeface="Perpetua" panose="02020502060401020303" pitchFamily="18" charset="0"/>
              </a:defRPr>
            </a:lvl6pPr>
            <a:lvl7pPr marL="2971800" indent="-228600" fontAlgn="base">
              <a:spcBef>
                <a:spcPct val="0"/>
              </a:spcBef>
              <a:spcAft>
                <a:spcPct val="0"/>
              </a:spcAft>
              <a:defRPr>
                <a:solidFill>
                  <a:schemeClr val="tx1"/>
                </a:solidFill>
                <a:latin typeface="Perpetua" panose="02020502060401020303" pitchFamily="18" charset="0"/>
              </a:defRPr>
            </a:lvl7pPr>
            <a:lvl8pPr marL="3429000" indent="-228600" fontAlgn="base">
              <a:spcBef>
                <a:spcPct val="0"/>
              </a:spcBef>
              <a:spcAft>
                <a:spcPct val="0"/>
              </a:spcAft>
              <a:defRPr>
                <a:solidFill>
                  <a:schemeClr val="tx1"/>
                </a:solidFill>
                <a:latin typeface="Perpetua" panose="02020502060401020303" pitchFamily="18" charset="0"/>
              </a:defRPr>
            </a:lvl8pPr>
            <a:lvl9pPr marL="3886200" indent="-228600" fontAlgn="base">
              <a:spcBef>
                <a:spcPct val="0"/>
              </a:spcBef>
              <a:spcAft>
                <a:spcPct val="0"/>
              </a:spcAft>
              <a:defRPr>
                <a:solidFill>
                  <a:schemeClr val="tx1"/>
                </a:solidFill>
                <a:latin typeface="Perpetua" panose="02020502060401020303" pitchFamily="18" charset="0"/>
              </a:defRPr>
            </a:lvl9pPr>
          </a:lstStyle>
          <a:p>
            <a:pPr algn="ctr" eaLnBrk="1" hangingPunct="1">
              <a:defRPr/>
            </a:pPr>
            <a:fld id="{1255E1D3-AF80-471B-8099-E73584F44DB9}" type="slidenum">
              <a:rPr lang="en-US" altLang="en-US" sz="1000" smtClean="0">
                <a:solidFill>
                  <a:srgbClr val="FFFFFF"/>
                </a:solidFill>
                <a:latin typeface="Calibri Light" panose="020F0302020204030204" pitchFamily="34" charset="0"/>
              </a:rPr>
              <a:pPr algn="ctr" eaLnBrk="1" hangingPunct="1">
                <a:defRPr/>
              </a:pPr>
              <a:t>‹#›</a:t>
            </a:fld>
            <a:endParaRPr lang="en-US" altLang="en-US" sz="1000">
              <a:solidFill>
                <a:srgbClr val="FFFFFF"/>
              </a:solidFill>
              <a:latin typeface="Calibri Light" panose="020F0302020204030204" pitchFamily="34" charset="0"/>
            </a:endParaRPr>
          </a:p>
        </p:txBody>
      </p:sp>
      <p:sp>
        <p:nvSpPr>
          <p:cNvPr id="2" name="Title 1"/>
          <p:cNvSpPr>
            <a:spLocks noGrp="1"/>
          </p:cNvSpPr>
          <p:nvPr>
            <p:ph type="title"/>
          </p:nvPr>
        </p:nvSpPr>
        <p:spPr>
          <a:xfrm>
            <a:off x="468923" y="76200"/>
            <a:ext cx="10363200" cy="715962"/>
          </a:xfrm>
        </p:spPr>
        <p:txBody>
          <a:bodyPr/>
          <a:lstStyle/>
          <a:p>
            <a:r>
              <a:rPr lang="en-US"/>
              <a:t>Click to edit Master title style</a:t>
            </a:r>
          </a:p>
        </p:txBody>
      </p:sp>
      <p:sp>
        <p:nvSpPr>
          <p:cNvPr id="4" name="Date Placeholder 2"/>
          <p:cNvSpPr>
            <a:spLocks noGrp="1"/>
          </p:cNvSpPr>
          <p:nvPr>
            <p:ph type="dt" sz="half" idx="10"/>
          </p:nvPr>
        </p:nvSpPr>
        <p:spPr/>
        <p:txBody>
          <a:bodyPr/>
          <a:lstStyle>
            <a:lvl1pPr>
              <a:defRPr/>
            </a:lvl1pPr>
          </a:lstStyle>
          <a:p>
            <a:fld id="{E6DBBF3B-230C-49E6-B719-16F36918CEE4}" type="datetimeFigureOut">
              <a:rPr lang="en-IN" smtClean="0"/>
              <a:t>07-06-2018</a:t>
            </a:fld>
            <a:endParaRPr lang="en-IN"/>
          </a:p>
        </p:txBody>
      </p:sp>
      <p:sp>
        <p:nvSpPr>
          <p:cNvPr id="5" name="Footer Placeholder 16"/>
          <p:cNvSpPr>
            <a:spLocks noGrp="1"/>
          </p:cNvSpPr>
          <p:nvPr>
            <p:ph type="ftr" sz="quarter" idx="11"/>
          </p:nvPr>
        </p:nvSpPr>
        <p:spPr/>
        <p:txBody>
          <a:bodyPr/>
          <a:lstStyle>
            <a:lvl1pPr>
              <a:defRPr sz="1000">
                <a:latin typeface="Calibri" pitchFamily="34" charset="0"/>
              </a:defRPr>
            </a:lvl1pPr>
          </a:lstStyle>
          <a:p>
            <a:endParaRPr lang="en-IN"/>
          </a:p>
        </p:txBody>
      </p:sp>
    </p:spTree>
    <p:extLst>
      <p:ext uri="{BB962C8B-B14F-4D97-AF65-F5344CB8AC3E}">
        <p14:creationId xmlns:p14="http://schemas.microsoft.com/office/powerpoint/2010/main" val="764838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8"/>
          <p:cNvSpPr>
            <a:spLocks/>
          </p:cNvSpPr>
          <p:nvPr/>
        </p:nvSpPr>
        <p:spPr bwMode="auto">
          <a:xfrm>
            <a:off x="11723077" y="6477000"/>
            <a:ext cx="281354" cy="2286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nchorCtr="1"/>
          <a:lstStyle>
            <a:lvl1pPr>
              <a:defRPr>
                <a:solidFill>
                  <a:schemeClr val="tx1"/>
                </a:solidFill>
                <a:latin typeface="Perpetua" panose="02020502060401020303" pitchFamily="18" charset="0"/>
              </a:defRPr>
            </a:lvl1pPr>
            <a:lvl2pPr marL="742950" indent="-285750">
              <a:defRPr>
                <a:solidFill>
                  <a:schemeClr val="tx1"/>
                </a:solidFill>
                <a:latin typeface="Perpetua" panose="02020502060401020303" pitchFamily="18" charset="0"/>
              </a:defRPr>
            </a:lvl2pPr>
            <a:lvl3pPr marL="1143000" indent="-228600">
              <a:defRPr>
                <a:solidFill>
                  <a:schemeClr val="tx1"/>
                </a:solidFill>
                <a:latin typeface="Perpetua" panose="02020502060401020303" pitchFamily="18" charset="0"/>
              </a:defRPr>
            </a:lvl3pPr>
            <a:lvl4pPr marL="1600200" indent="-228600">
              <a:defRPr>
                <a:solidFill>
                  <a:schemeClr val="tx1"/>
                </a:solidFill>
                <a:latin typeface="Perpetua" panose="02020502060401020303" pitchFamily="18" charset="0"/>
              </a:defRPr>
            </a:lvl4pPr>
            <a:lvl5pPr marL="2057400" indent="-228600">
              <a:defRPr>
                <a:solidFill>
                  <a:schemeClr val="tx1"/>
                </a:solidFill>
                <a:latin typeface="Perpetua" panose="02020502060401020303" pitchFamily="18" charset="0"/>
              </a:defRPr>
            </a:lvl5pPr>
            <a:lvl6pPr marL="2514600" indent="-228600" fontAlgn="base">
              <a:spcBef>
                <a:spcPct val="0"/>
              </a:spcBef>
              <a:spcAft>
                <a:spcPct val="0"/>
              </a:spcAft>
              <a:defRPr>
                <a:solidFill>
                  <a:schemeClr val="tx1"/>
                </a:solidFill>
                <a:latin typeface="Perpetua" panose="02020502060401020303" pitchFamily="18" charset="0"/>
              </a:defRPr>
            </a:lvl6pPr>
            <a:lvl7pPr marL="2971800" indent="-228600" fontAlgn="base">
              <a:spcBef>
                <a:spcPct val="0"/>
              </a:spcBef>
              <a:spcAft>
                <a:spcPct val="0"/>
              </a:spcAft>
              <a:defRPr>
                <a:solidFill>
                  <a:schemeClr val="tx1"/>
                </a:solidFill>
                <a:latin typeface="Perpetua" panose="02020502060401020303" pitchFamily="18" charset="0"/>
              </a:defRPr>
            </a:lvl7pPr>
            <a:lvl8pPr marL="3429000" indent="-228600" fontAlgn="base">
              <a:spcBef>
                <a:spcPct val="0"/>
              </a:spcBef>
              <a:spcAft>
                <a:spcPct val="0"/>
              </a:spcAft>
              <a:defRPr>
                <a:solidFill>
                  <a:schemeClr val="tx1"/>
                </a:solidFill>
                <a:latin typeface="Perpetua" panose="02020502060401020303" pitchFamily="18" charset="0"/>
              </a:defRPr>
            </a:lvl8pPr>
            <a:lvl9pPr marL="3886200" indent="-228600" fontAlgn="base">
              <a:spcBef>
                <a:spcPct val="0"/>
              </a:spcBef>
              <a:spcAft>
                <a:spcPct val="0"/>
              </a:spcAft>
              <a:defRPr>
                <a:solidFill>
                  <a:schemeClr val="tx1"/>
                </a:solidFill>
                <a:latin typeface="Perpetua" panose="02020502060401020303" pitchFamily="18" charset="0"/>
              </a:defRPr>
            </a:lvl9pPr>
          </a:lstStyle>
          <a:p>
            <a:pPr algn="ctr" eaLnBrk="1" hangingPunct="1">
              <a:defRPr/>
            </a:pPr>
            <a:fld id="{BF0B9825-1787-4FE5-8BB2-39E8A5A1D6AD}" type="slidenum">
              <a:rPr lang="en-US" altLang="en-US" sz="1000" smtClean="0">
                <a:solidFill>
                  <a:srgbClr val="FFFFFF"/>
                </a:solidFill>
                <a:latin typeface="Calibri Light" panose="020F0302020204030204" pitchFamily="34" charset="0"/>
              </a:rPr>
              <a:pPr algn="ctr" eaLnBrk="1" hangingPunct="1">
                <a:defRPr/>
              </a:pPr>
              <a:t>‹#›</a:t>
            </a:fld>
            <a:endParaRPr lang="en-US" altLang="en-US" sz="1000">
              <a:solidFill>
                <a:srgbClr val="FFFFFF"/>
              </a:solidFill>
              <a:latin typeface="Calibri Light" panose="020F0302020204030204" pitchFamily="34" charset="0"/>
            </a:endParaRPr>
          </a:p>
        </p:txBody>
      </p:sp>
      <p:sp>
        <p:nvSpPr>
          <p:cNvPr id="3" name="Date Placeholder 1"/>
          <p:cNvSpPr>
            <a:spLocks noGrp="1"/>
          </p:cNvSpPr>
          <p:nvPr>
            <p:ph type="dt" sz="half" idx="10"/>
          </p:nvPr>
        </p:nvSpPr>
        <p:spPr/>
        <p:txBody>
          <a:bodyPr/>
          <a:lstStyle>
            <a:lvl1pPr>
              <a:defRPr/>
            </a:lvl1pPr>
          </a:lstStyle>
          <a:p>
            <a:fld id="{E6DBBF3B-230C-49E6-B719-16F36918CEE4}" type="datetimeFigureOut">
              <a:rPr lang="en-IN" smtClean="0"/>
              <a:t>07-06-2018</a:t>
            </a:fld>
            <a:endParaRPr lang="en-IN"/>
          </a:p>
        </p:txBody>
      </p:sp>
      <p:sp>
        <p:nvSpPr>
          <p:cNvPr id="4" name="Footer Placeholder 16"/>
          <p:cNvSpPr>
            <a:spLocks noGrp="1"/>
          </p:cNvSpPr>
          <p:nvPr>
            <p:ph type="ftr" sz="quarter" idx="11"/>
          </p:nvPr>
        </p:nvSpPr>
        <p:spPr/>
        <p:txBody>
          <a:bodyPr/>
          <a:lstStyle>
            <a:lvl1pPr>
              <a:defRPr sz="1000">
                <a:latin typeface="Calibri" pitchFamily="34" charset="0"/>
              </a:defRPr>
            </a:lvl1pPr>
          </a:lstStyle>
          <a:p>
            <a:endParaRPr lang="en-IN"/>
          </a:p>
        </p:txBody>
      </p:sp>
    </p:spTree>
    <p:extLst>
      <p:ext uri="{BB962C8B-B14F-4D97-AF65-F5344CB8AC3E}">
        <p14:creationId xmlns:p14="http://schemas.microsoft.com/office/powerpoint/2010/main" val="983946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useBgFill="1">
        <p:nvSpPr>
          <p:cNvPr id="6" name="Rounded Rectangle 8"/>
          <p:cNvSpPr/>
          <p:nvPr/>
        </p:nvSpPr>
        <p:spPr>
          <a:xfrm>
            <a:off x="85970" y="69850"/>
            <a:ext cx="12018108"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Slide Number Placeholder 8"/>
          <p:cNvSpPr>
            <a:spLocks/>
          </p:cNvSpPr>
          <p:nvPr/>
        </p:nvSpPr>
        <p:spPr bwMode="auto">
          <a:xfrm>
            <a:off x="11723077" y="6477000"/>
            <a:ext cx="281354" cy="2286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nchorCtr="1"/>
          <a:lstStyle>
            <a:lvl1pPr>
              <a:defRPr>
                <a:solidFill>
                  <a:schemeClr val="tx1"/>
                </a:solidFill>
                <a:latin typeface="Perpetua" panose="02020502060401020303" pitchFamily="18" charset="0"/>
              </a:defRPr>
            </a:lvl1pPr>
            <a:lvl2pPr marL="742950" indent="-285750">
              <a:defRPr>
                <a:solidFill>
                  <a:schemeClr val="tx1"/>
                </a:solidFill>
                <a:latin typeface="Perpetua" panose="02020502060401020303" pitchFamily="18" charset="0"/>
              </a:defRPr>
            </a:lvl2pPr>
            <a:lvl3pPr marL="1143000" indent="-228600">
              <a:defRPr>
                <a:solidFill>
                  <a:schemeClr val="tx1"/>
                </a:solidFill>
                <a:latin typeface="Perpetua" panose="02020502060401020303" pitchFamily="18" charset="0"/>
              </a:defRPr>
            </a:lvl3pPr>
            <a:lvl4pPr marL="1600200" indent="-228600">
              <a:defRPr>
                <a:solidFill>
                  <a:schemeClr val="tx1"/>
                </a:solidFill>
                <a:latin typeface="Perpetua" panose="02020502060401020303" pitchFamily="18" charset="0"/>
              </a:defRPr>
            </a:lvl4pPr>
            <a:lvl5pPr marL="2057400" indent="-228600">
              <a:defRPr>
                <a:solidFill>
                  <a:schemeClr val="tx1"/>
                </a:solidFill>
                <a:latin typeface="Perpetua" panose="02020502060401020303" pitchFamily="18" charset="0"/>
              </a:defRPr>
            </a:lvl5pPr>
            <a:lvl6pPr marL="2514600" indent="-228600" fontAlgn="base">
              <a:spcBef>
                <a:spcPct val="0"/>
              </a:spcBef>
              <a:spcAft>
                <a:spcPct val="0"/>
              </a:spcAft>
              <a:defRPr>
                <a:solidFill>
                  <a:schemeClr val="tx1"/>
                </a:solidFill>
                <a:latin typeface="Perpetua" panose="02020502060401020303" pitchFamily="18" charset="0"/>
              </a:defRPr>
            </a:lvl6pPr>
            <a:lvl7pPr marL="2971800" indent="-228600" fontAlgn="base">
              <a:spcBef>
                <a:spcPct val="0"/>
              </a:spcBef>
              <a:spcAft>
                <a:spcPct val="0"/>
              </a:spcAft>
              <a:defRPr>
                <a:solidFill>
                  <a:schemeClr val="tx1"/>
                </a:solidFill>
                <a:latin typeface="Perpetua" panose="02020502060401020303" pitchFamily="18" charset="0"/>
              </a:defRPr>
            </a:lvl7pPr>
            <a:lvl8pPr marL="3429000" indent="-228600" fontAlgn="base">
              <a:spcBef>
                <a:spcPct val="0"/>
              </a:spcBef>
              <a:spcAft>
                <a:spcPct val="0"/>
              </a:spcAft>
              <a:defRPr>
                <a:solidFill>
                  <a:schemeClr val="tx1"/>
                </a:solidFill>
                <a:latin typeface="Perpetua" panose="02020502060401020303" pitchFamily="18" charset="0"/>
              </a:defRPr>
            </a:lvl8pPr>
            <a:lvl9pPr marL="3886200" indent="-228600" fontAlgn="base">
              <a:spcBef>
                <a:spcPct val="0"/>
              </a:spcBef>
              <a:spcAft>
                <a:spcPct val="0"/>
              </a:spcAft>
              <a:defRPr>
                <a:solidFill>
                  <a:schemeClr val="tx1"/>
                </a:solidFill>
                <a:latin typeface="Perpetua" panose="02020502060401020303" pitchFamily="18" charset="0"/>
              </a:defRPr>
            </a:lvl9pPr>
          </a:lstStyle>
          <a:p>
            <a:pPr algn="ctr" eaLnBrk="1" hangingPunct="1">
              <a:defRPr/>
            </a:pPr>
            <a:fld id="{A7BF3028-05AB-4493-92D5-8228FA5FE86D}" type="slidenum">
              <a:rPr lang="en-US" altLang="en-US" sz="1000" smtClean="0">
                <a:solidFill>
                  <a:srgbClr val="FFFFFF"/>
                </a:solidFill>
                <a:latin typeface="Calibri Light" panose="020F0302020204030204" pitchFamily="34" charset="0"/>
              </a:rPr>
              <a:pPr algn="ctr" eaLnBrk="1" hangingPunct="1">
                <a:defRPr/>
              </a:pPr>
              <a:t>‹#›</a:t>
            </a:fld>
            <a:endParaRPr lang="en-US" altLang="en-US" sz="1000">
              <a:solidFill>
                <a:srgbClr val="FFFFFF"/>
              </a:solidFill>
              <a:latin typeface="Calibri Light" panose="020F0302020204030204" pitchFamily="34" charset="0"/>
            </a:endParaRP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09384" y="120651"/>
            <a:ext cx="131298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1074" y="76200"/>
            <a:ext cx="10363200" cy="717550"/>
          </a:xfrm>
        </p:spPr>
        <p:txBody>
          <a:bodyPr/>
          <a:lstStyle>
            <a:lvl1pPr algn="l">
              <a:buNone/>
              <a:defRPr sz="4000" b="0"/>
            </a:lvl1pPr>
          </a:lstStyle>
          <a:p>
            <a:r>
              <a:rPr lang="en-US"/>
              <a:t>Click to edit Master title style</a:t>
            </a:r>
            <a:endParaRPr lang="en-US" dirty="0"/>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a:t>Edit Master text styles</a:t>
            </a:r>
          </a:p>
        </p:txBody>
      </p:sp>
      <p:sp>
        <p:nvSpPr>
          <p:cNvPr id="11" name="Content Placeholder 10"/>
          <p:cNvSpPr>
            <a:spLocks noGrp="1"/>
          </p:cNvSpPr>
          <p:nvPr>
            <p:ph sz="quarter" idx="1"/>
          </p:nvPr>
        </p:nvSpPr>
        <p:spPr>
          <a:xfrm>
            <a:off x="3962400" y="1600200"/>
            <a:ext cx="7620000" cy="4495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4"/>
          <p:cNvSpPr>
            <a:spLocks noGrp="1"/>
          </p:cNvSpPr>
          <p:nvPr>
            <p:ph type="dt" sz="half" idx="10"/>
          </p:nvPr>
        </p:nvSpPr>
        <p:spPr/>
        <p:txBody>
          <a:bodyPr/>
          <a:lstStyle>
            <a:lvl1pPr>
              <a:defRPr/>
            </a:lvl1pPr>
          </a:lstStyle>
          <a:p>
            <a:fld id="{E6DBBF3B-230C-49E6-B719-16F36918CEE4}" type="datetimeFigureOut">
              <a:rPr lang="en-IN" smtClean="0"/>
              <a:t>07-06-2018</a:t>
            </a:fld>
            <a:endParaRPr lang="en-IN"/>
          </a:p>
        </p:txBody>
      </p:sp>
      <p:sp>
        <p:nvSpPr>
          <p:cNvPr id="10" name="Footer Placeholder 16"/>
          <p:cNvSpPr>
            <a:spLocks noGrp="1"/>
          </p:cNvSpPr>
          <p:nvPr>
            <p:ph type="ftr" sz="quarter" idx="11"/>
          </p:nvPr>
        </p:nvSpPr>
        <p:spPr/>
        <p:txBody>
          <a:bodyPr/>
          <a:lstStyle>
            <a:lvl1pPr>
              <a:defRPr sz="1000">
                <a:latin typeface="Calibri" pitchFamily="34" charset="0"/>
              </a:defRPr>
            </a:lvl1pPr>
          </a:lstStyle>
          <a:p>
            <a:endParaRPr lang="en-IN"/>
          </a:p>
        </p:txBody>
      </p:sp>
    </p:spTree>
    <p:extLst>
      <p:ext uri="{BB962C8B-B14F-4D97-AF65-F5344CB8AC3E}">
        <p14:creationId xmlns:p14="http://schemas.microsoft.com/office/powerpoint/2010/main" val="2873701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10"/>
          <p:cNvSpPr/>
          <p:nvPr/>
        </p:nvSpPr>
        <p:spPr>
          <a:xfrm flipV="1">
            <a:off x="91832" y="4683126"/>
            <a:ext cx="12008338"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ectangle 5"/>
          <p:cNvSpPr/>
          <p:nvPr/>
        </p:nvSpPr>
        <p:spPr>
          <a:xfrm>
            <a:off x="91832" y="4649789"/>
            <a:ext cx="12008338"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Rectangle 6"/>
          <p:cNvSpPr/>
          <p:nvPr/>
        </p:nvSpPr>
        <p:spPr>
          <a:xfrm>
            <a:off x="91832" y="4773613"/>
            <a:ext cx="12008338" cy="4921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8" name="Slide Number Placeholder 8"/>
          <p:cNvSpPr>
            <a:spLocks/>
          </p:cNvSpPr>
          <p:nvPr/>
        </p:nvSpPr>
        <p:spPr bwMode="auto">
          <a:xfrm>
            <a:off x="11723077" y="6477000"/>
            <a:ext cx="281354" cy="2286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nchorCtr="1"/>
          <a:lstStyle>
            <a:lvl1pPr>
              <a:defRPr>
                <a:solidFill>
                  <a:schemeClr val="tx1"/>
                </a:solidFill>
                <a:latin typeface="Perpetua" panose="02020502060401020303" pitchFamily="18" charset="0"/>
              </a:defRPr>
            </a:lvl1pPr>
            <a:lvl2pPr marL="742950" indent="-285750">
              <a:defRPr>
                <a:solidFill>
                  <a:schemeClr val="tx1"/>
                </a:solidFill>
                <a:latin typeface="Perpetua" panose="02020502060401020303" pitchFamily="18" charset="0"/>
              </a:defRPr>
            </a:lvl2pPr>
            <a:lvl3pPr marL="1143000" indent="-228600">
              <a:defRPr>
                <a:solidFill>
                  <a:schemeClr val="tx1"/>
                </a:solidFill>
                <a:latin typeface="Perpetua" panose="02020502060401020303" pitchFamily="18" charset="0"/>
              </a:defRPr>
            </a:lvl3pPr>
            <a:lvl4pPr marL="1600200" indent="-228600">
              <a:defRPr>
                <a:solidFill>
                  <a:schemeClr val="tx1"/>
                </a:solidFill>
                <a:latin typeface="Perpetua" panose="02020502060401020303" pitchFamily="18" charset="0"/>
              </a:defRPr>
            </a:lvl4pPr>
            <a:lvl5pPr marL="2057400" indent="-228600">
              <a:defRPr>
                <a:solidFill>
                  <a:schemeClr val="tx1"/>
                </a:solidFill>
                <a:latin typeface="Perpetua" panose="02020502060401020303" pitchFamily="18" charset="0"/>
              </a:defRPr>
            </a:lvl5pPr>
            <a:lvl6pPr marL="2514600" indent="-228600" fontAlgn="base">
              <a:spcBef>
                <a:spcPct val="0"/>
              </a:spcBef>
              <a:spcAft>
                <a:spcPct val="0"/>
              </a:spcAft>
              <a:defRPr>
                <a:solidFill>
                  <a:schemeClr val="tx1"/>
                </a:solidFill>
                <a:latin typeface="Perpetua" panose="02020502060401020303" pitchFamily="18" charset="0"/>
              </a:defRPr>
            </a:lvl6pPr>
            <a:lvl7pPr marL="2971800" indent="-228600" fontAlgn="base">
              <a:spcBef>
                <a:spcPct val="0"/>
              </a:spcBef>
              <a:spcAft>
                <a:spcPct val="0"/>
              </a:spcAft>
              <a:defRPr>
                <a:solidFill>
                  <a:schemeClr val="tx1"/>
                </a:solidFill>
                <a:latin typeface="Perpetua" panose="02020502060401020303" pitchFamily="18" charset="0"/>
              </a:defRPr>
            </a:lvl7pPr>
            <a:lvl8pPr marL="3429000" indent="-228600" fontAlgn="base">
              <a:spcBef>
                <a:spcPct val="0"/>
              </a:spcBef>
              <a:spcAft>
                <a:spcPct val="0"/>
              </a:spcAft>
              <a:defRPr>
                <a:solidFill>
                  <a:schemeClr val="tx1"/>
                </a:solidFill>
                <a:latin typeface="Perpetua" panose="02020502060401020303" pitchFamily="18" charset="0"/>
              </a:defRPr>
            </a:lvl8pPr>
            <a:lvl9pPr marL="3886200" indent="-228600" fontAlgn="base">
              <a:spcBef>
                <a:spcPct val="0"/>
              </a:spcBef>
              <a:spcAft>
                <a:spcPct val="0"/>
              </a:spcAft>
              <a:defRPr>
                <a:solidFill>
                  <a:schemeClr val="tx1"/>
                </a:solidFill>
                <a:latin typeface="Perpetua" panose="02020502060401020303" pitchFamily="18" charset="0"/>
              </a:defRPr>
            </a:lvl9pPr>
          </a:lstStyle>
          <a:p>
            <a:pPr algn="ctr" eaLnBrk="1" hangingPunct="1">
              <a:defRPr/>
            </a:pPr>
            <a:fld id="{6DA69549-777D-4A00-B024-FF079182F0F1}" type="slidenum">
              <a:rPr lang="en-US" altLang="en-US" sz="1000" smtClean="0">
                <a:solidFill>
                  <a:srgbClr val="FFFFFF"/>
                </a:solidFill>
                <a:latin typeface="Calibri Light" panose="020F0302020204030204" pitchFamily="34" charset="0"/>
              </a:rPr>
              <a:pPr algn="ctr" eaLnBrk="1" hangingPunct="1">
                <a:defRPr/>
              </a:pPr>
              <a:t>‹#›</a:t>
            </a:fld>
            <a:endParaRPr lang="en-US" altLang="en-US" sz="1000">
              <a:solidFill>
                <a:srgbClr val="FFFFFF"/>
              </a:solidFill>
              <a:latin typeface="Calibri Light" panose="020F0302020204030204" pitchFamily="34" charset="0"/>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2831" y="139701"/>
            <a:ext cx="131298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lang="en-US"/>
              <a:t>Click to edit Master title style</a:t>
            </a:r>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a:t>Edit Master text styles</a:t>
            </a:r>
          </a:p>
        </p:txBody>
      </p:sp>
      <p:sp>
        <p:nvSpPr>
          <p:cNvPr id="3" name="Picture Placeholder 2"/>
          <p:cNvSpPr>
            <a:spLocks noGrp="1"/>
          </p:cNvSpPr>
          <p:nvPr>
            <p:ph type="pic" idx="1"/>
          </p:nvPr>
        </p:nvSpPr>
        <p:spPr>
          <a:xfrm>
            <a:off x="91080" y="66679"/>
            <a:ext cx="12002497"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a:t>Click icon to add picture</a:t>
            </a:r>
            <a:endParaRPr lang="en-US" noProof="0" dirty="0"/>
          </a:p>
        </p:txBody>
      </p:sp>
      <p:sp>
        <p:nvSpPr>
          <p:cNvPr id="10" name="Date Placeholder 4"/>
          <p:cNvSpPr>
            <a:spLocks noGrp="1"/>
          </p:cNvSpPr>
          <p:nvPr>
            <p:ph type="dt" sz="half" idx="10"/>
          </p:nvPr>
        </p:nvSpPr>
        <p:spPr/>
        <p:txBody>
          <a:bodyPr/>
          <a:lstStyle>
            <a:lvl1pPr>
              <a:defRPr/>
            </a:lvl1pPr>
          </a:lstStyle>
          <a:p>
            <a:fld id="{E6DBBF3B-230C-49E6-B719-16F36918CEE4}" type="datetimeFigureOut">
              <a:rPr lang="en-IN" smtClean="0"/>
              <a:t>07-06-2018</a:t>
            </a:fld>
            <a:endParaRPr lang="en-IN"/>
          </a:p>
        </p:txBody>
      </p:sp>
      <p:sp>
        <p:nvSpPr>
          <p:cNvPr id="11" name="Footer Placeholder 2"/>
          <p:cNvSpPr>
            <a:spLocks noGrp="1"/>
          </p:cNvSpPr>
          <p:nvPr>
            <p:ph type="ftr" sz="quarter" idx="11"/>
          </p:nvPr>
        </p:nvSpPr>
        <p:spPr>
          <a:xfrm>
            <a:off x="1219200" y="6172200"/>
            <a:ext cx="5283200" cy="457200"/>
          </a:xfrm>
        </p:spPr>
        <p:txBody>
          <a:bodyPr/>
          <a:lstStyle>
            <a:lvl1pPr>
              <a:defRPr/>
            </a:lvl1pPr>
          </a:lstStyle>
          <a:p>
            <a:endParaRPr lang="en-IN"/>
          </a:p>
        </p:txBody>
      </p:sp>
    </p:spTree>
    <p:extLst>
      <p:ext uri="{BB962C8B-B14F-4D97-AF65-F5344CB8AC3E}">
        <p14:creationId xmlns:p14="http://schemas.microsoft.com/office/powerpoint/2010/main" val="3073381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useBgFill="1">
        <p:nvSpPr>
          <p:cNvPr id="8" name="Rounded Rectangle 7"/>
          <p:cNvSpPr/>
          <p:nvPr/>
        </p:nvSpPr>
        <p:spPr>
          <a:xfrm>
            <a:off x="85970" y="76200"/>
            <a:ext cx="12018108"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052" name="Title Placeholder 21"/>
          <p:cNvSpPr>
            <a:spLocks noGrp="1"/>
          </p:cNvSpPr>
          <p:nvPr>
            <p:ph type="title"/>
          </p:nvPr>
        </p:nvSpPr>
        <p:spPr bwMode="auto">
          <a:xfrm>
            <a:off x="1219200" y="274638"/>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altLang="en-US"/>
              <a:t>Click to edit Master title style</a:t>
            </a:r>
          </a:p>
        </p:txBody>
      </p:sp>
      <p:sp>
        <p:nvSpPr>
          <p:cNvPr id="2053" name="Text Placeholder 12"/>
          <p:cNvSpPr>
            <a:spLocks noGrp="1"/>
          </p:cNvSpPr>
          <p:nvPr>
            <p:ph type="body" idx="1"/>
          </p:nvPr>
        </p:nvSpPr>
        <p:spPr bwMode="auto">
          <a:xfrm>
            <a:off x="1219200" y="1447800"/>
            <a:ext cx="10363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p:cNvSpPr>
            <a:spLocks noGrp="1"/>
          </p:cNvSpPr>
          <p:nvPr>
            <p:ph type="dt" sz="half" idx="2"/>
          </p:nvPr>
        </p:nvSpPr>
        <p:spPr>
          <a:xfrm>
            <a:off x="8229601" y="6191250"/>
            <a:ext cx="3302000" cy="476250"/>
          </a:xfrm>
          <a:prstGeom prst="rect">
            <a:avLst/>
          </a:prstGeom>
        </p:spPr>
        <p:txBody>
          <a:bodyPr anchor="ctr" anchorCtr="0"/>
          <a:lstStyle>
            <a:lvl1pPr algn="r" eaLnBrk="1" fontAlgn="auto" latinLnBrk="0" hangingPunct="1">
              <a:spcBef>
                <a:spcPts val="0"/>
              </a:spcBef>
              <a:spcAft>
                <a:spcPts val="0"/>
              </a:spcAft>
              <a:defRPr kumimoji="0" sz="1400">
                <a:solidFill>
                  <a:schemeClr val="tx2"/>
                </a:solidFill>
                <a:latin typeface="+mn-lt"/>
                <a:cs typeface="+mn-cs"/>
              </a:defRPr>
            </a:lvl1pPr>
          </a:lstStyle>
          <a:p>
            <a:fld id="{E6DBBF3B-230C-49E6-B719-16F36918CEE4}" type="datetimeFigureOut">
              <a:rPr lang="en-IN" smtClean="0"/>
              <a:t>07-06-2018</a:t>
            </a:fld>
            <a:endParaRPr lang="en-IN"/>
          </a:p>
        </p:txBody>
      </p:sp>
      <p:sp>
        <p:nvSpPr>
          <p:cNvPr id="2055" name="Slide Number Placeholder 8"/>
          <p:cNvSpPr>
            <a:spLocks/>
          </p:cNvSpPr>
          <p:nvPr/>
        </p:nvSpPr>
        <p:spPr bwMode="auto">
          <a:xfrm>
            <a:off x="11723077" y="6477000"/>
            <a:ext cx="281354" cy="2286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nchorCtr="1"/>
          <a:lstStyle>
            <a:lvl1pPr>
              <a:defRPr>
                <a:solidFill>
                  <a:schemeClr val="tx1"/>
                </a:solidFill>
                <a:latin typeface="Perpetua" panose="02020502060401020303" pitchFamily="18" charset="0"/>
              </a:defRPr>
            </a:lvl1pPr>
            <a:lvl2pPr marL="742950" indent="-285750">
              <a:defRPr>
                <a:solidFill>
                  <a:schemeClr val="tx1"/>
                </a:solidFill>
                <a:latin typeface="Perpetua" panose="02020502060401020303" pitchFamily="18" charset="0"/>
              </a:defRPr>
            </a:lvl2pPr>
            <a:lvl3pPr marL="1143000" indent="-228600">
              <a:defRPr>
                <a:solidFill>
                  <a:schemeClr val="tx1"/>
                </a:solidFill>
                <a:latin typeface="Perpetua" panose="02020502060401020303" pitchFamily="18" charset="0"/>
              </a:defRPr>
            </a:lvl3pPr>
            <a:lvl4pPr marL="1600200" indent="-228600">
              <a:defRPr>
                <a:solidFill>
                  <a:schemeClr val="tx1"/>
                </a:solidFill>
                <a:latin typeface="Perpetua" panose="02020502060401020303" pitchFamily="18" charset="0"/>
              </a:defRPr>
            </a:lvl4pPr>
            <a:lvl5pPr marL="2057400" indent="-228600">
              <a:defRPr>
                <a:solidFill>
                  <a:schemeClr val="tx1"/>
                </a:solidFill>
                <a:latin typeface="Perpetua" panose="02020502060401020303" pitchFamily="18" charset="0"/>
              </a:defRPr>
            </a:lvl5pPr>
            <a:lvl6pPr marL="2514600" indent="-228600" fontAlgn="base">
              <a:spcBef>
                <a:spcPct val="0"/>
              </a:spcBef>
              <a:spcAft>
                <a:spcPct val="0"/>
              </a:spcAft>
              <a:defRPr>
                <a:solidFill>
                  <a:schemeClr val="tx1"/>
                </a:solidFill>
                <a:latin typeface="Perpetua" panose="02020502060401020303" pitchFamily="18" charset="0"/>
              </a:defRPr>
            </a:lvl6pPr>
            <a:lvl7pPr marL="2971800" indent="-228600" fontAlgn="base">
              <a:spcBef>
                <a:spcPct val="0"/>
              </a:spcBef>
              <a:spcAft>
                <a:spcPct val="0"/>
              </a:spcAft>
              <a:defRPr>
                <a:solidFill>
                  <a:schemeClr val="tx1"/>
                </a:solidFill>
                <a:latin typeface="Perpetua" panose="02020502060401020303" pitchFamily="18" charset="0"/>
              </a:defRPr>
            </a:lvl7pPr>
            <a:lvl8pPr marL="3429000" indent="-228600" fontAlgn="base">
              <a:spcBef>
                <a:spcPct val="0"/>
              </a:spcBef>
              <a:spcAft>
                <a:spcPct val="0"/>
              </a:spcAft>
              <a:defRPr>
                <a:solidFill>
                  <a:schemeClr val="tx1"/>
                </a:solidFill>
                <a:latin typeface="Perpetua" panose="02020502060401020303" pitchFamily="18" charset="0"/>
              </a:defRPr>
            </a:lvl8pPr>
            <a:lvl9pPr marL="3886200" indent="-228600" fontAlgn="base">
              <a:spcBef>
                <a:spcPct val="0"/>
              </a:spcBef>
              <a:spcAft>
                <a:spcPct val="0"/>
              </a:spcAft>
              <a:defRPr>
                <a:solidFill>
                  <a:schemeClr val="tx1"/>
                </a:solidFill>
                <a:latin typeface="Perpetua" panose="02020502060401020303" pitchFamily="18" charset="0"/>
              </a:defRPr>
            </a:lvl9pPr>
          </a:lstStyle>
          <a:p>
            <a:pPr algn="ctr" eaLnBrk="1" hangingPunct="1">
              <a:defRPr/>
            </a:pPr>
            <a:fld id="{8F814726-D194-4967-A03D-90EF3CA34C2A}" type="slidenum">
              <a:rPr lang="en-US" altLang="en-US" sz="1000" smtClean="0">
                <a:solidFill>
                  <a:srgbClr val="FFFFFF"/>
                </a:solidFill>
                <a:latin typeface="Calibri Light" panose="020F0302020204030204" pitchFamily="34" charset="0"/>
              </a:rPr>
              <a:pPr algn="ctr" eaLnBrk="1" hangingPunct="1">
                <a:defRPr/>
              </a:pPr>
              <a:t>‹#›</a:t>
            </a:fld>
            <a:endParaRPr lang="en-US" altLang="en-US" sz="1000">
              <a:solidFill>
                <a:srgbClr val="FFFFFF"/>
              </a:solidFill>
              <a:latin typeface="Calibri Light" panose="020F0302020204030204" pitchFamily="34" charset="0"/>
            </a:endParaRPr>
          </a:p>
        </p:txBody>
      </p:sp>
      <p:pic>
        <p:nvPicPr>
          <p:cNvPr id="2056"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609384" y="120651"/>
            <a:ext cx="131298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16"/>
          <p:cNvSpPr>
            <a:spLocks noGrp="1"/>
          </p:cNvSpPr>
          <p:nvPr>
            <p:ph type="ftr" sz="quarter" idx="3"/>
          </p:nvPr>
        </p:nvSpPr>
        <p:spPr>
          <a:xfrm>
            <a:off x="156308" y="6553200"/>
            <a:ext cx="5283200" cy="457200"/>
          </a:xfrm>
          <a:prstGeom prst="rect">
            <a:avLst/>
          </a:prstGeom>
        </p:spPr>
        <p:txBody>
          <a:bodyPr/>
          <a:lstStyle>
            <a:lvl1pPr eaLnBrk="1" fontAlgn="auto" hangingPunct="1">
              <a:spcBef>
                <a:spcPts val="0"/>
              </a:spcBef>
              <a:spcAft>
                <a:spcPts val="0"/>
              </a:spcAft>
              <a:defRPr sz="1000">
                <a:latin typeface="Calibri" pitchFamily="34" charset="0"/>
              </a:defRPr>
            </a:lvl1pPr>
          </a:lstStyle>
          <a:p>
            <a:endParaRPr lang="en-IN"/>
          </a:p>
        </p:txBody>
      </p:sp>
    </p:spTree>
    <p:extLst>
      <p:ext uri="{BB962C8B-B14F-4D97-AF65-F5344CB8AC3E}">
        <p14:creationId xmlns:p14="http://schemas.microsoft.com/office/powerpoint/2010/main" val="41956616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4000" kern="1200">
          <a:solidFill>
            <a:schemeClr val="tx2"/>
          </a:solidFill>
          <a:latin typeface="+mj-lt"/>
          <a:ea typeface="+mj-ea"/>
          <a:cs typeface="+mj-cs"/>
        </a:defRPr>
      </a:lvl1pPr>
      <a:lvl2pPr algn="l" rtl="0" eaLnBrk="1" fontAlgn="base" hangingPunct="1">
        <a:spcBef>
          <a:spcPct val="0"/>
        </a:spcBef>
        <a:spcAft>
          <a:spcPct val="0"/>
        </a:spcAft>
        <a:defRPr sz="4000">
          <a:solidFill>
            <a:schemeClr val="tx2"/>
          </a:solidFill>
          <a:latin typeface="Calibri Light" panose="020F0302020204030204" pitchFamily="34" charset="0"/>
        </a:defRPr>
      </a:lvl2pPr>
      <a:lvl3pPr algn="l" rtl="0" eaLnBrk="1" fontAlgn="base" hangingPunct="1">
        <a:spcBef>
          <a:spcPct val="0"/>
        </a:spcBef>
        <a:spcAft>
          <a:spcPct val="0"/>
        </a:spcAft>
        <a:defRPr sz="4000">
          <a:solidFill>
            <a:schemeClr val="tx2"/>
          </a:solidFill>
          <a:latin typeface="Calibri Light" panose="020F0302020204030204" pitchFamily="34" charset="0"/>
        </a:defRPr>
      </a:lvl3pPr>
      <a:lvl4pPr algn="l" rtl="0" eaLnBrk="1" fontAlgn="base" hangingPunct="1">
        <a:spcBef>
          <a:spcPct val="0"/>
        </a:spcBef>
        <a:spcAft>
          <a:spcPct val="0"/>
        </a:spcAft>
        <a:defRPr sz="4000">
          <a:solidFill>
            <a:schemeClr val="tx2"/>
          </a:solidFill>
          <a:latin typeface="Calibri Light" panose="020F0302020204030204" pitchFamily="34" charset="0"/>
        </a:defRPr>
      </a:lvl4pPr>
      <a:lvl5pPr algn="l" rtl="0" eaLnBrk="1" fontAlgn="base" hangingPunct="1">
        <a:spcBef>
          <a:spcPct val="0"/>
        </a:spcBef>
        <a:spcAft>
          <a:spcPct val="0"/>
        </a:spcAft>
        <a:defRPr sz="4000">
          <a:solidFill>
            <a:schemeClr val="tx2"/>
          </a:solidFill>
          <a:latin typeface="Calibri Light" panose="020F0302020204030204" pitchFamily="34" charset="0"/>
        </a:defRPr>
      </a:lvl5pPr>
      <a:lvl6pPr marL="457200" algn="l" rtl="0" eaLnBrk="1" fontAlgn="base" hangingPunct="1">
        <a:spcBef>
          <a:spcPct val="0"/>
        </a:spcBef>
        <a:spcAft>
          <a:spcPct val="0"/>
        </a:spcAft>
        <a:defRPr sz="4000">
          <a:solidFill>
            <a:schemeClr val="tx2"/>
          </a:solidFill>
          <a:latin typeface="Franklin Gothic Book" pitchFamily="34" charset="0"/>
        </a:defRPr>
      </a:lvl6pPr>
      <a:lvl7pPr marL="914400" algn="l" rtl="0" eaLnBrk="1" fontAlgn="base" hangingPunct="1">
        <a:spcBef>
          <a:spcPct val="0"/>
        </a:spcBef>
        <a:spcAft>
          <a:spcPct val="0"/>
        </a:spcAft>
        <a:defRPr sz="4000">
          <a:solidFill>
            <a:schemeClr val="tx2"/>
          </a:solidFill>
          <a:latin typeface="Franklin Gothic Book" pitchFamily="34" charset="0"/>
        </a:defRPr>
      </a:lvl7pPr>
      <a:lvl8pPr marL="1371600" algn="l" rtl="0" eaLnBrk="1" fontAlgn="base" hangingPunct="1">
        <a:spcBef>
          <a:spcPct val="0"/>
        </a:spcBef>
        <a:spcAft>
          <a:spcPct val="0"/>
        </a:spcAft>
        <a:defRPr sz="4000">
          <a:solidFill>
            <a:schemeClr val="tx2"/>
          </a:solidFill>
          <a:latin typeface="Franklin Gothic Book" pitchFamily="34" charset="0"/>
        </a:defRPr>
      </a:lvl8pPr>
      <a:lvl9pPr marL="1828800" algn="l" rtl="0" eaLnBrk="1" fontAlgn="base" hangingPunct="1">
        <a:spcBef>
          <a:spcPct val="0"/>
        </a:spcBef>
        <a:spcAft>
          <a:spcPct val="0"/>
        </a:spcAft>
        <a:defRPr sz="4000">
          <a:solidFill>
            <a:schemeClr val="tx2"/>
          </a:solidFill>
          <a:latin typeface="Franklin Gothic Book" pitchFamily="34" charset="0"/>
        </a:defRPr>
      </a:lvl9pPr>
    </p:titleStyle>
    <p:bodyStyle>
      <a:lvl1pPr marL="273050" indent="-273050" algn="l" rtl="0" eaLnBrk="1" fontAlgn="base" hangingPunct="1">
        <a:spcBef>
          <a:spcPts val="575"/>
        </a:spcBef>
        <a:spcAft>
          <a:spcPct val="0"/>
        </a:spcAft>
        <a:buClr>
          <a:schemeClr val="accent1"/>
        </a:buClr>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1" fontAlgn="base" hangingPunct="1">
        <a:spcBef>
          <a:spcPts val="375"/>
        </a:spcBef>
        <a:spcAft>
          <a:spcPct val="0"/>
        </a:spcAft>
        <a:buClr>
          <a:schemeClr val="accent2"/>
        </a:buClr>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1" fontAlgn="base" hangingPunct="1">
        <a:spcBef>
          <a:spcPts val="375"/>
        </a:spcBef>
        <a:spcAft>
          <a:spcPct val="0"/>
        </a:spcAft>
        <a:buClr>
          <a:srgbClr val="AABBDF"/>
        </a:buClr>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1" fontAlgn="base" hangingPunct="1">
        <a:spcBef>
          <a:spcPts val="375"/>
        </a:spcBef>
        <a:spcAft>
          <a:spcPct val="0"/>
        </a:spcAft>
        <a:buClr>
          <a:srgbClr val="0BD0D9"/>
        </a:buClr>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1" fontAlgn="base" hangingPunct="1">
        <a:spcBef>
          <a:spcPts val="375"/>
        </a:spcBef>
        <a:spcAft>
          <a:spcPct val="0"/>
        </a:spcAft>
        <a:buClr>
          <a:srgbClr val="0BD0D9"/>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2"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2"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1" y="6356352"/>
            <a:ext cx="2743200" cy="365125"/>
          </a:xfrm>
          <a:prstGeom prst="rect">
            <a:avLst/>
          </a:prstGeom>
        </p:spPr>
        <p:txBody>
          <a:bodyPr vert="horz" lIns="91440" tIns="45720" rIns="91440" bIns="45720" rtlCol="0" anchor="ctr"/>
          <a:lstStyle>
            <a:lvl1pPr algn="l">
              <a:defRPr sz="623">
                <a:solidFill>
                  <a:schemeClr val="tx1">
                    <a:tint val="75000"/>
                  </a:schemeClr>
                </a:solidFill>
              </a:defRPr>
            </a:lvl1pPr>
          </a:lstStyle>
          <a:p>
            <a:fld id="{6271C56F-2A3E-44AA-B200-18AAA2B08F76}" type="datetime1">
              <a:rPr lang="en-IN" smtClean="0"/>
              <a:t>07-06-2018</a:t>
            </a:fld>
            <a:endParaRPr lang="en-IN"/>
          </a:p>
        </p:txBody>
      </p:sp>
      <p:sp>
        <p:nvSpPr>
          <p:cNvPr id="5" name="Footer Placeholder 4"/>
          <p:cNvSpPr>
            <a:spLocks noGrp="1"/>
          </p:cNvSpPr>
          <p:nvPr>
            <p:ph type="ftr" sz="quarter" idx="3"/>
          </p:nvPr>
        </p:nvSpPr>
        <p:spPr>
          <a:xfrm>
            <a:off x="4038602" y="6356352"/>
            <a:ext cx="4114800" cy="365125"/>
          </a:xfrm>
          <a:prstGeom prst="rect">
            <a:avLst/>
          </a:prstGeom>
        </p:spPr>
        <p:txBody>
          <a:bodyPr vert="horz" lIns="91440" tIns="45720" rIns="91440" bIns="45720" rtlCol="0" anchor="ctr"/>
          <a:lstStyle>
            <a:lvl1pPr algn="ctr">
              <a:defRPr sz="623">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1" y="6356352"/>
            <a:ext cx="2743200" cy="365125"/>
          </a:xfrm>
          <a:prstGeom prst="rect">
            <a:avLst/>
          </a:prstGeom>
        </p:spPr>
        <p:txBody>
          <a:bodyPr vert="horz" lIns="91440" tIns="45720" rIns="91440" bIns="45720" rtlCol="0" anchor="ctr"/>
          <a:lstStyle>
            <a:lvl1pPr algn="r">
              <a:defRPr sz="623">
                <a:solidFill>
                  <a:schemeClr val="tx1">
                    <a:tint val="75000"/>
                  </a:schemeClr>
                </a:solidFill>
              </a:defRPr>
            </a:lvl1pPr>
          </a:lstStyle>
          <a:p>
            <a:fld id="{8A5066F9-1ECA-4502-BEB3-230630AC1D88}" type="slidenum">
              <a:rPr lang="en-IN" smtClean="0"/>
              <a:t>‹#›</a:t>
            </a:fld>
            <a:endParaRPr lang="en-IN"/>
          </a:p>
        </p:txBody>
      </p:sp>
    </p:spTree>
    <p:extLst>
      <p:ext uri="{BB962C8B-B14F-4D97-AF65-F5344CB8AC3E}">
        <p14:creationId xmlns:p14="http://schemas.microsoft.com/office/powerpoint/2010/main" val="10431397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474779" rtl="0" eaLnBrk="1" latinLnBrk="0" hangingPunct="1">
        <a:lnSpc>
          <a:spcPct val="90000"/>
        </a:lnSpc>
        <a:spcBef>
          <a:spcPct val="0"/>
        </a:spcBef>
        <a:buNone/>
        <a:defRPr sz="2285" kern="1200">
          <a:solidFill>
            <a:schemeClr val="tx1"/>
          </a:solidFill>
          <a:latin typeface="+mj-lt"/>
          <a:ea typeface="+mj-ea"/>
          <a:cs typeface="+mj-cs"/>
        </a:defRPr>
      </a:lvl1pPr>
    </p:titleStyle>
    <p:bodyStyle>
      <a:lvl1pPr marL="118695" indent="-118695" algn="l" defTabSz="474779" rtl="0" eaLnBrk="1" latinLnBrk="0" hangingPunct="1">
        <a:lnSpc>
          <a:spcPct val="90000"/>
        </a:lnSpc>
        <a:spcBef>
          <a:spcPts val="519"/>
        </a:spcBef>
        <a:buFont typeface="Arial" panose="020B0604020202020204" pitchFamily="34" charset="0"/>
        <a:buChar char="•"/>
        <a:defRPr sz="1454" kern="1200">
          <a:solidFill>
            <a:schemeClr val="tx1"/>
          </a:solidFill>
          <a:latin typeface="+mn-lt"/>
          <a:ea typeface="+mn-ea"/>
          <a:cs typeface="+mn-cs"/>
        </a:defRPr>
      </a:lvl1pPr>
      <a:lvl2pPr marL="356085" indent="-118695" algn="l" defTabSz="474779" rtl="0" eaLnBrk="1" latinLnBrk="0" hangingPunct="1">
        <a:lnSpc>
          <a:spcPct val="90000"/>
        </a:lnSpc>
        <a:spcBef>
          <a:spcPts val="260"/>
        </a:spcBef>
        <a:buFont typeface="Arial" panose="020B0604020202020204" pitchFamily="34" charset="0"/>
        <a:buChar char="•"/>
        <a:defRPr sz="1246" kern="1200">
          <a:solidFill>
            <a:schemeClr val="tx1"/>
          </a:solidFill>
          <a:latin typeface="+mn-lt"/>
          <a:ea typeface="+mn-ea"/>
          <a:cs typeface="+mn-cs"/>
        </a:defRPr>
      </a:lvl2pPr>
      <a:lvl3pPr marL="593474" indent="-118695" algn="l" defTabSz="474779" rtl="0" eaLnBrk="1" latinLnBrk="0" hangingPunct="1">
        <a:lnSpc>
          <a:spcPct val="90000"/>
        </a:lnSpc>
        <a:spcBef>
          <a:spcPts val="260"/>
        </a:spcBef>
        <a:buFont typeface="Arial" panose="020B0604020202020204" pitchFamily="34" charset="0"/>
        <a:buChar char="•"/>
        <a:defRPr sz="1038" kern="1200">
          <a:solidFill>
            <a:schemeClr val="tx1"/>
          </a:solidFill>
          <a:latin typeface="+mn-lt"/>
          <a:ea typeface="+mn-ea"/>
          <a:cs typeface="+mn-cs"/>
        </a:defRPr>
      </a:lvl3pPr>
      <a:lvl4pPr marL="830864" indent="-118695" algn="l" defTabSz="474779" rtl="0" eaLnBrk="1" latinLnBrk="0" hangingPunct="1">
        <a:lnSpc>
          <a:spcPct val="90000"/>
        </a:lnSpc>
        <a:spcBef>
          <a:spcPts val="260"/>
        </a:spcBef>
        <a:buFont typeface="Arial" panose="020B0604020202020204" pitchFamily="34" charset="0"/>
        <a:buChar char="•"/>
        <a:defRPr sz="935" kern="1200">
          <a:solidFill>
            <a:schemeClr val="tx1"/>
          </a:solidFill>
          <a:latin typeface="+mn-lt"/>
          <a:ea typeface="+mn-ea"/>
          <a:cs typeface="+mn-cs"/>
        </a:defRPr>
      </a:lvl4pPr>
      <a:lvl5pPr marL="1068254" indent="-118695" algn="l" defTabSz="474779" rtl="0" eaLnBrk="1" latinLnBrk="0" hangingPunct="1">
        <a:lnSpc>
          <a:spcPct val="90000"/>
        </a:lnSpc>
        <a:spcBef>
          <a:spcPts val="260"/>
        </a:spcBef>
        <a:buFont typeface="Arial" panose="020B0604020202020204" pitchFamily="34" charset="0"/>
        <a:buChar char="•"/>
        <a:defRPr sz="935" kern="1200">
          <a:solidFill>
            <a:schemeClr val="tx1"/>
          </a:solidFill>
          <a:latin typeface="+mn-lt"/>
          <a:ea typeface="+mn-ea"/>
          <a:cs typeface="+mn-cs"/>
        </a:defRPr>
      </a:lvl5pPr>
      <a:lvl6pPr marL="1305643" indent="-118695" algn="l" defTabSz="474779" rtl="0" eaLnBrk="1" latinLnBrk="0" hangingPunct="1">
        <a:lnSpc>
          <a:spcPct val="90000"/>
        </a:lnSpc>
        <a:spcBef>
          <a:spcPts val="260"/>
        </a:spcBef>
        <a:buFont typeface="Arial" panose="020B0604020202020204" pitchFamily="34" charset="0"/>
        <a:buChar char="•"/>
        <a:defRPr sz="935" kern="1200">
          <a:solidFill>
            <a:schemeClr val="tx1"/>
          </a:solidFill>
          <a:latin typeface="+mn-lt"/>
          <a:ea typeface="+mn-ea"/>
          <a:cs typeface="+mn-cs"/>
        </a:defRPr>
      </a:lvl6pPr>
      <a:lvl7pPr marL="1543033" indent="-118695" algn="l" defTabSz="474779" rtl="0" eaLnBrk="1" latinLnBrk="0" hangingPunct="1">
        <a:lnSpc>
          <a:spcPct val="90000"/>
        </a:lnSpc>
        <a:spcBef>
          <a:spcPts val="260"/>
        </a:spcBef>
        <a:buFont typeface="Arial" panose="020B0604020202020204" pitchFamily="34" charset="0"/>
        <a:buChar char="•"/>
        <a:defRPr sz="935" kern="1200">
          <a:solidFill>
            <a:schemeClr val="tx1"/>
          </a:solidFill>
          <a:latin typeface="+mn-lt"/>
          <a:ea typeface="+mn-ea"/>
          <a:cs typeface="+mn-cs"/>
        </a:defRPr>
      </a:lvl7pPr>
      <a:lvl8pPr marL="1780423" indent="-118695" algn="l" defTabSz="474779" rtl="0" eaLnBrk="1" latinLnBrk="0" hangingPunct="1">
        <a:lnSpc>
          <a:spcPct val="90000"/>
        </a:lnSpc>
        <a:spcBef>
          <a:spcPts val="260"/>
        </a:spcBef>
        <a:buFont typeface="Arial" panose="020B0604020202020204" pitchFamily="34" charset="0"/>
        <a:buChar char="•"/>
        <a:defRPr sz="935" kern="1200">
          <a:solidFill>
            <a:schemeClr val="tx1"/>
          </a:solidFill>
          <a:latin typeface="+mn-lt"/>
          <a:ea typeface="+mn-ea"/>
          <a:cs typeface="+mn-cs"/>
        </a:defRPr>
      </a:lvl8pPr>
      <a:lvl9pPr marL="2017812" indent="-118695" algn="l" defTabSz="474779" rtl="0" eaLnBrk="1" latinLnBrk="0" hangingPunct="1">
        <a:lnSpc>
          <a:spcPct val="90000"/>
        </a:lnSpc>
        <a:spcBef>
          <a:spcPts val="260"/>
        </a:spcBef>
        <a:buFont typeface="Arial" panose="020B0604020202020204" pitchFamily="34" charset="0"/>
        <a:buChar char="•"/>
        <a:defRPr sz="935" kern="1200">
          <a:solidFill>
            <a:schemeClr val="tx1"/>
          </a:solidFill>
          <a:latin typeface="+mn-lt"/>
          <a:ea typeface="+mn-ea"/>
          <a:cs typeface="+mn-cs"/>
        </a:defRPr>
      </a:lvl9pPr>
    </p:bodyStyle>
    <p:otherStyle>
      <a:defPPr>
        <a:defRPr lang="en-US"/>
      </a:defPPr>
      <a:lvl1pPr marL="0" algn="l" defTabSz="474779" rtl="0" eaLnBrk="1" latinLnBrk="0" hangingPunct="1">
        <a:defRPr sz="935" kern="1200">
          <a:solidFill>
            <a:schemeClr val="tx1"/>
          </a:solidFill>
          <a:latin typeface="+mn-lt"/>
          <a:ea typeface="+mn-ea"/>
          <a:cs typeface="+mn-cs"/>
        </a:defRPr>
      </a:lvl1pPr>
      <a:lvl2pPr marL="237390" algn="l" defTabSz="474779" rtl="0" eaLnBrk="1" latinLnBrk="0" hangingPunct="1">
        <a:defRPr sz="935" kern="1200">
          <a:solidFill>
            <a:schemeClr val="tx1"/>
          </a:solidFill>
          <a:latin typeface="+mn-lt"/>
          <a:ea typeface="+mn-ea"/>
          <a:cs typeface="+mn-cs"/>
        </a:defRPr>
      </a:lvl2pPr>
      <a:lvl3pPr marL="474779" algn="l" defTabSz="474779" rtl="0" eaLnBrk="1" latinLnBrk="0" hangingPunct="1">
        <a:defRPr sz="935" kern="1200">
          <a:solidFill>
            <a:schemeClr val="tx1"/>
          </a:solidFill>
          <a:latin typeface="+mn-lt"/>
          <a:ea typeface="+mn-ea"/>
          <a:cs typeface="+mn-cs"/>
        </a:defRPr>
      </a:lvl3pPr>
      <a:lvl4pPr marL="712169" algn="l" defTabSz="474779" rtl="0" eaLnBrk="1" latinLnBrk="0" hangingPunct="1">
        <a:defRPr sz="935" kern="1200">
          <a:solidFill>
            <a:schemeClr val="tx1"/>
          </a:solidFill>
          <a:latin typeface="+mn-lt"/>
          <a:ea typeface="+mn-ea"/>
          <a:cs typeface="+mn-cs"/>
        </a:defRPr>
      </a:lvl4pPr>
      <a:lvl5pPr marL="949559" algn="l" defTabSz="474779" rtl="0" eaLnBrk="1" latinLnBrk="0" hangingPunct="1">
        <a:defRPr sz="935" kern="1200">
          <a:solidFill>
            <a:schemeClr val="tx1"/>
          </a:solidFill>
          <a:latin typeface="+mn-lt"/>
          <a:ea typeface="+mn-ea"/>
          <a:cs typeface="+mn-cs"/>
        </a:defRPr>
      </a:lvl5pPr>
      <a:lvl6pPr marL="1186948" algn="l" defTabSz="474779" rtl="0" eaLnBrk="1" latinLnBrk="0" hangingPunct="1">
        <a:defRPr sz="935" kern="1200">
          <a:solidFill>
            <a:schemeClr val="tx1"/>
          </a:solidFill>
          <a:latin typeface="+mn-lt"/>
          <a:ea typeface="+mn-ea"/>
          <a:cs typeface="+mn-cs"/>
        </a:defRPr>
      </a:lvl6pPr>
      <a:lvl7pPr marL="1424338" algn="l" defTabSz="474779" rtl="0" eaLnBrk="1" latinLnBrk="0" hangingPunct="1">
        <a:defRPr sz="935" kern="1200">
          <a:solidFill>
            <a:schemeClr val="tx1"/>
          </a:solidFill>
          <a:latin typeface="+mn-lt"/>
          <a:ea typeface="+mn-ea"/>
          <a:cs typeface="+mn-cs"/>
        </a:defRPr>
      </a:lvl7pPr>
      <a:lvl8pPr marL="1661728" algn="l" defTabSz="474779" rtl="0" eaLnBrk="1" latinLnBrk="0" hangingPunct="1">
        <a:defRPr sz="935" kern="1200">
          <a:solidFill>
            <a:schemeClr val="tx1"/>
          </a:solidFill>
          <a:latin typeface="+mn-lt"/>
          <a:ea typeface="+mn-ea"/>
          <a:cs typeface="+mn-cs"/>
        </a:defRPr>
      </a:lvl8pPr>
      <a:lvl9pPr marL="1899117" algn="l" defTabSz="474779" rtl="0" eaLnBrk="1" latinLnBrk="0" hangingPunct="1">
        <a:defRPr sz="93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8.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apachefriends.org/index.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 Wi-Fi enabled Edge Avoiding Robot </a:t>
            </a:r>
          </a:p>
        </p:txBody>
      </p:sp>
      <p:sp>
        <p:nvSpPr>
          <p:cNvPr id="4" name="Footer Placeholder 4"/>
          <p:cNvSpPr>
            <a:spLocks noGrp="1"/>
          </p:cNvSpPr>
          <p:nvPr>
            <p:ph type="ftr" sz="quarter" idx="11"/>
          </p:nvPr>
        </p:nvSpPr>
        <p:spPr>
          <a:xfrm>
            <a:off x="127000" y="6443663"/>
            <a:ext cx="1473200" cy="4572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itchFamily="34" charset="0"/>
                <a:ea typeface="+mn-ea"/>
                <a:cs typeface="+mn-cs"/>
              </a:rPr>
              <a:t>© SigmaWay LLC, 2018</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6170" y="3453054"/>
            <a:ext cx="4965614" cy="1171953"/>
          </a:xfrm>
          <a:prstGeom prst="rect">
            <a:avLst/>
          </a:prstGeom>
        </p:spPr>
      </p:pic>
      <p:sp>
        <p:nvSpPr>
          <p:cNvPr id="6" name="Subtitle 4"/>
          <p:cNvSpPr>
            <a:spLocks noGrp="1"/>
          </p:cNvSpPr>
          <p:nvPr>
            <p:ph type="subTitle" idx="1"/>
          </p:nvPr>
        </p:nvSpPr>
        <p:spPr>
          <a:xfrm>
            <a:off x="2628900" y="4939317"/>
            <a:ext cx="6934200" cy="1600200"/>
          </a:xfrm>
        </p:spPr>
        <p:txBody>
          <a:bodyPr/>
          <a:lstStyle/>
          <a:p>
            <a:pPr eaLnBrk="1" hangingPunct="1">
              <a:defRPr/>
            </a:pPr>
            <a:r>
              <a:rPr lang="en-US" sz="2400" dirty="0">
                <a:latin typeface="+mj-lt"/>
              </a:rPr>
              <a:t>Module</a:t>
            </a:r>
          </a:p>
          <a:p>
            <a:pPr eaLnBrk="1" hangingPunct="1">
              <a:defRPr/>
            </a:pPr>
            <a:r>
              <a:rPr lang="en-US" sz="2400" dirty="0"/>
              <a:t>Rohit Kumar</a:t>
            </a:r>
          </a:p>
          <a:p>
            <a:pPr eaLnBrk="1" hangingPunct="1">
              <a:defRPr/>
            </a:pPr>
            <a:endParaRPr lang="en-US" dirty="0">
              <a:latin typeface="+mj-lt"/>
            </a:endParaRPr>
          </a:p>
        </p:txBody>
      </p:sp>
    </p:spTree>
    <p:extLst>
      <p:ext uri="{BB962C8B-B14F-4D97-AF65-F5344CB8AC3E}">
        <p14:creationId xmlns:p14="http://schemas.microsoft.com/office/powerpoint/2010/main" val="2300671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extLst>
              <p:ext uri="{D42A27DB-BD31-4B8C-83A1-F6EECF244321}">
                <p14:modId xmlns:p14="http://schemas.microsoft.com/office/powerpoint/2010/main" val="837381278"/>
              </p:ext>
            </p:extLst>
          </p:nvPr>
        </p:nvGraphicFramePr>
        <p:xfrm>
          <a:off x="3193774" y="401150"/>
          <a:ext cx="5883965" cy="6055702"/>
        </p:xfrm>
        <a:graphic>
          <a:graphicData uri="http://schemas.openxmlformats.org/presentationml/2006/ole">
            <mc:AlternateContent xmlns:mc="http://schemas.openxmlformats.org/markup-compatibility/2006">
              <mc:Choice xmlns:v="urn:schemas-microsoft-com:vml" Requires="v">
                <p:oleObj spid="_x0000_s1030" name="Document" r:id="rId3" imgW="5734508" imgH="8747234" progId="Word.Document.12">
                  <p:embed/>
                </p:oleObj>
              </mc:Choice>
              <mc:Fallback>
                <p:oleObj name="Document" r:id="rId3" imgW="5734508" imgH="8747234" progId="Word.Document.12">
                  <p:embed/>
                  <p:pic>
                    <p:nvPicPr>
                      <p:cNvPr id="4" name="Object 3"/>
                      <p:cNvPicPr/>
                      <p:nvPr/>
                    </p:nvPicPr>
                    <p:blipFill>
                      <a:blip r:embed="rId4"/>
                      <a:stretch>
                        <a:fillRect/>
                      </a:stretch>
                    </p:blipFill>
                    <p:spPr>
                      <a:xfrm>
                        <a:off x="3193774" y="401150"/>
                        <a:ext cx="5883965" cy="6055702"/>
                      </a:xfrm>
                      <a:prstGeom prst="rect">
                        <a:avLst/>
                      </a:prstGeom>
                    </p:spPr>
                  </p:pic>
                </p:oleObj>
              </mc:Fallback>
            </mc:AlternateContent>
          </a:graphicData>
        </a:graphic>
      </p:graphicFrame>
      <p:sp>
        <p:nvSpPr>
          <p:cNvPr id="5" name="Slide Number Placeholder 4"/>
          <p:cNvSpPr>
            <a:spLocks noGrp="1"/>
          </p:cNvSpPr>
          <p:nvPr>
            <p:ph type="sldNum" sz="quarter" idx="12"/>
          </p:nvPr>
        </p:nvSpPr>
        <p:spPr/>
        <p:txBody>
          <a:bodyPr/>
          <a:lstStyle/>
          <a:p>
            <a:pPr defTabSz="316520"/>
            <a:fld id="{8A5066F9-1ECA-4502-BEB3-230630AC1D88}" type="slidenum">
              <a:rPr lang="en-IN">
                <a:solidFill>
                  <a:prstClr val="black">
                    <a:tint val="75000"/>
                  </a:prstClr>
                </a:solidFill>
                <a:latin typeface="Calibri" panose="020F0502020204030204"/>
              </a:rPr>
              <a:pPr defTabSz="316520"/>
              <a:t>10</a:t>
            </a:fld>
            <a:endParaRPr lang="en-IN">
              <a:solidFill>
                <a:prstClr val="black">
                  <a:tint val="75000"/>
                </a:prstClr>
              </a:solidFill>
              <a:latin typeface="Calibri" panose="020F0502020204030204"/>
            </a:endParaRPr>
          </a:p>
        </p:txBody>
      </p:sp>
    </p:spTree>
    <p:extLst>
      <p:ext uri="{BB962C8B-B14F-4D97-AF65-F5344CB8AC3E}">
        <p14:creationId xmlns:p14="http://schemas.microsoft.com/office/powerpoint/2010/main" val="3877526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xfrm>
            <a:off x="156308" y="6400800"/>
            <a:ext cx="5283200" cy="4572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itchFamily="34" charset="0"/>
                <a:ea typeface="+mn-ea"/>
                <a:cs typeface="+mn-cs"/>
              </a:rPr>
              <a:t>© SigmaWay LLC, 2018</a:t>
            </a:r>
          </a:p>
        </p:txBody>
      </p:sp>
      <p:sp>
        <p:nvSpPr>
          <p:cNvPr id="31" name="Title 1"/>
          <p:cNvSpPr>
            <a:spLocks noGrp="1"/>
          </p:cNvSpPr>
          <p:nvPr>
            <p:ph type="title"/>
          </p:nvPr>
        </p:nvSpPr>
        <p:spPr>
          <a:xfrm>
            <a:off x="4771960" y="579444"/>
            <a:ext cx="3023218" cy="563562"/>
          </a:xfrm>
        </p:spPr>
        <p:txBody>
          <a:bodyPr/>
          <a:lstStyle/>
          <a:p>
            <a:pPr algn="ctr"/>
            <a:r>
              <a:rPr lang="en-IN" b="1" dirty="0">
                <a:solidFill>
                  <a:schemeClr val="tx1"/>
                </a:solidFill>
              </a:rPr>
              <a:t>Edge Avoider</a:t>
            </a:r>
          </a:p>
        </p:txBody>
      </p:sp>
      <p:graphicFrame>
        <p:nvGraphicFramePr>
          <p:cNvPr id="32" name="Table 31"/>
          <p:cNvGraphicFramePr>
            <a:graphicFrameLocks noGrp="1"/>
          </p:cNvGraphicFramePr>
          <p:nvPr>
            <p:extLst/>
          </p:nvPr>
        </p:nvGraphicFramePr>
        <p:xfrm>
          <a:off x="2287125" y="1284719"/>
          <a:ext cx="7992888" cy="4786361"/>
        </p:xfrm>
        <a:graphic>
          <a:graphicData uri="http://schemas.openxmlformats.org/drawingml/2006/table">
            <a:tbl>
              <a:tblPr firstRow="1" bandRow="1">
                <a:tableStyleId>{5C22544A-7EE6-4342-B048-85BDC9FD1C3A}</a:tableStyleId>
              </a:tblPr>
              <a:tblGrid>
                <a:gridCol w="2664296">
                  <a:extLst>
                    <a:ext uri="{9D8B030D-6E8A-4147-A177-3AD203B41FA5}">
                      <a16:colId xmlns:a16="http://schemas.microsoft.com/office/drawing/2014/main" val="20000"/>
                    </a:ext>
                  </a:extLst>
                </a:gridCol>
                <a:gridCol w="2664296">
                  <a:extLst>
                    <a:ext uri="{9D8B030D-6E8A-4147-A177-3AD203B41FA5}">
                      <a16:colId xmlns:a16="http://schemas.microsoft.com/office/drawing/2014/main" val="20001"/>
                    </a:ext>
                  </a:extLst>
                </a:gridCol>
                <a:gridCol w="2664296">
                  <a:extLst>
                    <a:ext uri="{9D8B030D-6E8A-4147-A177-3AD203B41FA5}">
                      <a16:colId xmlns:a16="http://schemas.microsoft.com/office/drawing/2014/main" val="20002"/>
                    </a:ext>
                  </a:extLst>
                </a:gridCol>
              </a:tblGrid>
              <a:tr h="521197">
                <a:tc>
                  <a:txBody>
                    <a:bodyPr/>
                    <a:lstStyle/>
                    <a:p>
                      <a:pPr algn="ctr"/>
                      <a:r>
                        <a:rPr lang="en-US" sz="2400" dirty="0"/>
                        <a:t>LEFT SENSOR</a:t>
                      </a:r>
                      <a:endParaRPr lang="en-IN" sz="2400" dirty="0"/>
                    </a:p>
                  </a:txBody>
                  <a:tcPr marL="91432" marR="91432" marT="45729" marB="45729"/>
                </a:tc>
                <a:tc>
                  <a:txBody>
                    <a:bodyPr/>
                    <a:lstStyle/>
                    <a:p>
                      <a:pPr algn="ctr"/>
                      <a:r>
                        <a:rPr lang="en-US" sz="2400" dirty="0"/>
                        <a:t>RIGHT SENSOR</a:t>
                      </a:r>
                      <a:endParaRPr lang="en-IN" sz="2400" dirty="0"/>
                    </a:p>
                  </a:txBody>
                  <a:tcPr marL="91432" marR="91432" marT="45729" marB="45729"/>
                </a:tc>
                <a:tc>
                  <a:txBody>
                    <a:bodyPr/>
                    <a:lstStyle/>
                    <a:p>
                      <a:pPr algn="ctr"/>
                      <a:r>
                        <a:rPr lang="en-US" sz="2400" dirty="0"/>
                        <a:t>MOVEMENT</a:t>
                      </a:r>
                      <a:endParaRPr lang="en-IN" sz="2400" dirty="0"/>
                    </a:p>
                  </a:txBody>
                  <a:tcPr marL="91432" marR="91432" marT="45729" marB="45729"/>
                </a:tc>
                <a:extLst>
                  <a:ext uri="{0D108BD9-81ED-4DB2-BD59-A6C34878D82A}">
                    <a16:rowId xmlns:a16="http://schemas.microsoft.com/office/drawing/2014/main" val="10000"/>
                  </a:ext>
                </a:extLst>
              </a:tr>
              <a:tr h="521197">
                <a:tc>
                  <a:txBody>
                    <a:bodyPr/>
                    <a:lstStyle/>
                    <a:p>
                      <a:pPr algn="ctr"/>
                      <a:r>
                        <a:rPr lang="en-US" sz="2000" dirty="0"/>
                        <a:t>ON</a:t>
                      </a:r>
                      <a:endParaRPr lang="en-IN" sz="2000" dirty="0"/>
                    </a:p>
                  </a:txBody>
                  <a:tcPr marL="91432" marR="91432" marT="45729" marB="45729"/>
                </a:tc>
                <a:tc>
                  <a:txBody>
                    <a:bodyPr/>
                    <a:lstStyle/>
                    <a:p>
                      <a:pPr algn="ctr"/>
                      <a:r>
                        <a:rPr lang="en-US" sz="2000" dirty="0"/>
                        <a:t>ON</a:t>
                      </a:r>
                      <a:endParaRPr lang="en-IN" sz="2000" dirty="0"/>
                    </a:p>
                  </a:txBody>
                  <a:tcPr marL="91432" marR="91432" marT="45729" marB="45729"/>
                </a:tc>
                <a:tc>
                  <a:txBody>
                    <a:bodyPr/>
                    <a:lstStyle/>
                    <a:p>
                      <a:pPr algn="ctr"/>
                      <a:r>
                        <a:rPr lang="en-US" sz="2000" dirty="0"/>
                        <a:t>FORWARD</a:t>
                      </a:r>
                      <a:endParaRPr lang="en-IN" sz="2000" dirty="0"/>
                    </a:p>
                  </a:txBody>
                  <a:tcPr marL="91432" marR="91432" marT="45729" marB="45729"/>
                </a:tc>
                <a:extLst>
                  <a:ext uri="{0D108BD9-81ED-4DB2-BD59-A6C34878D82A}">
                    <a16:rowId xmlns:a16="http://schemas.microsoft.com/office/drawing/2014/main" val="10001"/>
                  </a:ext>
                </a:extLst>
              </a:tr>
              <a:tr h="1247989">
                <a:tc>
                  <a:txBody>
                    <a:bodyPr/>
                    <a:lstStyle/>
                    <a:p>
                      <a:pPr algn="ctr"/>
                      <a:r>
                        <a:rPr lang="en-US" sz="2000" dirty="0"/>
                        <a:t>OFF</a:t>
                      </a:r>
                      <a:endParaRPr lang="en-IN" sz="2000" dirty="0"/>
                    </a:p>
                  </a:txBody>
                  <a:tcPr marL="91432" marR="91432" marT="45729" marB="45729"/>
                </a:tc>
                <a:tc>
                  <a:txBody>
                    <a:bodyPr/>
                    <a:lstStyle/>
                    <a:p>
                      <a:pPr algn="ctr"/>
                      <a:r>
                        <a:rPr lang="en-US" sz="2000" dirty="0"/>
                        <a:t>ON</a:t>
                      </a:r>
                      <a:endParaRPr lang="en-IN" sz="2000" dirty="0"/>
                    </a:p>
                  </a:txBody>
                  <a:tcPr marL="91432" marR="91432" marT="45729" marB="45729"/>
                </a:tc>
                <a:tc>
                  <a:txBody>
                    <a:bodyPr/>
                    <a:lstStyle/>
                    <a:p>
                      <a:pPr algn="ctr"/>
                      <a:r>
                        <a:rPr lang="en-US" sz="2000" dirty="0"/>
                        <a:t>DELAY;</a:t>
                      </a:r>
                    </a:p>
                    <a:p>
                      <a:pPr algn="ctr"/>
                      <a:r>
                        <a:rPr lang="en-US" sz="2000" dirty="0"/>
                        <a:t>RIGHT</a:t>
                      </a:r>
                      <a:r>
                        <a:rPr lang="en-US" sz="2000" baseline="0" dirty="0"/>
                        <a:t> TURN;</a:t>
                      </a:r>
                    </a:p>
                    <a:p>
                      <a:pPr algn="ctr"/>
                      <a:r>
                        <a:rPr lang="en-US" sz="2000" baseline="0" dirty="0"/>
                        <a:t>DELAY;</a:t>
                      </a:r>
                      <a:endParaRPr lang="en-US" sz="2000" dirty="0"/>
                    </a:p>
                  </a:txBody>
                  <a:tcPr marL="91432" marR="91432" marT="45729" marB="45729"/>
                </a:tc>
                <a:extLst>
                  <a:ext uri="{0D108BD9-81ED-4DB2-BD59-A6C34878D82A}">
                    <a16:rowId xmlns:a16="http://schemas.microsoft.com/office/drawing/2014/main" val="10002"/>
                  </a:ext>
                </a:extLst>
              </a:tr>
              <a:tr h="1247989">
                <a:tc>
                  <a:txBody>
                    <a:bodyPr/>
                    <a:lstStyle/>
                    <a:p>
                      <a:pPr algn="ctr"/>
                      <a:r>
                        <a:rPr lang="en-US" sz="2000" dirty="0"/>
                        <a:t>ON</a:t>
                      </a:r>
                      <a:endParaRPr lang="en-IN" sz="2000" dirty="0"/>
                    </a:p>
                  </a:txBody>
                  <a:tcPr marL="91432" marR="91432" marT="45729" marB="45729"/>
                </a:tc>
                <a:tc>
                  <a:txBody>
                    <a:bodyPr/>
                    <a:lstStyle/>
                    <a:p>
                      <a:pPr algn="ctr"/>
                      <a:r>
                        <a:rPr lang="en-US" sz="2000" dirty="0"/>
                        <a:t>OFF</a:t>
                      </a:r>
                      <a:endParaRPr lang="en-IN" sz="2000" dirty="0"/>
                    </a:p>
                  </a:txBody>
                  <a:tcPr marL="91432" marR="91432" marT="45729" marB="45729"/>
                </a:tc>
                <a:tc>
                  <a:txBody>
                    <a:bodyPr/>
                    <a:lstStyle/>
                    <a:p>
                      <a:pPr algn="ctr"/>
                      <a:r>
                        <a:rPr lang="en-US" sz="2000" dirty="0"/>
                        <a:t>DELAY;</a:t>
                      </a:r>
                    </a:p>
                    <a:p>
                      <a:pPr algn="ctr"/>
                      <a:r>
                        <a:rPr lang="en-US" sz="2000" baseline="0" dirty="0"/>
                        <a:t>LEFT TURN;</a:t>
                      </a:r>
                    </a:p>
                    <a:p>
                      <a:pPr algn="ctr"/>
                      <a:r>
                        <a:rPr lang="en-US" sz="2000" baseline="0" dirty="0"/>
                        <a:t>DELAY;</a:t>
                      </a:r>
                      <a:endParaRPr lang="en-US" sz="2000" dirty="0"/>
                    </a:p>
                  </a:txBody>
                  <a:tcPr marL="91432" marR="91432" marT="45729" marB="45729"/>
                </a:tc>
                <a:extLst>
                  <a:ext uri="{0D108BD9-81ED-4DB2-BD59-A6C34878D82A}">
                    <a16:rowId xmlns:a16="http://schemas.microsoft.com/office/drawing/2014/main" val="10003"/>
                  </a:ext>
                </a:extLst>
              </a:tr>
              <a:tr h="1247989">
                <a:tc>
                  <a:txBody>
                    <a:bodyPr/>
                    <a:lstStyle/>
                    <a:p>
                      <a:pPr algn="ctr"/>
                      <a:r>
                        <a:rPr lang="en-US" sz="2000" dirty="0"/>
                        <a:t>OFF</a:t>
                      </a:r>
                      <a:endParaRPr lang="en-IN" sz="2000" dirty="0"/>
                    </a:p>
                  </a:txBody>
                  <a:tcPr marL="91432" marR="91432" marT="45729" marB="45729"/>
                </a:tc>
                <a:tc>
                  <a:txBody>
                    <a:bodyPr/>
                    <a:lstStyle/>
                    <a:p>
                      <a:pPr algn="ctr"/>
                      <a:r>
                        <a:rPr lang="en-US" sz="2000" dirty="0"/>
                        <a:t>OFF</a:t>
                      </a:r>
                      <a:endParaRPr lang="en-IN" sz="2000" dirty="0"/>
                    </a:p>
                  </a:txBody>
                  <a:tcPr marL="91432" marR="91432" marT="45729" marB="45729"/>
                </a:tc>
                <a:tc>
                  <a:txBody>
                    <a:bodyPr/>
                    <a:lstStyle/>
                    <a:p>
                      <a:pPr algn="ctr"/>
                      <a:r>
                        <a:rPr lang="en-US" sz="2000" dirty="0"/>
                        <a:t>DELAY;</a:t>
                      </a:r>
                    </a:p>
                    <a:p>
                      <a:pPr algn="ctr"/>
                      <a:r>
                        <a:rPr lang="en-US" sz="2000" dirty="0"/>
                        <a:t>RIGHT</a:t>
                      </a:r>
                      <a:r>
                        <a:rPr lang="en-US" sz="2000" baseline="0" dirty="0"/>
                        <a:t> TURN;</a:t>
                      </a:r>
                    </a:p>
                    <a:p>
                      <a:pPr algn="ctr"/>
                      <a:r>
                        <a:rPr lang="en-US" sz="2000" baseline="0" dirty="0"/>
                        <a:t>DELAY;</a:t>
                      </a:r>
                      <a:endParaRPr lang="en-US" sz="2000" dirty="0"/>
                    </a:p>
                  </a:txBody>
                  <a:tcPr marL="91432" marR="91432" marT="45729" marB="45729"/>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058519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99F6C-AA9A-4903-BFCE-962294E9BEC6}"/>
              </a:ext>
            </a:extLst>
          </p:cNvPr>
          <p:cNvSpPr>
            <a:spLocks noGrp="1"/>
          </p:cNvSpPr>
          <p:nvPr>
            <p:ph type="title"/>
          </p:nvPr>
        </p:nvSpPr>
        <p:spPr/>
        <p:txBody>
          <a:bodyPr/>
          <a:lstStyle/>
          <a:p>
            <a:r>
              <a:rPr lang="en-US" dirty="0"/>
              <a:t>Connecting ESP8266 to Local XAMPP server</a:t>
            </a:r>
          </a:p>
        </p:txBody>
      </p:sp>
      <p:sp>
        <p:nvSpPr>
          <p:cNvPr id="3" name="Content Placeholder 2">
            <a:extLst>
              <a:ext uri="{FF2B5EF4-FFF2-40B4-BE49-F238E27FC236}">
                <a16:creationId xmlns:a16="http://schemas.microsoft.com/office/drawing/2014/main" id="{1DF6481E-71D2-45FA-BBC2-CC0D1694FD83}"/>
              </a:ext>
            </a:extLst>
          </p:cNvPr>
          <p:cNvSpPr>
            <a:spLocks noGrp="1"/>
          </p:cNvSpPr>
          <p:nvPr>
            <p:ph sz="quarter" idx="1"/>
          </p:nvPr>
        </p:nvSpPr>
        <p:spPr/>
        <p:txBody>
          <a:bodyPr/>
          <a:lstStyle/>
          <a:p>
            <a:r>
              <a:rPr lang="en-US" dirty="0"/>
              <a:t>Now we connect our Arduino with ESP8266 Wi-Fi module to send data to database wirelessly.</a:t>
            </a:r>
          </a:p>
          <a:p>
            <a:endParaRPr lang="en-US" dirty="0"/>
          </a:p>
          <a:p>
            <a:r>
              <a:rPr lang="en-US" dirty="0"/>
              <a:t>Then we have to install XAMPP server so that we can use local server for transmission of data and also able to create MySQL database to save value.</a:t>
            </a:r>
          </a:p>
          <a:p>
            <a:endParaRPr lang="en-US" dirty="0"/>
          </a:p>
          <a:p>
            <a:r>
              <a:rPr lang="en-US" dirty="0"/>
              <a:t>Go to this link for installation of XAMPP server :-   </a:t>
            </a:r>
            <a:r>
              <a:rPr lang="en-US" dirty="0">
                <a:hlinkClick r:id="rId2"/>
              </a:rPr>
              <a:t>https://www.apachefriends.org/index.html</a:t>
            </a:r>
            <a:endParaRPr lang="en-US" dirty="0"/>
          </a:p>
          <a:p>
            <a:pPr marL="0" indent="0">
              <a:buNone/>
            </a:pPr>
            <a:endParaRPr lang="en-US" dirty="0"/>
          </a:p>
        </p:txBody>
      </p:sp>
    </p:spTree>
    <p:extLst>
      <p:ext uri="{BB962C8B-B14F-4D97-AF65-F5344CB8AC3E}">
        <p14:creationId xmlns:p14="http://schemas.microsoft.com/office/powerpoint/2010/main" val="2300781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16A84F-C99A-4B01-B84A-56323C081273}"/>
              </a:ext>
            </a:extLst>
          </p:cNvPr>
          <p:cNvSpPr>
            <a:spLocks noGrp="1"/>
          </p:cNvSpPr>
          <p:nvPr>
            <p:ph sz="quarter" idx="1"/>
          </p:nvPr>
        </p:nvSpPr>
        <p:spPr>
          <a:xfrm>
            <a:off x="646115" y="732183"/>
            <a:ext cx="10550769" cy="5721626"/>
          </a:xfrm>
        </p:spPr>
        <p:txBody>
          <a:bodyPr/>
          <a:lstStyle/>
          <a:p>
            <a:r>
              <a:rPr lang="en-US" dirty="0"/>
              <a:t>After installation of XAMPP you will get this window:-</a:t>
            </a:r>
          </a:p>
          <a:p>
            <a:pPr marL="0" indent="0">
              <a:buNone/>
            </a:pPr>
            <a:r>
              <a:rPr lang="en-US" dirty="0"/>
              <a:t>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BF44D5C0-8FCF-426D-80ED-313B62C0A84D}"/>
              </a:ext>
            </a:extLst>
          </p:cNvPr>
          <p:cNvPicPr>
            <a:picLocks noChangeAspect="1"/>
          </p:cNvPicPr>
          <p:nvPr/>
        </p:nvPicPr>
        <p:blipFill>
          <a:blip r:embed="rId2"/>
          <a:stretch>
            <a:fillRect/>
          </a:stretch>
        </p:blipFill>
        <p:spPr>
          <a:xfrm>
            <a:off x="2422925" y="1364974"/>
            <a:ext cx="6997148" cy="4449761"/>
          </a:xfrm>
          <a:prstGeom prst="rect">
            <a:avLst/>
          </a:prstGeom>
        </p:spPr>
      </p:pic>
    </p:spTree>
    <p:extLst>
      <p:ext uri="{BB962C8B-B14F-4D97-AF65-F5344CB8AC3E}">
        <p14:creationId xmlns:p14="http://schemas.microsoft.com/office/powerpoint/2010/main" val="126896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flipH="1">
            <a:off x="74935" y="77252"/>
            <a:ext cx="6022539" cy="6680900"/>
            <a:chOff x="6001407" y="77252"/>
            <a:chExt cx="6085492" cy="6704548"/>
          </a:xfrm>
          <a:solidFill>
            <a:schemeClr val="accent2"/>
          </a:solidFill>
        </p:grpSpPr>
        <p:sp>
          <p:nvSpPr>
            <p:cNvPr id="3" name="Rectangle: Rounded Corners 2"/>
            <p:cNvSpPr/>
            <p:nvPr/>
          </p:nvSpPr>
          <p:spPr>
            <a:xfrm>
              <a:off x="6011918" y="84083"/>
              <a:ext cx="6074981" cy="1965434"/>
            </a:xfrm>
            <a:prstGeom prst="round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p:cNvSpPr/>
            <p:nvPr/>
          </p:nvSpPr>
          <p:spPr>
            <a:xfrm>
              <a:off x="6022428" y="1713187"/>
              <a:ext cx="6064469"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Rounded Corners 8"/>
            <p:cNvSpPr/>
            <p:nvPr/>
          </p:nvSpPr>
          <p:spPr>
            <a:xfrm>
              <a:off x="6001407" y="4816366"/>
              <a:ext cx="6085490" cy="1965434"/>
            </a:xfrm>
            <a:prstGeom prst="round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p:cNvSpPr/>
            <p:nvPr/>
          </p:nvSpPr>
          <p:spPr>
            <a:xfrm>
              <a:off x="6001407" y="77252"/>
              <a:ext cx="3289739"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p:cNvSpPr/>
            <p:nvPr/>
          </p:nvSpPr>
          <p:spPr>
            <a:xfrm>
              <a:off x="6001407" y="3229304"/>
              <a:ext cx="3280340"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4" name="Footer Placeholder 3"/>
          <p:cNvSpPr>
            <a:spLocks noGrp="1"/>
          </p:cNvSpPr>
          <p:nvPr>
            <p:ph type="ftr" sz="quarter" idx="10"/>
          </p:nvPr>
        </p:nvSpPr>
        <p:spPr>
          <a:xfrm>
            <a:off x="156308" y="6400800"/>
            <a:ext cx="5283200" cy="4572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Calibri" pitchFamily="34" charset="0"/>
                <a:ea typeface="+mn-ea"/>
                <a:cs typeface="+mn-cs"/>
              </a:rPr>
              <a:t>© SigmaWay LLC, 2018</a:t>
            </a:r>
          </a:p>
        </p:txBody>
      </p:sp>
      <p:sp>
        <p:nvSpPr>
          <p:cNvPr id="8" name="Content Placeholder 7">
            <a:extLst>
              <a:ext uri="{FF2B5EF4-FFF2-40B4-BE49-F238E27FC236}">
                <a16:creationId xmlns:a16="http://schemas.microsoft.com/office/drawing/2014/main" id="{589CB32D-4A4A-4311-A210-99B0FA67CD3D}"/>
              </a:ext>
            </a:extLst>
          </p:cNvPr>
          <p:cNvSpPr>
            <a:spLocks noGrp="1"/>
          </p:cNvSpPr>
          <p:nvPr>
            <p:ph sz="quarter" idx="1"/>
          </p:nvPr>
        </p:nvSpPr>
        <p:spPr>
          <a:xfrm>
            <a:off x="6202016" y="1395412"/>
            <a:ext cx="5817705" cy="4624388"/>
          </a:xfrm>
        </p:spPr>
        <p:txBody>
          <a:bodyPr/>
          <a:lstStyle/>
          <a:p>
            <a:endParaRPr lang="en-US" dirty="0"/>
          </a:p>
          <a:p>
            <a:r>
              <a:rPr lang="en-US" dirty="0"/>
              <a:t>Start the Apache and MySQL module </a:t>
            </a:r>
          </a:p>
          <a:p>
            <a:endParaRPr lang="en-US" dirty="0"/>
          </a:p>
          <a:p>
            <a:endParaRPr lang="en-US" dirty="0"/>
          </a:p>
          <a:p>
            <a:r>
              <a:rPr lang="en-US" dirty="0"/>
              <a:t>Click on Netstat to note the IP address used by server.</a:t>
            </a:r>
          </a:p>
          <a:p>
            <a:endParaRPr lang="en-US" dirty="0"/>
          </a:p>
          <a:p>
            <a:pPr marL="0" indent="0">
              <a:buNone/>
            </a:pPr>
            <a:endParaRPr lang="en-US" dirty="0"/>
          </a:p>
        </p:txBody>
      </p:sp>
      <p:pic>
        <p:nvPicPr>
          <p:cNvPr id="13" name="Picture 12">
            <a:extLst>
              <a:ext uri="{FF2B5EF4-FFF2-40B4-BE49-F238E27FC236}">
                <a16:creationId xmlns:a16="http://schemas.microsoft.com/office/drawing/2014/main" id="{F1448D3E-E40C-4AB3-923A-919EE7DF7274}"/>
              </a:ext>
            </a:extLst>
          </p:cNvPr>
          <p:cNvPicPr>
            <a:picLocks noChangeAspect="1"/>
          </p:cNvPicPr>
          <p:nvPr/>
        </p:nvPicPr>
        <p:blipFill>
          <a:blip r:embed="rId2"/>
          <a:stretch>
            <a:fillRect/>
          </a:stretch>
        </p:blipFill>
        <p:spPr>
          <a:xfrm>
            <a:off x="172279" y="1395412"/>
            <a:ext cx="5904391" cy="4624388"/>
          </a:xfrm>
          <a:prstGeom prst="rect">
            <a:avLst/>
          </a:prstGeom>
        </p:spPr>
      </p:pic>
    </p:spTree>
    <p:extLst>
      <p:ext uri="{BB962C8B-B14F-4D97-AF65-F5344CB8AC3E}">
        <p14:creationId xmlns:p14="http://schemas.microsoft.com/office/powerpoint/2010/main" val="3673267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flipH="1">
            <a:off x="74935" y="77252"/>
            <a:ext cx="6022539" cy="6680900"/>
            <a:chOff x="6001407" y="77252"/>
            <a:chExt cx="6085492" cy="6704548"/>
          </a:xfrm>
          <a:solidFill>
            <a:schemeClr val="accent2"/>
          </a:solidFill>
        </p:grpSpPr>
        <p:sp>
          <p:nvSpPr>
            <p:cNvPr id="3" name="Rectangle: Rounded Corners 2"/>
            <p:cNvSpPr/>
            <p:nvPr/>
          </p:nvSpPr>
          <p:spPr>
            <a:xfrm>
              <a:off x="6011918" y="84083"/>
              <a:ext cx="6074981" cy="1965434"/>
            </a:xfrm>
            <a:prstGeom prst="round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p:cNvSpPr/>
            <p:nvPr/>
          </p:nvSpPr>
          <p:spPr>
            <a:xfrm>
              <a:off x="6022428" y="1713187"/>
              <a:ext cx="6064469"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Rounded Corners 8"/>
            <p:cNvSpPr/>
            <p:nvPr/>
          </p:nvSpPr>
          <p:spPr>
            <a:xfrm>
              <a:off x="6001407" y="4816366"/>
              <a:ext cx="6085490" cy="1965434"/>
            </a:xfrm>
            <a:prstGeom prst="round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p:cNvSpPr/>
            <p:nvPr/>
          </p:nvSpPr>
          <p:spPr>
            <a:xfrm>
              <a:off x="6001407" y="77252"/>
              <a:ext cx="3289739"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p:cNvSpPr/>
            <p:nvPr/>
          </p:nvSpPr>
          <p:spPr>
            <a:xfrm>
              <a:off x="6001407" y="3229304"/>
              <a:ext cx="3280340"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4" name="Footer Placeholder 3"/>
          <p:cNvSpPr>
            <a:spLocks noGrp="1"/>
          </p:cNvSpPr>
          <p:nvPr>
            <p:ph type="ftr" sz="quarter" idx="10"/>
          </p:nvPr>
        </p:nvSpPr>
        <p:spPr>
          <a:xfrm>
            <a:off x="156308" y="6400800"/>
            <a:ext cx="5283200" cy="4572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Calibri" pitchFamily="34" charset="0"/>
                <a:ea typeface="+mn-ea"/>
                <a:cs typeface="+mn-cs"/>
              </a:rPr>
              <a:t>© SigmaWay LLC, 2018</a:t>
            </a:r>
          </a:p>
        </p:txBody>
      </p:sp>
      <p:sp>
        <p:nvSpPr>
          <p:cNvPr id="13" name="Content Placeholder 12">
            <a:extLst>
              <a:ext uri="{FF2B5EF4-FFF2-40B4-BE49-F238E27FC236}">
                <a16:creationId xmlns:a16="http://schemas.microsoft.com/office/drawing/2014/main" id="{3E848F81-55D7-4CA2-8A12-61853902C192}"/>
              </a:ext>
            </a:extLst>
          </p:cNvPr>
          <p:cNvSpPr>
            <a:spLocks noGrp="1"/>
          </p:cNvSpPr>
          <p:nvPr>
            <p:ph sz="quarter" idx="1"/>
          </p:nvPr>
        </p:nvSpPr>
        <p:spPr>
          <a:xfrm>
            <a:off x="6106775" y="1035586"/>
            <a:ext cx="6010288" cy="5338721"/>
          </a:xfrm>
        </p:spPr>
        <p:txBody>
          <a:bodyPr/>
          <a:lstStyle/>
          <a:p>
            <a:endParaRPr lang="en-US" dirty="0"/>
          </a:p>
          <a:p>
            <a:r>
              <a:rPr lang="en-US" dirty="0"/>
              <a:t>Type this IP address in your browser</a:t>
            </a:r>
          </a:p>
          <a:p>
            <a:endParaRPr lang="en-US" dirty="0"/>
          </a:p>
          <a:p>
            <a:r>
              <a:rPr lang="en-US" dirty="0"/>
              <a:t>Then you will get dashboard of XAMPP.</a:t>
            </a:r>
          </a:p>
          <a:p>
            <a:endParaRPr lang="en-US" dirty="0"/>
          </a:p>
          <a:p>
            <a:r>
              <a:rPr lang="en-US" dirty="0"/>
              <a:t>Click on phpMyAdmin.</a:t>
            </a:r>
          </a:p>
          <a:p>
            <a:endParaRPr lang="en-US" dirty="0"/>
          </a:p>
          <a:p>
            <a:r>
              <a:rPr lang="en-US" dirty="0"/>
              <a:t>Now you will get a screen where you can create your database.</a:t>
            </a:r>
          </a:p>
          <a:p>
            <a:endParaRPr lang="en-US" dirty="0"/>
          </a:p>
          <a:p>
            <a:endParaRPr lang="en-US" dirty="0"/>
          </a:p>
        </p:txBody>
      </p:sp>
      <p:pic>
        <p:nvPicPr>
          <p:cNvPr id="14" name="Picture 13">
            <a:extLst>
              <a:ext uri="{FF2B5EF4-FFF2-40B4-BE49-F238E27FC236}">
                <a16:creationId xmlns:a16="http://schemas.microsoft.com/office/drawing/2014/main" id="{27C67CF9-CAC0-4055-A80A-6AE7F461648E}"/>
              </a:ext>
            </a:extLst>
          </p:cNvPr>
          <p:cNvPicPr>
            <a:picLocks noChangeAspect="1"/>
          </p:cNvPicPr>
          <p:nvPr/>
        </p:nvPicPr>
        <p:blipFill>
          <a:blip r:embed="rId2"/>
          <a:stretch>
            <a:fillRect/>
          </a:stretch>
        </p:blipFill>
        <p:spPr>
          <a:xfrm>
            <a:off x="156307" y="1009093"/>
            <a:ext cx="5920363" cy="5365214"/>
          </a:xfrm>
          <a:prstGeom prst="rect">
            <a:avLst/>
          </a:prstGeom>
        </p:spPr>
      </p:pic>
    </p:spTree>
    <p:extLst>
      <p:ext uri="{BB962C8B-B14F-4D97-AF65-F5344CB8AC3E}">
        <p14:creationId xmlns:p14="http://schemas.microsoft.com/office/powerpoint/2010/main" val="712032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A3043DC-0DB7-4F3B-A8FC-4FAA9D735F3B}"/>
              </a:ext>
            </a:extLst>
          </p:cNvPr>
          <p:cNvSpPr>
            <a:spLocks noGrp="1"/>
          </p:cNvSpPr>
          <p:nvPr>
            <p:ph sz="quarter" idx="1"/>
          </p:nvPr>
        </p:nvSpPr>
        <p:spPr>
          <a:xfrm>
            <a:off x="513594" y="4479236"/>
            <a:ext cx="10550769" cy="2054086"/>
          </a:xfrm>
        </p:spPr>
        <p:txBody>
          <a:bodyPr/>
          <a:lstStyle/>
          <a:p>
            <a:r>
              <a:rPr lang="en-US" dirty="0"/>
              <a:t>Click on New tab -&gt; Enter the name of database and then click on create.</a:t>
            </a:r>
          </a:p>
          <a:p>
            <a:r>
              <a:rPr lang="en-US" dirty="0"/>
              <a:t>Now enter the name of table and set no. of columns to 3.</a:t>
            </a:r>
          </a:p>
          <a:p>
            <a:r>
              <a:rPr lang="en-US" dirty="0"/>
              <a:t>Fill the entries in columns same as image above.</a:t>
            </a:r>
          </a:p>
          <a:p>
            <a:r>
              <a:rPr lang="en-US" dirty="0"/>
              <a:t>Now we are done with database. </a:t>
            </a:r>
          </a:p>
        </p:txBody>
      </p:sp>
      <p:pic>
        <p:nvPicPr>
          <p:cNvPr id="2" name="Picture 1">
            <a:extLst>
              <a:ext uri="{FF2B5EF4-FFF2-40B4-BE49-F238E27FC236}">
                <a16:creationId xmlns:a16="http://schemas.microsoft.com/office/drawing/2014/main" id="{AD0C7ECE-8DA4-420C-873C-1AC75B2EEFD8}"/>
              </a:ext>
            </a:extLst>
          </p:cNvPr>
          <p:cNvPicPr>
            <a:picLocks noChangeAspect="1"/>
          </p:cNvPicPr>
          <p:nvPr/>
        </p:nvPicPr>
        <p:blipFill>
          <a:blip r:embed="rId2"/>
          <a:stretch>
            <a:fillRect/>
          </a:stretch>
        </p:blipFill>
        <p:spPr>
          <a:xfrm>
            <a:off x="172278" y="437322"/>
            <a:ext cx="11900452" cy="4041914"/>
          </a:xfrm>
          <a:prstGeom prst="rect">
            <a:avLst/>
          </a:prstGeom>
        </p:spPr>
      </p:pic>
    </p:spTree>
    <p:extLst>
      <p:ext uri="{BB962C8B-B14F-4D97-AF65-F5344CB8AC3E}">
        <p14:creationId xmlns:p14="http://schemas.microsoft.com/office/powerpoint/2010/main" val="3346044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flipH="1">
            <a:off x="74935" y="77252"/>
            <a:ext cx="6022539" cy="6680900"/>
            <a:chOff x="6001407" y="77252"/>
            <a:chExt cx="6085492" cy="6704548"/>
          </a:xfrm>
          <a:solidFill>
            <a:schemeClr val="accent2"/>
          </a:solidFill>
        </p:grpSpPr>
        <p:sp>
          <p:nvSpPr>
            <p:cNvPr id="3" name="Rectangle: Rounded Corners 2"/>
            <p:cNvSpPr/>
            <p:nvPr/>
          </p:nvSpPr>
          <p:spPr>
            <a:xfrm>
              <a:off x="6011918" y="84083"/>
              <a:ext cx="6074981" cy="1965434"/>
            </a:xfrm>
            <a:prstGeom prst="round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p:cNvSpPr/>
            <p:nvPr/>
          </p:nvSpPr>
          <p:spPr>
            <a:xfrm>
              <a:off x="6022428" y="1713187"/>
              <a:ext cx="6064469"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Rounded Corners 8"/>
            <p:cNvSpPr/>
            <p:nvPr/>
          </p:nvSpPr>
          <p:spPr>
            <a:xfrm>
              <a:off x="6001407" y="4816366"/>
              <a:ext cx="6085490" cy="1965434"/>
            </a:xfrm>
            <a:prstGeom prst="round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p:cNvSpPr/>
            <p:nvPr/>
          </p:nvSpPr>
          <p:spPr>
            <a:xfrm>
              <a:off x="6001407" y="77252"/>
              <a:ext cx="3289739"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p:cNvSpPr/>
            <p:nvPr/>
          </p:nvSpPr>
          <p:spPr>
            <a:xfrm>
              <a:off x="6001407" y="3229304"/>
              <a:ext cx="3280340"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4" name="Footer Placeholder 3"/>
          <p:cNvSpPr>
            <a:spLocks noGrp="1"/>
          </p:cNvSpPr>
          <p:nvPr>
            <p:ph type="ftr" sz="quarter" idx="10"/>
          </p:nvPr>
        </p:nvSpPr>
        <p:spPr>
          <a:xfrm>
            <a:off x="156308" y="6400800"/>
            <a:ext cx="5283200" cy="4572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Calibri" pitchFamily="34" charset="0"/>
                <a:ea typeface="+mn-ea"/>
                <a:cs typeface="+mn-cs"/>
              </a:rPr>
              <a:t>© SigmaWay LLC, 2018</a:t>
            </a:r>
          </a:p>
        </p:txBody>
      </p:sp>
      <p:sp>
        <p:nvSpPr>
          <p:cNvPr id="17" name="Content Placeholder 16">
            <a:extLst>
              <a:ext uri="{FF2B5EF4-FFF2-40B4-BE49-F238E27FC236}">
                <a16:creationId xmlns:a16="http://schemas.microsoft.com/office/drawing/2014/main" id="{B0600EE9-CD5E-4912-B16F-554F86138A33}"/>
              </a:ext>
            </a:extLst>
          </p:cNvPr>
          <p:cNvSpPr>
            <a:spLocks noGrp="1"/>
          </p:cNvSpPr>
          <p:nvPr>
            <p:ph sz="quarter" idx="1"/>
          </p:nvPr>
        </p:nvSpPr>
        <p:spPr>
          <a:xfrm>
            <a:off x="6203616" y="1086678"/>
            <a:ext cx="5710087" cy="5242684"/>
          </a:xfrm>
        </p:spPr>
        <p:txBody>
          <a:bodyPr/>
          <a:lstStyle/>
          <a:p>
            <a:r>
              <a:rPr lang="en-US" dirty="0"/>
              <a:t>In this php code we are establishing connection with database to send value to database.</a:t>
            </a:r>
          </a:p>
          <a:p>
            <a:pPr marL="0" indent="0">
              <a:buNone/>
            </a:pPr>
            <a:endParaRPr lang="en-US" dirty="0"/>
          </a:p>
          <a:p>
            <a:endParaRPr lang="en-US" dirty="0"/>
          </a:p>
          <a:p>
            <a:r>
              <a:rPr lang="en-US" dirty="0"/>
              <a:t>You need to set your username, password, dB name, and table name same as you created.</a:t>
            </a:r>
          </a:p>
          <a:p>
            <a:endParaRPr lang="en-US" dirty="0"/>
          </a:p>
        </p:txBody>
      </p:sp>
      <p:sp>
        <p:nvSpPr>
          <p:cNvPr id="19" name="Title 1">
            <a:extLst>
              <a:ext uri="{FF2B5EF4-FFF2-40B4-BE49-F238E27FC236}">
                <a16:creationId xmlns:a16="http://schemas.microsoft.com/office/drawing/2014/main" id="{67347092-60D7-4A17-8A05-14917D73F68B}"/>
              </a:ext>
            </a:extLst>
          </p:cNvPr>
          <p:cNvSpPr>
            <a:spLocks noGrp="1"/>
          </p:cNvSpPr>
          <p:nvPr>
            <p:ph type="title"/>
          </p:nvPr>
        </p:nvSpPr>
        <p:spPr>
          <a:xfrm>
            <a:off x="522528" y="274638"/>
            <a:ext cx="10363200" cy="563562"/>
          </a:xfrm>
        </p:spPr>
        <p:txBody>
          <a:bodyPr/>
          <a:lstStyle/>
          <a:p>
            <a:r>
              <a:rPr lang="en-US" dirty="0">
                <a:solidFill>
                  <a:schemeClr val="bg1"/>
                </a:solidFill>
              </a:rPr>
              <a:t>Setup connection with  dat</a:t>
            </a:r>
            <a:r>
              <a:rPr lang="en-US" dirty="0">
                <a:solidFill>
                  <a:schemeClr val="tx1"/>
                </a:solidFill>
              </a:rPr>
              <a:t>abase</a:t>
            </a:r>
          </a:p>
        </p:txBody>
      </p:sp>
      <p:pic>
        <p:nvPicPr>
          <p:cNvPr id="2" name="Picture 1">
            <a:extLst>
              <a:ext uri="{FF2B5EF4-FFF2-40B4-BE49-F238E27FC236}">
                <a16:creationId xmlns:a16="http://schemas.microsoft.com/office/drawing/2014/main" id="{36D576BD-B410-4608-A957-A55568407873}"/>
              </a:ext>
            </a:extLst>
          </p:cNvPr>
          <p:cNvPicPr>
            <a:picLocks noChangeAspect="1"/>
          </p:cNvPicPr>
          <p:nvPr/>
        </p:nvPicPr>
        <p:blipFill>
          <a:blip r:embed="rId2"/>
          <a:stretch>
            <a:fillRect/>
          </a:stretch>
        </p:blipFill>
        <p:spPr>
          <a:xfrm>
            <a:off x="144782" y="838200"/>
            <a:ext cx="5880304" cy="5562600"/>
          </a:xfrm>
          <a:prstGeom prst="rect">
            <a:avLst/>
          </a:prstGeom>
        </p:spPr>
      </p:pic>
    </p:spTree>
    <p:extLst>
      <p:ext uri="{BB962C8B-B14F-4D97-AF65-F5344CB8AC3E}">
        <p14:creationId xmlns:p14="http://schemas.microsoft.com/office/powerpoint/2010/main" val="2031862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2E49E-F901-4C15-8EBA-AC177B867B6F}"/>
              </a:ext>
            </a:extLst>
          </p:cNvPr>
          <p:cNvSpPr>
            <a:spLocks noGrp="1"/>
          </p:cNvSpPr>
          <p:nvPr>
            <p:ph type="title"/>
          </p:nvPr>
        </p:nvSpPr>
        <p:spPr/>
        <p:txBody>
          <a:bodyPr/>
          <a:lstStyle/>
          <a:p>
            <a:r>
              <a:rPr lang="en-US" dirty="0"/>
              <a:t>Final Setup </a:t>
            </a:r>
          </a:p>
        </p:txBody>
      </p:sp>
      <p:sp>
        <p:nvSpPr>
          <p:cNvPr id="8" name="Content Placeholder 7">
            <a:extLst>
              <a:ext uri="{FF2B5EF4-FFF2-40B4-BE49-F238E27FC236}">
                <a16:creationId xmlns:a16="http://schemas.microsoft.com/office/drawing/2014/main" id="{2938F5D1-FBC0-4916-8AC0-61A04D918841}"/>
              </a:ext>
            </a:extLst>
          </p:cNvPr>
          <p:cNvSpPr>
            <a:spLocks noGrp="1"/>
          </p:cNvSpPr>
          <p:nvPr>
            <p:ph sz="quarter" idx="1"/>
          </p:nvPr>
        </p:nvSpPr>
        <p:spPr/>
        <p:txBody>
          <a:bodyPr/>
          <a:lstStyle/>
          <a:p>
            <a:r>
              <a:rPr lang="en-US" dirty="0"/>
              <a:t>Now open Arduino IDE.</a:t>
            </a:r>
          </a:p>
          <a:p>
            <a:r>
              <a:rPr lang="en-US" dirty="0"/>
              <a:t>Select board as Arduino Uno </a:t>
            </a:r>
          </a:p>
          <a:p>
            <a:r>
              <a:rPr lang="en-US" dirty="0"/>
              <a:t>And select your port.</a:t>
            </a:r>
          </a:p>
          <a:p>
            <a:r>
              <a:rPr lang="en-US" dirty="0"/>
              <a:t>Open your code file and upload the code in Arduino.</a:t>
            </a:r>
          </a:p>
          <a:p>
            <a:r>
              <a:rPr lang="en-US" dirty="0"/>
              <a:t>Now open your serial monitor check whether you are getting the right output or not.</a:t>
            </a:r>
          </a:p>
          <a:p>
            <a:r>
              <a:rPr lang="en-US" dirty="0"/>
              <a:t>Then open your browser enter : &lt;</a:t>
            </a:r>
            <a:r>
              <a:rPr lang="en-US" dirty="0" err="1"/>
              <a:t>ipaddress</a:t>
            </a:r>
            <a:r>
              <a:rPr lang="en-US" dirty="0"/>
              <a:t>&gt;/</a:t>
            </a:r>
            <a:r>
              <a:rPr lang="en-US" dirty="0" err="1"/>
              <a:t>yourphpfile.php</a:t>
            </a:r>
            <a:r>
              <a:rPr lang="en-US" dirty="0"/>
              <a:t> </a:t>
            </a:r>
          </a:p>
          <a:p>
            <a:r>
              <a:rPr lang="en-US" dirty="0"/>
              <a:t>Now when you open your phpMyAdmin database you will get the distance measured by sensor. </a:t>
            </a:r>
          </a:p>
        </p:txBody>
      </p:sp>
    </p:spTree>
    <p:extLst>
      <p:ext uri="{BB962C8B-B14F-4D97-AF65-F5344CB8AC3E}">
        <p14:creationId xmlns:p14="http://schemas.microsoft.com/office/powerpoint/2010/main" val="132552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925638" y="952501"/>
            <a:ext cx="8420100" cy="1362075"/>
          </a:xfrm>
        </p:spPr>
        <p:txBody>
          <a:bodyPr/>
          <a:lstStyle/>
          <a:p>
            <a:pPr eaLnBrk="1" hangingPunct="1"/>
            <a:r>
              <a:rPr lang="en-US" altLang="en-US"/>
              <a:t>Thank You !</a:t>
            </a:r>
          </a:p>
        </p:txBody>
      </p:sp>
      <p:sp>
        <p:nvSpPr>
          <p:cNvPr id="3" name="Text Placeholder 2"/>
          <p:cNvSpPr>
            <a:spLocks noGrp="1"/>
          </p:cNvSpPr>
          <p:nvPr>
            <p:ph type="body" idx="1"/>
          </p:nvPr>
        </p:nvSpPr>
        <p:spPr>
          <a:xfrm>
            <a:off x="1925638" y="3031414"/>
            <a:ext cx="8420100" cy="3232752"/>
          </a:xfrm>
        </p:spPr>
        <p:txBody>
          <a:bodyPr numCol="2">
            <a:normAutofit/>
          </a:bodyPr>
          <a:lstStyle/>
          <a:p>
            <a:pPr eaLnBrk="1" hangingPunct="1">
              <a:defRPr/>
            </a:pPr>
            <a:r>
              <a:rPr lang="en-US" sz="1800" dirty="0">
                <a:solidFill>
                  <a:srgbClr val="002060"/>
                </a:solidFill>
              </a:rPr>
              <a:t>Nitin Sinha </a:t>
            </a:r>
          </a:p>
          <a:p>
            <a:pPr eaLnBrk="1" hangingPunct="1">
              <a:defRPr/>
            </a:pPr>
            <a:r>
              <a:rPr lang="en-US" sz="1800" dirty="0">
                <a:solidFill>
                  <a:schemeClr val="tx2"/>
                </a:solidFill>
              </a:rPr>
              <a:t>nitin.sinha@goSigmaWay.com</a:t>
            </a:r>
          </a:p>
          <a:p>
            <a:pPr eaLnBrk="1" hangingPunct="1">
              <a:defRPr/>
            </a:pPr>
            <a:r>
              <a:rPr lang="en-US" sz="1800" dirty="0">
                <a:solidFill>
                  <a:srgbClr val="002060"/>
                </a:solidFill>
              </a:rPr>
              <a:t>+1 727-394-4375</a:t>
            </a:r>
          </a:p>
          <a:p>
            <a:pPr eaLnBrk="1" hangingPunct="1">
              <a:defRPr/>
            </a:pPr>
            <a:r>
              <a:rPr lang="en-US" sz="1800" dirty="0">
                <a:solidFill>
                  <a:srgbClr val="002060"/>
                </a:solidFill>
              </a:rPr>
              <a:t>+91 7838188809</a:t>
            </a:r>
          </a:p>
          <a:p>
            <a:pPr eaLnBrk="1" hangingPunct="1">
              <a:defRPr/>
            </a:pPr>
            <a:endParaRPr lang="en-US" sz="1800" dirty="0">
              <a:solidFill>
                <a:srgbClr val="002060"/>
              </a:solidFill>
            </a:endParaRPr>
          </a:p>
          <a:p>
            <a:pPr eaLnBrk="1" hangingPunct="1">
              <a:defRPr/>
            </a:pPr>
            <a:r>
              <a:rPr lang="en-US" sz="1800" dirty="0">
                <a:solidFill>
                  <a:srgbClr val="002060"/>
                </a:solidFill>
              </a:rPr>
              <a:t>Debjani Mitra</a:t>
            </a:r>
          </a:p>
          <a:p>
            <a:pPr eaLnBrk="1" hangingPunct="1">
              <a:defRPr/>
            </a:pPr>
            <a:r>
              <a:rPr lang="en-US" sz="1800" dirty="0">
                <a:solidFill>
                  <a:schemeClr val="tx2"/>
                </a:solidFill>
              </a:rPr>
              <a:t>debjani.mitra@goSigmaWay.com</a:t>
            </a:r>
            <a:r>
              <a:rPr lang="en-US" sz="1800" dirty="0">
                <a:solidFill>
                  <a:srgbClr val="002060"/>
                </a:solidFill>
              </a:rPr>
              <a:t> </a:t>
            </a:r>
          </a:p>
          <a:p>
            <a:pPr eaLnBrk="1" hangingPunct="1">
              <a:defRPr/>
            </a:pPr>
            <a:r>
              <a:rPr lang="en-US" sz="1800" dirty="0">
                <a:solidFill>
                  <a:srgbClr val="002060"/>
                </a:solidFill>
              </a:rPr>
              <a:t>+1 952-583-3449</a:t>
            </a:r>
          </a:p>
          <a:p>
            <a:pPr eaLnBrk="1" hangingPunct="1">
              <a:defRPr/>
            </a:pPr>
            <a:r>
              <a:rPr lang="en-US" sz="1800" dirty="0">
                <a:solidFill>
                  <a:srgbClr val="002060"/>
                </a:solidFill>
              </a:rPr>
              <a:t>+91 9339555636</a:t>
            </a:r>
          </a:p>
          <a:p>
            <a:pPr eaLnBrk="1" hangingPunct="1">
              <a:defRPr/>
            </a:pPr>
            <a:r>
              <a:rPr lang="en-US" sz="1800" dirty="0">
                <a:solidFill>
                  <a:srgbClr val="002060"/>
                </a:solidFill>
              </a:rPr>
              <a:t>Rohit Kumar</a:t>
            </a:r>
          </a:p>
          <a:p>
            <a:pPr eaLnBrk="1" hangingPunct="1">
              <a:defRPr/>
            </a:pPr>
            <a:r>
              <a:rPr lang="en-US" sz="1800" dirty="0">
                <a:solidFill>
                  <a:srgbClr val="002060"/>
                </a:solidFill>
              </a:rPr>
              <a:t>rohit.kumar@sigmaway.us</a:t>
            </a:r>
          </a:p>
          <a:p>
            <a:pPr eaLnBrk="1" hangingPunct="1">
              <a:defRPr/>
            </a:pPr>
            <a:r>
              <a:rPr lang="en-US" sz="1800" dirty="0">
                <a:solidFill>
                  <a:srgbClr val="002060"/>
                </a:solidFill>
              </a:rPr>
              <a:t>+91 7982577830</a:t>
            </a:r>
          </a:p>
          <a:p>
            <a:pPr eaLnBrk="1" hangingPunct="1">
              <a:defRPr/>
            </a:pPr>
            <a:r>
              <a:rPr lang="en-US" sz="1800" dirty="0">
                <a:solidFill>
                  <a:srgbClr val="002060"/>
                </a:solidFill>
              </a:rPr>
              <a:t>+91 7838021754</a:t>
            </a:r>
          </a:p>
        </p:txBody>
      </p:sp>
      <p:sp>
        <p:nvSpPr>
          <p:cNvPr id="30725" name="Footer Placeholder 16"/>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Perpetua" panose="02020502060401020303" pitchFamily="18" charset="0"/>
              </a:defRPr>
            </a:lvl1pPr>
            <a:lvl2pPr marL="742950" indent="-285750">
              <a:defRPr>
                <a:solidFill>
                  <a:schemeClr val="tx1"/>
                </a:solidFill>
                <a:latin typeface="Perpetua" panose="02020502060401020303" pitchFamily="18" charset="0"/>
              </a:defRPr>
            </a:lvl2pPr>
            <a:lvl3pPr marL="1143000" indent="-228600">
              <a:defRPr>
                <a:solidFill>
                  <a:schemeClr val="tx1"/>
                </a:solidFill>
                <a:latin typeface="Perpetua" panose="02020502060401020303" pitchFamily="18" charset="0"/>
              </a:defRPr>
            </a:lvl3pPr>
            <a:lvl4pPr marL="1600200" indent="-228600">
              <a:defRPr>
                <a:solidFill>
                  <a:schemeClr val="tx1"/>
                </a:solidFill>
                <a:latin typeface="Perpetua" panose="02020502060401020303" pitchFamily="18" charset="0"/>
              </a:defRPr>
            </a:lvl4pPr>
            <a:lvl5pPr marL="2057400" indent="-228600">
              <a:defRPr>
                <a:solidFill>
                  <a:schemeClr val="tx1"/>
                </a:solidFill>
                <a:latin typeface="Perpetua" panose="02020502060401020303" pitchFamily="18" charset="0"/>
              </a:defRPr>
            </a:lvl5pPr>
            <a:lvl6pPr marL="2514600" indent="-228600" eaLnBrk="0" fontAlgn="base" hangingPunct="0">
              <a:spcBef>
                <a:spcPct val="0"/>
              </a:spcBef>
              <a:spcAft>
                <a:spcPct val="0"/>
              </a:spcAft>
              <a:defRPr>
                <a:solidFill>
                  <a:schemeClr val="tx1"/>
                </a:solidFill>
                <a:latin typeface="Perpetua" panose="02020502060401020303" pitchFamily="18" charset="0"/>
              </a:defRPr>
            </a:lvl6pPr>
            <a:lvl7pPr marL="2971800" indent="-228600" eaLnBrk="0" fontAlgn="base" hangingPunct="0">
              <a:spcBef>
                <a:spcPct val="0"/>
              </a:spcBef>
              <a:spcAft>
                <a:spcPct val="0"/>
              </a:spcAft>
              <a:defRPr>
                <a:solidFill>
                  <a:schemeClr val="tx1"/>
                </a:solidFill>
                <a:latin typeface="Perpetua" panose="02020502060401020303" pitchFamily="18" charset="0"/>
              </a:defRPr>
            </a:lvl7pPr>
            <a:lvl8pPr marL="3429000" indent="-228600" eaLnBrk="0" fontAlgn="base" hangingPunct="0">
              <a:spcBef>
                <a:spcPct val="0"/>
              </a:spcBef>
              <a:spcAft>
                <a:spcPct val="0"/>
              </a:spcAft>
              <a:defRPr>
                <a:solidFill>
                  <a:schemeClr val="tx1"/>
                </a:solidFill>
                <a:latin typeface="Perpetua" panose="02020502060401020303" pitchFamily="18" charset="0"/>
              </a:defRPr>
            </a:lvl8pPr>
            <a:lvl9pPr marL="3886200" indent="-228600" eaLnBrk="0" fontAlgn="base" hangingPunct="0">
              <a:spcBef>
                <a:spcPct val="0"/>
              </a:spcBef>
              <a:spcAft>
                <a:spcPct val="0"/>
              </a:spcAft>
              <a:defRPr>
                <a:solidFill>
                  <a:schemeClr val="tx1"/>
                </a:solidFill>
                <a:latin typeface="Perpetua" panose="020205020604010203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 SigmaWay LLC, 2018</a:t>
            </a:r>
          </a:p>
        </p:txBody>
      </p:sp>
      <p:sp>
        <p:nvSpPr>
          <p:cNvPr id="6" name="Text Placeholder 2"/>
          <p:cNvSpPr txBox="1">
            <a:spLocks/>
          </p:cNvSpPr>
          <p:nvPr/>
        </p:nvSpPr>
        <p:spPr bwMode="auto">
          <a:xfrm>
            <a:off x="1839309" y="2540721"/>
            <a:ext cx="4969697" cy="410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10000"/>
          </a:bodyPr>
          <a:lstStyle>
            <a:lvl1pPr marL="0" indent="0" algn="l" rtl="0" eaLnBrk="1" fontAlgn="base" hangingPunct="1">
              <a:spcBef>
                <a:spcPts val="575"/>
              </a:spcBef>
              <a:spcAft>
                <a:spcPct val="0"/>
              </a:spcAft>
              <a:buClr>
                <a:schemeClr val="accent1"/>
              </a:buClr>
              <a:buSzPct val="85000"/>
              <a:buFont typeface="Wingdings 2" panose="05020102010507070707" pitchFamily="18" charset="2"/>
              <a:buNone/>
              <a:defRPr sz="2400" kern="1200">
                <a:solidFill>
                  <a:schemeClr val="tx1">
                    <a:tint val="75000"/>
                  </a:schemeClr>
                </a:solidFill>
                <a:latin typeface="+mn-lt"/>
                <a:ea typeface="+mn-ea"/>
                <a:cs typeface="+mn-cs"/>
              </a:defRPr>
            </a:lvl1pPr>
            <a:lvl2pPr marL="547688" indent="-228600" algn="l" rtl="0" eaLnBrk="1" fontAlgn="base" hangingPunct="1">
              <a:spcBef>
                <a:spcPts val="375"/>
              </a:spcBef>
              <a:spcAft>
                <a:spcPct val="0"/>
              </a:spcAft>
              <a:buClr>
                <a:schemeClr val="accent2"/>
              </a:buClr>
              <a:buSzPct val="85000"/>
              <a:buFont typeface="Wingdings 2" panose="05020102010507070707" pitchFamily="18" charset="2"/>
              <a:buNone/>
              <a:defRPr sz="1800" kern="1200">
                <a:solidFill>
                  <a:schemeClr val="tx1">
                    <a:tint val="75000"/>
                  </a:schemeClr>
                </a:solidFill>
                <a:latin typeface="+mn-lt"/>
                <a:ea typeface="+mn-ea"/>
                <a:cs typeface="+mn-cs"/>
              </a:defRPr>
            </a:lvl2pPr>
            <a:lvl3pPr marL="822325" indent="-228600" algn="l" rtl="0" eaLnBrk="1" fontAlgn="base" hangingPunct="1">
              <a:spcBef>
                <a:spcPts val="375"/>
              </a:spcBef>
              <a:spcAft>
                <a:spcPct val="0"/>
              </a:spcAft>
              <a:buClr>
                <a:srgbClr val="AABBDF"/>
              </a:buClr>
              <a:buSzPct val="85000"/>
              <a:buFont typeface="Wingdings 2" panose="05020102010507070707" pitchFamily="18" charset="2"/>
              <a:buNone/>
              <a:defRPr sz="1600" kern="1200">
                <a:solidFill>
                  <a:schemeClr val="tx1">
                    <a:tint val="75000"/>
                  </a:schemeClr>
                </a:solidFill>
                <a:latin typeface="+mn-lt"/>
                <a:ea typeface="+mn-ea"/>
                <a:cs typeface="+mn-cs"/>
              </a:defRPr>
            </a:lvl3pPr>
            <a:lvl4pPr marL="1096963" indent="-228600" algn="l" rtl="0" eaLnBrk="1" fontAlgn="base" hangingPunct="1">
              <a:spcBef>
                <a:spcPts val="375"/>
              </a:spcBef>
              <a:spcAft>
                <a:spcPct val="0"/>
              </a:spcAft>
              <a:buClr>
                <a:srgbClr val="0BD0D9"/>
              </a:buClr>
              <a:buSzPct val="80000"/>
              <a:buFont typeface="Wingdings 2" panose="05020102010507070707" pitchFamily="18" charset="2"/>
              <a:buNone/>
              <a:defRPr sz="1400" kern="1200">
                <a:solidFill>
                  <a:schemeClr val="tx1">
                    <a:tint val="75000"/>
                  </a:schemeClr>
                </a:solidFill>
                <a:latin typeface="+mn-lt"/>
                <a:ea typeface="+mn-ea"/>
                <a:cs typeface="+mn-cs"/>
              </a:defRPr>
            </a:lvl4pPr>
            <a:lvl5pPr marL="1371600" indent="-228600" algn="l" rtl="0" eaLnBrk="1" fontAlgn="base" hangingPunct="1">
              <a:spcBef>
                <a:spcPts val="375"/>
              </a:spcBef>
              <a:spcAft>
                <a:spcPct val="0"/>
              </a:spcAft>
              <a:buClr>
                <a:srgbClr val="0BD0D9"/>
              </a:buClr>
              <a:buNone/>
              <a:defRPr sz="1400" kern="1200">
                <a:solidFill>
                  <a:schemeClr val="tx1">
                    <a:tint val="75000"/>
                  </a:schemeClr>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ts val="575"/>
              </a:spcBef>
              <a:spcAft>
                <a:spcPct val="0"/>
              </a:spcAft>
              <a:buClr>
                <a:srgbClr val="0F6FC6"/>
              </a:buClr>
              <a:buSzPct val="85000"/>
              <a:buFont typeface="Wingdings 2" panose="05020102010507070707" pitchFamily="18" charset="2"/>
              <a:buNone/>
              <a:tabLst/>
              <a:defRPr/>
            </a:pPr>
            <a:r>
              <a:rPr kumimoji="0" lang="en-US" sz="2400" b="0" i="0" u="none" strike="noStrike" kern="1200" cap="none" spc="0" normalizeH="0" baseline="0" noProof="0" dirty="0">
                <a:ln>
                  <a:noFill/>
                </a:ln>
                <a:solidFill>
                  <a:srgbClr val="002060"/>
                </a:solidFill>
                <a:effectLst/>
                <a:uLnTx/>
                <a:uFillTx/>
                <a:latin typeface="Calibri" panose="020F0502020204030204"/>
                <a:ea typeface="+mn-ea"/>
                <a:cs typeface="+mn-cs"/>
              </a:rPr>
              <a:t>Contact US</a:t>
            </a:r>
          </a:p>
        </p:txBody>
      </p:sp>
    </p:spTree>
    <p:extLst>
      <p:ext uri="{BB962C8B-B14F-4D97-AF65-F5344CB8AC3E}">
        <p14:creationId xmlns:p14="http://schemas.microsoft.com/office/powerpoint/2010/main" val="3267654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flipH="1">
            <a:off x="74935" y="77252"/>
            <a:ext cx="6022539" cy="6680900"/>
            <a:chOff x="6001407" y="77252"/>
            <a:chExt cx="6085492" cy="6704548"/>
          </a:xfrm>
          <a:solidFill>
            <a:schemeClr val="accent2"/>
          </a:solidFill>
        </p:grpSpPr>
        <p:sp>
          <p:nvSpPr>
            <p:cNvPr id="3" name="Rectangle: Rounded Corners 2"/>
            <p:cNvSpPr/>
            <p:nvPr/>
          </p:nvSpPr>
          <p:spPr>
            <a:xfrm>
              <a:off x="6011918" y="84083"/>
              <a:ext cx="6074981" cy="1965434"/>
            </a:xfrm>
            <a:prstGeom prst="round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5" name="Rectangle 4"/>
            <p:cNvSpPr/>
            <p:nvPr/>
          </p:nvSpPr>
          <p:spPr>
            <a:xfrm>
              <a:off x="6022428" y="1713187"/>
              <a:ext cx="6064469"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 name="Rectangle: Rounded Corners 8"/>
            <p:cNvSpPr/>
            <p:nvPr/>
          </p:nvSpPr>
          <p:spPr>
            <a:xfrm>
              <a:off x="6001407" y="4816366"/>
              <a:ext cx="6085490" cy="1965434"/>
            </a:xfrm>
            <a:prstGeom prst="round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Rectangle 9"/>
            <p:cNvSpPr/>
            <p:nvPr/>
          </p:nvSpPr>
          <p:spPr>
            <a:xfrm>
              <a:off x="6001407" y="77252"/>
              <a:ext cx="3289739"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1" name="Rectangle 10"/>
            <p:cNvSpPr/>
            <p:nvPr/>
          </p:nvSpPr>
          <p:spPr>
            <a:xfrm>
              <a:off x="6001407" y="3229304"/>
              <a:ext cx="3280340"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grpSp>
      <p:sp>
        <p:nvSpPr>
          <p:cNvPr id="2" name="Title 1"/>
          <p:cNvSpPr>
            <a:spLocks noGrp="1"/>
          </p:cNvSpPr>
          <p:nvPr>
            <p:ph type="title"/>
          </p:nvPr>
        </p:nvSpPr>
        <p:spPr>
          <a:xfrm>
            <a:off x="1509504" y="3007100"/>
            <a:ext cx="2683127" cy="563562"/>
          </a:xfrm>
        </p:spPr>
        <p:txBody>
          <a:bodyPr/>
          <a:lstStyle/>
          <a:p>
            <a:pPr algn="ctr"/>
            <a:r>
              <a:rPr lang="en-IN" b="1" dirty="0">
                <a:solidFill>
                  <a:schemeClr val="bg1"/>
                </a:solidFill>
              </a:rPr>
              <a:t>Contents</a:t>
            </a:r>
          </a:p>
        </p:txBody>
      </p:sp>
      <p:sp>
        <p:nvSpPr>
          <p:cNvPr id="4" name="Footer Placeholder 3"/>
          <p:cNvSpPr>
            <a:spLocks noGrp="1"/>
          </p:cNvSpPr>
          <p:nvPr>
            <p:ph type="ftr" sz="quarter" idx="10"/>
          </p:nvPr>
        </p:nvSpPr>
        <p:spPr>
          <a:xfrm>
            <a:off x="156308" y="6400800"/>
            <a:ext cx="5283200" cy="457200"/>
          </a:xfrm>
        </p:spPr>
        <p:txBody>
          <a:bodyPr/>
          <a:lstStyle/>
          <a:p>
            <a:pPr>
              <a:defRPr/>
            </a:pPr>
            <a:r>
              <a:rPr lang="en-US" dirty="0">
                <a:solidFill>
                  <a:schemeClr val="bg1"/>
                </a:solidFill>
              </a:rPr>
              <a:t>© SigmaWay LLC, 2018</a:t>
            </a:r>
          </a:p>
        </p:txBody>
      </p:sp>
      <p:graphicFrame>
        <p:nvGraphicFramePr>
          <p:cNvPr id="15" name="Content Placeholder 3"/>
          <p:cNvGraphicFramePr>
            <a:graphicFrameLocks noGrp="1"/>
          </p:cNvGraphicFramePr>
          <p:nvPr>
            <p:ph sz="quarter" idx="1"/>
            <p:extLst>
              <p:ext uri="{D42A27DB-BD31-4B8C-83A1-F6EECF244321}">
                <p14:modId xmlns:p14="http://schemas.microsoft.com/office/powerpoint/2010/main" val="779561412"/>
              </p:ext>
            </p:extLst>
          </p:nvPr>
        </p:nvGraphicFramePr>
        <p:xfrm>
          <a:off x="6601700" y="1381397"/>
          <a:ext cx="4782804" cy="4192006"/>
        </p:xfrm>
        <a:graphic>
          <a:graphicData uri="http://schemas.openxmlformats.org/drawingml/2006/table">
            <a:tbl>
              <a:tblPr firstRow="1" bandRow="1">
                <a:tableStyleId>{7E9639D4-E3E2-4D34-9284-5A2195B3D0D7}</a:tableStyleId>
              </a:tblPr>
              <a:tblGrid>
                <a:gridCol w="3971989">
                  <a:extLst>
                    <a:ext uri="{9D8B030D-6E8A-4147-A177-3AD203B41FA5}">
                      <a16:colId xmlns:a16="http://schemas.microsoft.com/office/drawing/2014/main" val="20000"/>
                    </a:ext>
                  </a:extLst>
                </a:gridCol>
                <a:gridCol w="810815">
                  <a:extLst>
                    <a:ext uri="{9D8B030D-6E8A-4147-A177-3AD203B41FA5}">
                      <a16:colId xmlns:a16="http://schemas.microsoft.com/office/drawing/2014/main" val="20001"/>
                    </a:ext>
                  </a:extLst>
                </a:gridCol>
              </a:tblGrid>
              <a:tr h="309771">
                <a:tc>
                  <a:txBody>
                    <a:bodyPr/>
                    <a:lstStyle/>
                    <a:p>
                      <a:r>
                        <a:rPr lang="en-US" sz="1400" dirty="0">
                          <a:latin typeface="Calibri" pitchFamily="34" charset="0"/>
                        </a:rPr>
                        <a:t>Title</a:t>
                      </a:r>
                    </a:p>
                  </a:txBody>
                  <a:tcPr>
                    <a:solidFill>
                      <a:schemeClr val="accent1">
                        <a:lumMod val="75000"/>
                      </a:schemeClr>
                    </a:solidFill>
                  </a:tcPr>
                </a:tc>
                <a:tc>
                  <a:txBody>
                    <a:bodyPr/>
                    <a:lstStyle/>
                    <a:p>
                      <a:pPr algn="ctr"/>
                      <a:r>
                        <a:rPr lang="en-US" sz="1400" dirty="0">
                          <a:latin typeface="Calibri" pitchFamily="34" charset="0"/>
                        </a:rPr>
                        <a:t>Page</a:t>
                      </a:r>
                    </a:p>
                  </a:txBody>
                  <a:tcPr>
                    <a:solidFill>
                      <a:schemeClr val="accent1">
                        <a:lumMod val="75000"/>
                      </a:schemeClr>
                    </a:solidFill>
                  </a:tcPr>
                </a:tc>
                <a:extLst>
                  <a:ext uri="{0D108BD9-81ED-4DB2-BD59-A6C34878D82A}">
                    <a16:rowId xmlns:a16="http://schemas.microsoft.com/office/drawing/2014/main" val="10000"/>
                  </a:ext>
                </a:extLst>
              </a:tr>
              <a:tr h="371725">
                <a:tc>
                  <a:txBody>
                    <a:bodyPr/>
                    <a:lstStyle/>
                    <a:p>
                      <a:r>
                        <a:rPr lang="en-US" sz="1800" dirty="0">
                          <a:latin typeface="Calibri" pitchFamily="34" charset="0"/>
                        </a:rPr>
                        <a:t>Introduction</a:t>
                      </a:r>
                    </a:p>
                  </a:txBody>
                  <a:tcPr/>
                </a:tc>
                <a:tc>
                  <a:txBody>
                    <a:bodyPr/>
                    <a:lstStyle/>
                    <a:p>
                      <a:pPr algn="ctr"/>
                      <a:endParaRPr lang="en-US" sz="1400" dirty="0">
                        <a:latin typeface="Calibri" pitchFamily="34" charset="0"/>
                      </a:endParaRPr>
                    </a:p>
                  </a:txBody>
                  <a:tcPr/>
                </a:tc>
                <a:extLst>
                  <a:ext uri="{0D108BD9-81ED-4DB2-BD59-A6C34878D82A}">
                    <a16:rowId xmlns:a16="http://schemas.microsoft.com/office/drawing/2014/main" val="10001"/>
                  </a:ext>
                </a:extLst>
              </a:tr>
              <a:tr h="3717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Calibri" pitchFamily="34" charset="0"/>
                        </a:rPr>
                        <a:t>Hardware Required</a:t>
                      </a:r>
                    </a:p>
                  </a:txBody>
                  <a:tcPr/>
                </a:tc>
                <a:tc>
                  <a:txBody>
                    <a:bodyPr/>
                    <a:lstStyle/>
                    <a:p>
                      <a:pPr algn="ctr"/>
                      <a:endParaRPr lang="en-US" sz="1400" dirty="0">
                        <a:latin typeface="Calibri" pitchFamily="34" charset="0"/>
                      </a:endParaRPr>
                    </a:p>
                  </a:txBody>
                  <a:tcPr/>
                </a:tc>
                <a:extLst>
                  <a:ext uri="{0D108BD9-81ED-4DB2-BD59-A6C34878D82A}">
                    <a16:rowId xmlns:a16="http://schemas.microsoft.com/office/drawing/2014/main" val="10002"/>
                  </a:ext>
                </a:extLst>
              </a:tr>
              <a:tr h="3717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Calibri" pitchFamily="34" charset="0"/>
                        </a:rPr>
                        <a:t>Description</a:t>
                      </a:r>
                    </a:p>
                  </a:txBody>
                  <a:tcPr/>
                </a:tc>
                <a:tc>
                  <a:txBody>
                    <a:bodyPr/>
                    <a:lstStyle/>
                    <a:p>
                      <a:pPr algn="ctr"/>
                      <a:endParaRPr lang="en-US" sz="1400" dirty="0">
                        <a:latin typeface="Calibri" pitchFamily="34" charset="0"/>
                      </a:endParaRPr>
                    </a:p>
                  </a:txBody>
                  <a:tcPr/>
                </a:tc>
                <a:extLst>
                  <a:ext uri="{0D108BD9-81ED-4DB2-BD59-A6C34878D82A}">
                    <a16:rowId xmlns:a16="http://schemas.microsoft.com/office/drawing/2014/main" val="2119765774"/>
                  </a:ext>
                </a:extLst>
              </a:tr>
              <a:tr h="3717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Calibri" pitchFamily="34" charset="0"/>
                        </a:rPr>
                        <a:t>IR Sensor</a:t>
                      </a:r>
                    </a:p>
                  </a:txBody>
                  <a:tcPr/>
                </a:tc>
                <a:tc>
                  <a:txBody>
                    <a:bodyPr/>
                    <a:lstStyle/>
                    <a:p>
                      <a:pPr algn="ctr"/>
                      <a:endParaRPr lang="en-US" sz="1400" dirty="0">
                        <a:latin typeface="Calibri" pitchFamily="34" charset="0"/>
                      </a:endParaRPr>
                    </a:p>
                  </a:txBody>
                  <a:tcPr/>
                </a:tc>
                <a:extLst>
                  <a:ext uri="{0D108BD9-81ED-4DB2-BD59-A6C34878D82A}">
                    <a16:rowId xmlns:a16="http://schemas.microsoft.com/office/drawing/2014/main" val="2016198407"/>
                  </a:ext>
                </a:extLst>
              </a:tr>
              <a:tr h="3717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Calibri" pitchFamily="34" charset="0"/>
                        </a:rPr>
                        <a:t>Edge Avoiding Robot Algorithm</a:t>
                      </a:r>
                    </a:p>
                  </a:txBody>
                  <a:tcPr/>
                </a:tc>
                <a:tc>
                  <a:txBody>
                    <a:bodyPr/>
                    <a:lstStyle/>
                    <a:p>
                      <a:pPr algn="ctr"/>
                      <a:endParaRPr lang="en-US" sz="1400" dirty="0">
                        <a:latin typeface="Calibri" pitchFamily="34" charset="0"/>
                      </a:endParaRPr>
                    </a:p>
                  </a:txBody>
                  <a:tcPr/>
                </a:tc>
                <a:extLst>
                  <a:ext uri="{0D108BD9-81ED-4DB2-BD59-A6C34878D82A}">
                    <a16:rowId xmlns:a16="http://schemas.microsoft.com/office/drawing/2014/main" val="2715583699"/>
                  </a:ext>
                </a:extLst>
              </a:tr>
              <a:tr h="3717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Calibri" pitchFamily="34" charset="0"/>
                        </a:rPr>
                        <a:t>Connecting ESP8266 to Local XAMPP server</a:t>
                      </a:r>
                    </a:p>
                  </a:txBody>
                  <a:tcPr/>
                </a:tc>
                <a:tc>
                  <a:txBody>
                    <a:bodyPr/>
                    <a:lstStyle/>
                    <a:p>
                      <a:pPr algn="ctr"/>
                      <a:endParaRPr lang="en-US" sz="1400" dirty="0">
                        <a:latin typeface="Calibri" pitchFamily="34" charset="0"/>
                      </a:endParaRPr>
                    </a:p>
                  </a:txBody>
                  <a:tcPr/>
                </a:tc>
                <a:extLst>
                  <a:ext uri="{0D108BD9-81ED-4DB2-BD59-A6C34878D82A}">
                    <a16:rowId xmlns:a16="http://schemas.microsoft.com/office/drawing/2014/main" val="2652090765"/>
                  </a:ext>
                </a:extLst>
              </a:tr>
              <a:tr h="3717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Calibri" pitchFamily="34" charset="0"/>
                        </a:rPr>
                        <a:t>Creating Database and table</a:t>
                      </a:r>
                    </a:p>
                  </a:txBody>
                  <a:tcPr/>
                </a:tc>
                <a:tc>
                  <a:txBody>
                    <a:bodyPr/>
                    <a:lstStyle/>
                    <a:p>
                      <a:pPr algn="ctr"/>
                      <a:endParaRPr lang="en-US" sz="1400" dirty="0">
                        <a:latin typeface="Calibri" pitchFamily="34" charset="0"/>
                      </a:endParaRPr>
                    </a:p>
                  </a:txBody>
                  <a:tcPr/>
                </a:tc>
                <a:extLst>
                  <a:ext uri="{0D108BD9-81ED-4DB2-BD59-A6C34878D82A}">
                    <a16:rowId xmlns:a16="http://schemas.microsoft.com/office/drawing/2014/main" val="150479697"/>
                  </a:ext>
                </a:extLst>
              </a:tr>
              <a:tr h="3717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Calibri" pitchFamily="34" charset="0"/>
                        </a:rPr>
                        <a:t>Setup connection with database</a:t>
                      </a:r>
                    </a:p>
                  </a:txBody>
                  <a:tcPr/>
                </a:tc>
                <a:tc>
                  <a:txBody>
                    <a:bodyPr/>
                    <a:lstStyle/>
                    <a:p>
                      <a:pPr algn="ctr"/>
                      <a:endParaRPr lang="en-US" sz="1400" dirty="0">
                        <a:latin typeface="Calibri" pitchFamily="34" charset="0"/>
                      </a:endParaRPr>
                    </a:p>
                  </a:txBody>
                  <a:tcPr/>
                </a:tc>
                <a:extLst>
                  <a:ext uri="{0D108BD9-81ED-4DB2-BD59-A6C34878D82A}">
                    <a16:rowId xmlns:a16="http://schemas.microsoft.com/office/drawing/2014/main" val="1347416819"/>
                  </a:ext>
                </a:extLst>
              </a:tr>
              <a:tr h="3717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Calibri" pitchFamily="34" charset="0"/>
                        </a:rPr>
                        <a:t>Accessing data in phpMyAdmin Database</a:t>
                      </a:r>
                    </a:p>
                  </a:txBody>
                  <a:tcPr/>
                </a:tc>
                <a:tc>
                  <a:txBody>
                    <a:bodyPr/>
                    <a:lstStyle/>
                    <a:p>
                      <a:pPr algn="ctr"/>
                      <a:endParaRPr lang="en-US" sz="1400" dirty="0">
                        <a:latin typeface="Calibri" pitchFamily="34" charset="0"/>
                      </a:endParaRPr>
                    </a:p>
                  </a:txBody>
                  <a:tcPr/>
                </a:tc>
                <a:extLst>
                  <a:ext uri="{0D108BD9-81ED-4DB2-BD59-A6C34878D82A}">
                    <a16:rowId xmlns:a16="http://schemas.microsoft.com/office/drawing/2014/main" val="381882295"/>
                  </a:ext>
                </a:extLst>
              </a:tr>
            </a:tbl>
          </a:graphicData>
        </a:graphic>
      </p:graphicFrame>
    </p:spTree>
    <p:extLst>
      <p:ext uri="{BB962C8B-B14F-4D97-AF65-F5344CB8AC3E}">
        <p14:creationId xmlns:p14="http://schemas.microsoft.com/office/powerpoint/2010/main" val="3033997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BF9E0-A887-4D8D-BB9E-85A622351F81}"/>
              </a:ext>
            </a:extLst>
          </p:cNvPr>
          <p:cNvSpPr>
            <a:spLocks noGrp="1"/>
          </p:cNvSpPr>
          <p:nvPr>
            <p:ph type="title"/>
          </p:nvPr>
        </p:nvSpPr>
        <p:spPr>
          <a:xfrm>
            <a:off x="513594" y="838200"/>
            <a:ext cx="10363200" cy="563562"/>
          </a:xfrm>
        </p:spPr>
        <p:txBody>
          <a:bodyPr/>
          <a:lstStyle/>
          <a:p>
            <a:br>
              <a:rPr lang="en-US" dirty="0"/>
            </a:br>
            <a:br>
              <a:rPr lang="en-US" dirty="0"/>
            </a:br>
            <a:br>
              <a:rPr lang="en-US" dirty="0"/>
            </a:br>
            <a:r>
              <a:rPr lang="en-US" dirty="0"/>
              <a:t>Edge Avoiding Robot</a:t>
            </a:r>
          </a:p>
        </p:txBody>
      </p:sp>
      <p:sp>
        <p:nvSpPr>
          <p:cNvPr id="3" name="Content Placeholder 2">
            <a:extLst>
              <a:ext uri="{FF2B5EF4-FFF2-40B4-BE49-F238E27FC236}">
                <a16:creationId xmlns:a16="http://schemas.microsoft.com/office/drawing/2014/main" id="{37D70EE5-02B8-4DF4-A57B-8632F027E9BF}"/>
              </a:ext>
            </a:extLst>
          </p:cNvPr>
          <p:cNvSpPr>
            <a:spLocks noGrp="1"/>
          </p:cNvSpPr>
          <p:nvPr>
            <p:ph sz="quarter" idx="1"/>
          </p:nvPr>
        </p:nvSpPr>
        <p:spPr/>
        <p:txBody>
          <a:bodyPr/>
          <a:lstStyle/>
          <a:p>
            <a:endParaRPr lang="en-US" dirty="0"/>
          </a:p>
          <a:p>
            <a:endParaRPr lang="en-US" dirty="0"/>
          </a:p>
          <a:p>
            <a:pPr algn="just"/>
            <a:r>
              <a:rPr lang="en-US" dirty="0"/>
              <a:t>The purpose of this robot is to keep moving on a platform without falling from it.</a:t>
            </a:r>
            <a:r>
              <a:rPr lang="en-US" i="1" dirty="0"/>
              <a:t> </a:t>
            </a:r>
            <a:r>
              <a:rPr lang="en-US" dirty="0"/>
              <a:t>For this it detects the edge of the platform and avoid edge by turning to opposite side for example if it detects an edge to its right, it turns to left and vice versa. And send the status of robot to phpMyAdmin database.</a:t>
            </a:r>
          </a:p>
        </p:txBody>
      </p:sp>
      <p:sp>
        <p:nvSpPr>
          <p:cNvPr id="5" name="Footer Placeholder 3">
            <a:extLst>
              <a:ext uri="{FF2B5EF4-FFF2-40B4-BE49-F238E27FC236}">
                <a16:creationId xmlns:a16="http://schemas.microsoft.com/office/drawing/2014/main" id="{E06820E6-CE0D-4A75-B99E-78111E5A6D25}"/>
              </a:ext>
            </a:extLst>
          </p:cNvPr>
          <p:cNvSpPr>
            <a:spLocks noGrp="1"/>
          </p:cNvSpPr>
          <p:nvPr>
            <p:ph type="ftr" sz="quarter" idx="10"/>
          </p:nvPr>
        </p:nvSpPr>
        <p:spPr>
          <a:xfrm>
            <a:off x="156308" y="6400800"/>
            <a:ext cx="5283200" cy="4572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itchFamily="34" charset="0"/>
                <a:ea typeface="+mn-ea"/>
                <a:cs typeface="+mn-cs"/>
              </a:rPr>
              <a:t>© SigmaWay LLC, 2018</a:t>
            </a:r>
          </a:p>
        </p:txBody>
      </p:sp>
    </p:spTree>
    <p:extLst>
      <p:ext uri="{BB962C8B-B14F-4D97-AF65-F5344CB8AC3E}">
        <p14:creationId xmlns:p14="http://schemas.microsoft.com/office/powerpoint/2010/main" val="3024837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12F13-E524-4A2E-9A11-7A150C666152}"/>
              </a:ext>
            </a:extLst>
          </p:cNvPr>
          <p:cNvSpPr>
            <a:spLocks noGrp="1"/>
          </p:cNvSpPr>
          <p:nvPr>
            <p:ph type="title"/>
          </p:nvPr>
        </p:nvSpPr>
        <p:spPr/>
        <p:txBody>
          <a:bodyPr/>
          <a:lstStyle/>
          <a:p>
            <a:r>
              <a:rPr lang="en-US" b="1" dirty="0"/>
              <a:t>Hardware requirements</a:t>
            </a:r>
            <a:endParaRPr lang="en-US" dirty="0"/>
          </a:p>
        </p:txBody>
      </p:sp>
      <p:sp>
        <p:nvSpPr>
          <p:cNvPr id="3" name="Content Placeholder 2">
            <a:extLst>
              <a:ext uri="{FF2B5EF4-FFF2-40B4-BE49-F238E27FC236}">
                <a16:creationId xmlns:a16="http://schemas.microsoft.com/office/drawing/2014/main" id="{7D52C75C-DC8A-48BE-AE4A-ABD3F274BD1F}"/>
              </a:ext>
            </a:extLst>
          </p:cNvPr>
          <p:cNvSpPr>
            <a:spLocks noGrp="1"/>
          </p:cNvSpPr>
          <p:nvPr>
            <p:ph sz="quarter" idx="1"/>
          </p:nvPr>
        </p:nvSpPr>
        <p:spPr/>
        <p:txBody>
          <a:bodyPr/>
          <a:lstStyle/>
          <a:p>
            <a:endParaRPr lang="en-US" dirty="0"/>
          </a:p>
          <a:p>
            <a:r>
              <a:rPr lang="en-US" dirty="0"/>
              <a:t>Arduino Uno </a:t>
            </a:r>
          </a:p>
          <a:p>
            <a:r>
              <a:rPr lang="en-US" dirty="0"/>
              <a:t>ESP8266 Wi-Fi module</a:t>
            </a:r>
          </a:p>
          <a:p>
            <a:r>
              <a:rPr lang="en-US" dirty="0"/>
              <a:t>2 IR sensors</a:t>
            </a:r>
          </a:p>
          <a:p>
            <a:r>
              <a:rPr lang="en-US" dirty="0"/>
              <a:t>DC Motor Driver L293D</a:t>
            </a:r>
          </a:p>
          <a:p>
            <a:r>
              <a:rPr lang="en-US" dirty="0"/>
              <a:t>DC Motor</a:t>
            </a:r>
          </a:p>
          <a:p>
            <a:r>
              <a:rPr lang="en-US" dirty="0"/>
              <a:t>Power Supply</a:t>
            </a:r>
          </a:p>
          <a:p>
            <a:endParaRPr lang="en-US" dirty="0"/>
          </a:p>
        </p:txBody>
      </p:sp>
      <p:sp>
        <p:nvSpPr>
          <p:cNvPr id="4" name="Footer Placeholder 3">
            <a:extLst>
              <a:ext uri="{FF2B5EF4-FFF2-40B4-BE49-F238E27FC236}">
                <a16:creationId xmlns:a16="http://schemas.microsoft.com/office/drawing/2014/main" id="{F7589AB3-F911-462B-8672-534E4A192AF1}"/>
              </a:ext>
            </a:extLst>
          </p:cNvPr>
          <p:cNvSpPr>
            <a:spLocks noGrp="1"/>
          </p:cNvSpPr>
          <p:nvPr>
            <p:ph type="ftr" sz="quarter" idx="10"/>
          </p:nvPr>
        </p:nvSpPr>
        <p:spPr>
          <a:xfrm>
            <a:off x="156308" y="6400800"/>
            <a:ext cx="5283200" cy="4572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itchFamily="34" charset="0"/>
                <a:ea typeface="+mn-ea"/>
                <a:cs typeface="+mn-cs"/>
              </a:rPr>
              <a:t>© SigmaWay LLC, 2018</a:t>
            </a:r>
          </a:p>
        </p:txBody>
      </p:sp>
    </p:spTree>
    <p:extLst>
      <p:ext uri="{BB962C8B-B14F-4D97-AF65-F5344CB8AC3E}">
        <p14:creationId xmlns:p14="http://schemas.microsoft.com/office/powerpoint/2010/main" val="2252232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9C009-E48B-4450-A884-78688A2401AD}"/>
              </a:ext>
            </a:extLst>
          </p:cNvPr>
          <p:cNvSpPr>
            <a:spLocks noGrp="1"/>
          </p:cNvSpPr>
          <p:nvPr>
            <p:ph type="title"/>
          </p:nvPr>
        </p:nvSpPr>
        <p:spPr/>
        <p:txBody>
          <a:bodyPr/>
          <a:lstStyle/>
          <a:p>
            <a:r>
              <a:rPr lang="en-US" dirty="0"/>
              <a:t>Description</a:t>
            </a:r>
          </a:p>
        </p:txBody>
      </p:sp>
      <p:sp>
        <p:nvSpPr>
          <p:cNvPr id="3" name="Content Placeholder 2">
            <a:extLst>
              <a:ext uri="{FF2B5EF4-FFF2-40B4-BE49-F238E27FC236}">
                <a16:creationId xmlns:a16="http://schemas.microsoft.com/office/drawing/2014/main" id="{311FE8E9-2867-4A8C-A1BA-EA48AC37CDB0}"/>
              </a:ext>
            </a:extLst>
          </p:cNvPr>
          <p:cNvSpPr>
            <a:spLocks noGrp="1"/>
          </p:cNvSpPr>
          <p:nvPr>
            <p:ph sz="quarter" idx="1"/>
          </p:nvPr>
        </p:nvSpPr>
        <p:spPr>
          <a:xfrm>
            <a:off x="522528" y="1142999"/>
            <a:ext cx="10550769" cy="4754217"/>
          </a:xfrm>
        </p:spPr>
        <p:txBody>
          <a:bodyPr/>
          <a:lstStyle/>
          <a:p>
            <a:pPr algn="just"/>
            <a:r>
              <a:rPr lang="en-US" sz="2300" dirty="0"/>
              <a:t>The sensors are mounted at front end of the robot at both left and right side.  The sensors are designed to detect the light reflecting from the platform on which it is moving and at the edge, sensors don’t get this light. The robot starts moving on platform and until it is on the platform it is receiving the reflected light and robot keeps moving. As soon as it reaches the edge (say left edge), the left sensor doesn’t  receives the light and the comparator sends logic 0 to the microcontroller for the left sensor. On getting this condition the microcontroller make the robot to turn right by turning only the left motor ON and making the right side motor OFF. Reverse will happen if the right sensor detects the edge. </a:t>
            </a:r>
          </a:p>
          <a:p>
            <a:pPr algn="just"/>
            <a:r>
              <a:rPr lang="en-US" sz="2300" dirty="0"/>
              <a:t>In this way the robot keeps moving on the platform and doesn’t fall by avoiding the edges.</a:t>
            </a:r>
          </a:p>
          <a:p>
            <a:pPr algn="just"/>
            <a:r>
              <a:rPr lang="en-US" sz="2300" dirty="0"/>
              <a:t>And we are able to send status of robot to phpMyAdmin database.   </a:t>
            </a:r>
          </a:p>
          <a:p>
            <a:pPr marL="0" indent="0">
              <a:buNone/>
            </a:pPr>
            <a:endParaRPr lang="en-US" dirty="0"/>
          </a:p>
          <a:p>
            <a:pPr marL="0" indent="0">
              <a:buNone/>
            </a:pPr>
            <a:endParaRPr lang="en-US" dirty="0"/>
          </a:p>
          <a:p>
            <a:pPr marL="514350" indent="-514350">
              <a:buAutoNum type="arabicPeriod"/>
            </a:pPr>
            <a:endParaRPr lang="en-US" dirty="0"/>
          </a:p>
        </p:txBody>
      </p:sp>
      <p:sp>
        <p:nvSpPr>
          <p:cNvPr id="4" name="Footer Placeholder 3">
            <a:extLst>
              <a:ext uri="{FF2B5EF4-FFF2-40B4-BE49-F238E27FC236}">
                <a16:creationId xmlns:a16="http://schemas.microsoft.com/office/drawing/2014/main" id="{53B545F0-39FB-473E-B7C6-260AA61A872F}"/>
              </a:ext>
            </a:extLst>
          </p:cNvPr>
          <p:cNvSpPr>
            <a:spLocks noGrp="1"/>
          </p:cNvSpPr>
          <p:nvPr>
            <p:ph type="ftr" sz="quarter" idx="10"/>
          </p:nvPr>
        </p:nvSpPr>
        <p:spPr>
          <a:xfrm>
            <a:off x="156308" y="6400800"/>
            <a:ext cx="5283200" cy="4572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itchFamily="34" charset="0"/>
                <a:ea typeface="+mn-ea"/>
                <a:cs typeface="+mn-cs"/>
              </a:rPr>
              <a:t>© SigmaWay LLC, 2018</a:t>
            </a:r>
          </a:p>
        </p:txBody>
      </p:sp>
    </p:spTree>
    <p:extLst>
      <p:ext uri="{BB962C8B-B14F-4D97-AF65-F5344CB8AC3E}">
        <p14:creationId xmlns:p14="http://schemas.microsoft.com/office/powerpoint/2010/main" val="1716393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flipH="1">
            <a:off x="74935" y="77252"/>
            <a:ext cx="6022539" cy="6680900"/>
            <a:chOff x="6001407" y="77252"/>
            <a:chExt cx="6085492" cy="6704548"/>
          </a:xfrm>
          <a:solidFill>
            <a:schemeClr val="accent2"/>
          </a:solidFill>
        </p:grpSpPr>
        <p:sp>
          <p:nvSpPr>
            <p:cNvPr id="7" name="Rectangle: Rounded Corners 6"/>
            <p:cNvSpPr/>
            <p:nvPr/>
          </p:nvSpPr>
          <p:spPr>
            <a:xfrm>
              <a:off x="6011918" y="84083"/>
              <a:ext cx="6074981" cy="1965434"/>
            </a:xfrm>
            <a:prstGeom prst="round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Rectangle 7"/>
            <p:cNvSpPr/>
            <p:nvPr/>
          </p:nvSpPr>
          <p:spPr>
            <a:xfrm>
              <a:off x="6022427" y="1713187"/>
              <a:ext cx="6064469"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Rounded Corners 8"/>
            <p:cNvSpPr/>
            <p:nvPr/>
          </p:nvSpPr>
          <p:spPr>
            <a:xfrm>
              <a:off x="6001407" y="4816366"/>
              <a:ext cx="6085490" cy="1965434"/>
            </a:xfrm>
            <a:prstGeom prst="round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p:cNvSpPr/>
            <p:nvPr/>
          </p:nvSpPr>
          <p:spPr>
            <a:xfrm>
              <a:off x="6001407" y="77252"/>
              <a:ext cx="3289739"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p:cNvSpPr/>
            <p:nvPr/>
          </p:nvSpPr>
          <p:spPr>
            <a:xfrm>
              <a:off x="6001407" y="3229304"/>
              <a:ext cx="3280340"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3" name="Title 1"/>
          <p:cNvSpPr txBox="1">
            <a:spLocks/>
          </p:cNvSpPr>
          <p:nvPr/>
        </p:nvSpPr>
        <p:spPr bwMode="auto">
          <a:xfrm>
            <a:off x="304801" y="1194015"/>
            <a:ext cx="5605670" cy="5064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lvl1pPr algn="l" rtl="0" eaLnBrk="1" fontAlgn="base" hangingPunct="1">
              <a:spcBef>
                <a:spcPct val="0"/>
              </a:spcBef>
              <a:spcAft>
                <a:spcPct val="0"/>
              </a:spcAft>
              <a:defRPr sz="4000" kern="1200">
                <a:solidFill>
                  <a:schemeClr val="accent1">
                    <a:lumMod val="75000"/>
                  </a:schemeClr>
                </a:solidFill>
                <a:latin typeface="+mj-lt"/>
                <a:ea typeface="+mj-ea"/>
                <a:cs typeface="+mj-cs"/>
              </a:defRPr>
            </a:lvl1pPr>
            <a:lvl2pPr algn="l" rtl="0" eaLnBrk="1" fontAlgn="base" hangingPunct="1">
              <a:spcBef>
                <a:spcPct val="0"/>
              </a:spcBef>
              <a:spcAft>
                <a:spcPct val="0"/>
              </a:spcAft>
              <a:defRPr sz="4000">
                <a:solidFill>
                  <a:schemeClr val="tx2"/>
                </a:solidFill>
                <a:latin typeface="Calibri Light" panose="020F0302020204030204" pitchFamily="34" charset="0"/>
              </a:defRPr>
            </a:lvl2pPr>
            <a:lvl3pPr algn="l" rtl="0" eaLnBrk="1" fontAlgn="base" hangingPunct="1">
              <a:spcBef>
                <a:spcPct val="0"/>
              </a:spcBef>
              <a:spcAft>
                <a:spcPct val="0"/>
              </a:spcAft>
              <a:defRPr sz="4000">
                <a:solidFill>
                  <a:schemeClr val="tx2"/>
                </a:solidFill>
                <a:latin typeface="Calibri Light" panose="020F0302020204030204" pitchFamily="34" charset="0"/>
              </a:defRPr>
            </a:lvl3pPr>
            <a:lvl4pPr algn="l" rtl="0" eaLnBrk="1" fontAlgn="base" hangingPunct="1">
              <a:spcBef>
                <a:spcPct val="0"/>
              </a:spcBef>
              <a:spcAft>
                <a:spcPct val="0"/>
              </a:spcAft>
              <a:defRPr sz="4000">
                <a:solidFill>
                  <a:schemeClr val="tx2"/>
                </a:solidFill>
                <a:latin typeface="Calibri Light" panose="020F0302020204030204" pitchFamily="34" charset="0"/>
              </a:defRPr>
            </a:lvl4pPr>
            <a:lvl5pPr algn="l" rtl="0" eaLnBrk="1" fontAlgn="base" hangingPunct="1">
              <a:spcBef>
                <a:spcPct val="0"/>
              </a:spcBef>
              <a:spcAft>
                <a:spcPct val="0"/>
              </a:spcAft>
              <a:defRPr sz="4000">
                <a:solidFill>
                  <a:schemeClr val="tx2"/>
                </a:solidFill>
                <a:latin typeface="Calibri Light" panose="020F0302020204030204" pitchFamily="34" charset="0"/>
              </a:defRPr>
            </a:lvl5pPr>
            <a:lvl6pPr marL="457200" algn="l" rtl="0" eaLnBrk="1" fontAlgn="base" hangingPunct="1">
              <a:spcBef>
                <a:spcPct val="0"/>
              </a:spcBef>
              <a:spcAft>
                <a:spcPct val="0"/>
              </a:spcAft>
              <a:defRPr sz="4000">
                <a:solidFill>
                  <a:schemeClr val="tx2"/>
                </a:solidFill>
                <a:latin typeface="Franklin Gothic Book" pitchFamily="34" charset="0"/>
              </a:defRPr>
            </a:lvl6pPr>
            <a:lvl7pPr marL="914400" algn="l" rtl="0" eaLnBrk="1" fontAlgn="base" hangingPunct="1">
              <a:spcBef>
                <a:spcPct val="0"/>
              </a:spcBef>
              <a:spcAft>
                <a:spcPct val="0"/>
              </a:spcAft>
              <a:defRPr sz="4000">
                <a:solidFill>
                  <a:schemeClr val="tx2"/>
                </a:solidFill>
                <a:latin typeface="Franklin Gothic Book" pitchFamily="34" charset="0"/>
              </a:defRPr>
            </a:lvl7pPr>
            <a:lvl8pPr marL="1371600" algn="l" rtl="0" eaLnBrk="1" fontAlgn="base" hangingPunct="1">
              <a:spcBef>
                <a:spcPct val="0"/>
              </a:spcBef>
              <a:spcAft>
                <a:spcPct val="0"/>
              </a:spcAft>
              <a:defRPr sz="4000">
                <a:solidFill>
                  <a:schemeClr val="tx2"/>
                </a:solidFill>
                <a:latin typeface="Franklin Gothic Book" pitchFamily="34" charset="0"/>
              </a:defRPr>
            </a:lvl8pPr>
            <a:lvl9pPr marL="1828800" algn="l" rtl="0" eaLnBrk="1" fontAlgn="base" hangingPunct="1">
              <a:spcBef>
                <a:spcPct val="0"/>
              </a:spcBef>
              <a:spcAft>
                <a:spcPct val="0"/>
              </a:spcAft>
              <a:defRPr sz="4000">
                <a:solidFill>
                  <a:schemeClr val="tx2"/>
                </a:solidFill>
                <a:latin typeface="Franklin Gothic Book"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Light" panose="020F0302020204030204"/>
                <a:ea typeface="+mj-ea"/>
                <a:cs typeface="+mj-cs"/>
              </a:rPr>
              <a:t>IR sensor basically consist an </a:t>
            </a:r>
            <a:r>
              <a:rPr kumimoji="0" lang="en-US" sz="2000" b="1" i="0" u="none" strike="noStrike" kern="1200" cap="none" spc="0" normalizeH="0" baseline="0" noProof="0" dirty="0">
                <a:ln>
                  <a:noFill/>
                </a:ln>
                <a:solidFill>
                  <a:prstClr val="white"/>
                </a:solidFill>
                <a:effectLst/>
                <a:uLnTx/>
                <a:uFillTx/>
                <a:latin typeface="Calibri Light" panose="020F0302020204030204"/>
                <a:ea typeface="+mj-ea"/>
                <a:cs typeface="+mj-cs"/>
              </a:rPr>
              <a:t>IR LED and a Photodiode</a:t>
            </a:r>
            <a:r>
              <a:rPr kumimoji="0" lang="en-US" sz="2000" b="0" i="0" u="none" strike="noStrike" kern="1200" cap="none" spc="0" normalizeH="0" baseline="0" noProof="0" dirty="0">
                <a:ln>
                  <a:noFill/>
                </a:ln>
                <a:solidFill>
                  <a:prstClr val="white"/>
                </a:solidFill>
                <a:effectLst/>
                <a:uLnTx/>
                <a:uFillTx/>
                <a:latin typeface="Calibri Light" panose="020F0302020204030204"/>
                <a:ea typeface="+mj-ea"/>
                <a:cs typeface="+mj-cs"/>
              </a:rPr>
              <a:t>, this pair is generally called </a:t>
            </a:r>
            <a:r>
              <a:rPr kumimoji="0" lang="en-US" sz="2000" b="1" i="0" u="none" strike="noStrike" kern="1200" cap="none" spc="0" normalizeH="0" baseline="0" noProof="0" dirty="0">
                <a:ln>
                  <a:noFill/>
                </a:ln>
                <a:solidFill>
                  <a:prstClr val="white"/>
                </a:solidFill>
                <a:effectLst/>
                <a:uLnTx/>
                <a:uFillTx/>
                <a:latin typeface="Calibri Light" panose="020F0302020204030204"/>
                <a:ea typeface="+mj-ea"/>
                <a:cs typeface="+mj-cs"/>
              </a:rPr>
              <a:t>IR pair</a:t>
            </a:r>
            <a:r>
              <a:rPr kumimoji="0" lang="en-US" sz="2000" b="0" i="0" u="none" strike="noStrike" kern="1200" cap="none" spc="0" normalizeH="0" baseline="0" noProof="0" dirty="0">
                <a:ln>
                  <a:noFill/>
                </a:ln>
                <a:solidFill>
                  <a:prstClr val="white"/>
                </a:solidFill>
                <a:effectLst/>
                <a:uLnTx/>
                <a:uFillTx/>
                <a:latin typeface="Calibri Light" panose="020F0302020204030204"/>
                <a:ea typeface="+mj-ea"/>
                <a:cs typeface="+mj-cs"/>
              </a:rPr>
              <a:t> or </a:t>
            </a:r>
            <a:r>
              <a:rPr kumimoji="0" lang="en-US" sz="2000" b="1" i="0" u="none" strike="noStrike" kern="1200" cap="none" spc="0" normalizeH="0" baseline="0" noProof="0" dirty="0">
                <a:ln>
                  <a:noFill/>
                </a:ln>
                <a:solidFill>
                  <a:prstClr val="white"/>
                </a:solidFill>
                <a:effectLst/>
                <a:uLnTx/>
                <a:uFillTx/>
                <a:latin typeface="Calibri Light" panose="020F0302020204030204"/>
                <a:ea typeface="+mj-ea"/>
                <a:cs typeface="+mj-cs"/>
              </a:rPr>
              <a:t>Photo coupler</a:t>
            </a:r>
            <a:r>
              <a:rPr kumimoji="0" lang="en-US" sz="2000" b="0" i="0" u="none" strike="noStrike" kern="1200" cap="none" spc="0" normalizeH="0" baseline="0" noProof="0" dirty="0">
                <a:ln>
                  <a:noFill/>
                </a:ln>
                <a:solidFill>
                  <a:prstClr val="white"/>
                </a:solidFill>
                <a:effectLst/>
                <a:uLnTx/>
                <a:uFillTx/>
                <a:latin typeface="Calibri Light" panose="020F0302020204030204"/>
                <a:ea typeface="+mj-ea"/>
                <a:cs typeface="+mj-cs"/>
              </a:rPr>
              <a:t>. IR sensor work on the principal in which IR LED emits IR radiation and Photodiode sense that IR radiation. Photodiode resistance changes according to the amount of IR radiation falling on it, hence the voltage drop across it also changes and by using the voltage comparator (like LM358) we can sense the voltage change and generate the output accordingly.</a:t>
            </a:r>
            <a:endParaRPr kumimoji="0" lang="en-IN" sz="2000" b="1" i="0" u="none" strike="noStrike" kern="1200" cap="none" spc="0" normalizeH="0" baseline="0" noProof="0" dirty="0">
              <a:ln>
                <a:noFill/>
              </a:ln>
              <a:solidFill>
                <a:prstClr val="white"/>
              </a:solidFill>
              <a:effectLst/>
              <a:uLnTx/>
              <a:uFillTx/>
              <a:latin typeface="Calibri" panose="020F0502020204030204"/>
              <a:ea typeface="+mj-ea"/>
              <a:cs typeface="+mj-cs"/>
            </a:endParaRPr>
          </a:p>
        </p:txBody>
      </p:sp>
      <p:sp>
        <p:nvSpPr>
          <p:cNvPr id="16" name="Footer Placeholder 3"/>
          <p:cNvSpPr>
            <a:spLocks noGrp="1"/>
          </p:cNvSpPr>
          <p:nvPr>
            <p:ph type="ftr" sz="quarter" idx="10"/>
          </p:nvPr>
        </p:nvSpPr>
        <p:spPr>
          <a:xfrm>
            <a:off x="156308" y="6400800"/>
            <a:ext cx="5283200" cy="4572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Calibri" pitchFamily="34" charset="0"/>
                <a:ea typeface="+mn-ea"/>
                <a:cs typeface="+mn-cs"/>
              </a:rPr>
              <a:t>© SigmaWay LLC, 2018</a:t>
            </a:r>
          </a:p>
        </p:txBody>
      </p:sp>
      <p:pic>
        <p:nvPicPr>
          <p:cNvPr id="14" name="Picture 2"/>
          <p:cNvPicPr>
            <a:picLocks noChangeAspect="1" noChangeArrowheads="1"/>
          </p:cNvPicPr>
          <p:nvPr/>
        </p:nvPicPr>
        <p:blipFill rotWithShape="1">
          <a:blip r:embed="rId2"/>
          <a:srcRect l="69271" t="8459"/>
          <a:stretch/>
        </p:blipFill>
        <p:spPr bwMode="auto">
          <a:xfrm>
            <a:off x="9533106" y="1341179"/>
            <a:ext cx="2186414" cy="4272441"/>
          </a:xfrm>
          <a:prstGeom prst="rect">
            <a:avLst/>
          </a:prstGeom>
          <a:noFill/>
          <a:ln w="9525">
            <a:noFill/>
            <a:miter lim="800000"/>
            <a:headEnd/>
            <a:tailEnd/>
          </a:ln>
        </p:spPr>
      </p:pic>
      <p:pic>
        <p:nvPicPr>
          <p:cNvPr id="17" name="Picture 2"/>
          <p:cNvPicPr>
            <a:picLocks noChangeAspect="1" noChangeArrowheads="1"/>
          </p:cNvPicPr>
          <p:nvPr/>
        </p:nvPicPr>
        <p:blipFill rotWithShape="1">
          <a:blip r:embed="rId2"/>
          <a:srcRect l="711" t="10210" r="67274" b="8415"/>
          <a:stretch/>
        </p:blipFill>
        <p:spPr bwMode="auto">
          <a:xfrm>
            <a:off x="6676343" y="1578374"/>
            <a:ext cx="2277894" cy="3798049"/>
          </a:xfrm>
          <a:prstGeom prst="rect">
            <a:avLst/>
          </a:prstGeom>
          <a:noFill/>
          <a:ln w="9525">
            <a:noFill/>
            <a:miter lim="800000"/>
            <a:headEnd/>
            <a:tailEnd/>
          </a:ln>
        </p:spPr>
      </p:pic>
      <p:sp>
        <p:nvSpPr>
          <p:cNvPr id="15" name="Title 1">
            <a:extLst>
              <a:ext uri="{FF2B5EF4-FFF2-40B4-BE49-F238E27FC236}">
                <a16:creationId xmlns:a16="http://schemas.microsoft.com/office/drawing/2014/main" id="{3E687BD6-39EE-412F-8E3D-FCA27170A8D1}"/>
              </a:ext>
            </a:extLst>
          </p:cNvPr>
          <p:cNvSpPr txBox="1">
            <a:spLocks/>
          </p:cNvSpPr>
          <p:nvPr/>
        </p:nvSpPr>
        <p:spPr bwMode="auto">
          <a:xfrm>
            <a:off x="1179390" y="1218008"/>
            <a:ext cx="3580787" cy="785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lvl1pPr algn="l" rtl="0" eaLnBrk="1" fontAlgn="base" hangingPunct="1">
              <a:spcBef>
                <a:spcPct val="0"/>
              </a:spcBef>
              <a:spcAft>
                <a:spcPct val="0"/>
              </a:spcAft>
              <a:defRPr sz="4000" kern="1200">
                <a:solidFill>
                  <a:schemeClr val="accent1">
                    <a:lumMod val="75000"/>
                  </a:schemeClr>
                </a:solidFill>
                <a:latin typeface="+mj-lt"/>
                <a:ea typeface="+mj-ea"/>
                <a:cs typeface="+mj-cs"/>
              </a:defRPr>
            </a:lvl1pPr>
            <a:lvl2pPr algn="l" rtl="0" eaLnBrk="1" fontAlgn="base" hangingPunct="1">
              <a:spcBef>
                <a:spcPct val="0"/>
              </a:spcBef>
              <a:spcAft>
                <a:spcPct val="0"/>
              </a:spcAft>
              <a:defRPr sz="4000">
                <a:solidFill>
                  <a:schemeClr val="tx2"/>
                </a:solidFill>
                <a:latin typeface="Calibri Light" panose="020F0302020204030204" pitchFamily="34" charset="0"/>
              </a:defRPr>
            </a:lvl2pPr>
            <a:lvl3pPr algn="l" rtl="0" eaLnBrk="1" fontAlgn="base" hangingPunct="1">
              <a:spcBef>
                <a:spcPct val="0"/>
              </a:spcBef>
              <a:spcAft>
                <a:spcPct val="0"/>
              </a:spcAft>
              <a:defRPr sz="4000">
                <a:solidFill>
                  <a:schemeClr val="tx2"/>
                </a:solidFill>
                <a:latin typeface="Calibri Light" panose="020F0302020204030204" pitchFamily="34" charset="0"/>
              </a:defRPr>
            </a:lvl3pPr>
            <a:lvl4pPr algn="l" rtl="0" eaLnBrk="1" fontAlgn="base" hangingPunct="1">
              <a:spcBef>
                <a:spcPct val="0"/>
              </a:spcBef>
              <a:spcAft>
                <a:spcPct val="0"/>
              </a:spcAft>
              <a:defRPr sz="4000">
                <a:solidFill>
                  <a:schemeClr val="tx2"/>
                </a:solidFill>
                <a:latin typeface="Calibri Light" panose="020F0302020204030204" pitchFamily="34" charset="0"/>
              </a:defRPr>
            </a:lvl4pPr>
            <a:lvl5pPr algn="l" rtl="0" eaLnBrk="1" fontAlgn="base" hangingPunct="1">
              <a:spcBef>
                <a:spcPct val="0"/>
              </a:spcBef>
              <a:spcAft>
                <a:spcPct val="0"/>
              </a:spcAft>
              <a:defRPr sz="4000">
                <a:solidFill>
                  <a:schemeClr val="tx2"/>
                </a:solidFill>
                <a:latin typeface="Calibri Light" panose="020F0302020204030204" pitchFamily="34" charset="0"/>
              </a:defRPr>
            </a:lvl5pPr>
            <a:lvl6pPr marL="457200" algn="l" rtl="0" eaLnBrk="1" fontAlgn="base" hangingPunct="1">
              <a:spcBef>
                <a:spcPct val="0"/>
              </a:spcBef>
              <a:spcAft>
                <a:spcPct val="0"/>
              </a:spcAft>
              <a:defRPr sz="4000">
                <a:solidFill>
                  <a:schemeClr val="tx2"/>
                </a:solidFill>
                <a:latin typeface="Franklin Gothic Book" pitchFamily="34" charset="0"/>
              </a:defRPr>
            </a:lvl6pPr>
            <a:lvl7pPr marL="914400" algn="l" rtl="0" eaLnBrk="1" fontAlgn="base" hangingPunct="1">
              <a:spcBef>
                <a:spcPct val="0"/>
              </a:spcBef>
              <a:spcAft>
                <a:spcPct val="0"/>
              </a:spcAft>
              <a:defRPr sz="4000">
                <a:solidFill>
                  <a:schemeClr val="tx2"/>
                </a:solidFill>
                <a:latin typeface="Franklin Gothic Book" pitchFamily="34" charset="0"/>
              </a:defRPr>
            </a:lvl7pPr>
            <a:lvl8pPr marL="1371600" algn="l" rtl="0" eaLnBrk="1" fontAlgn="base" hangingPunct="1">
              <a:spcBef>
                <a:spcPct val="0"/>
              </a:spcBef>
              <a:spcAft>
                <a:spcPct val="0"/>
              </a:spcAft>
              <a:defRPr sz="4000">
                <a:solidFill>
                  <a:schemeClr val="tx2"/>
                </a:solidFill>
                <a:latin typeface="Franklin Gothic Book" pitchFamily="34" charset="0"/>
              </a:defRPr>
            </a:lvl8pPr>
            <a:lvl9pPr marL="1828800" algn="l" rtl="0" eaLnBrk="1" fontAlgn="base" hangingPunct="1">
              <a:spcBef>
                <a:spcPct val="0"/>
              </a:spcBef>
              <a:spcAft>
                <a:spcPct val="0"/>
              </a:spcAft>
              <a:defRPr sz="4000">
                <a:solidFill>
                  <a:schemeClr val="tx2"/>
                </a:solidFill>
                <a:latin typeface="Franklin Gothic Book"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N" sz="4000" b="1" i="0" u="none" strike="noStrike" kern="1200" cap="none" spc="0" normalizeH="0" baseline="0" noProof="0" dirty="0">
                <a:ln>
                  <a:noFill/>
                </a:ln>
                <a:solidFill>
                  <a:prstClr val="white"/>
                </a:solidFill>
                <a:effectLst/>
                <a:uLnTx/>
                <a:uFillTx/>
                <a:latin typeface="Calibri Light" panose="020F0302020204030204"/>
                <a:ea typeface="+mj-ea"/>
                <a:cs typeface="+mj-cs"/>
              </a:rPr>
              <a:t>IR Sensor</a:t>
            </a:r>
          </a:p>
        </p:txBody>
      </p:sp>
    </p:spTree>
    <p:extLst>
      <p:ext uri="{BB962C8B-B14F-4D97-AF65-F5344CB8AC3E}">
        <p14:creationId xmlns:p14="http://schemas.microsoft.com/office/powerpoint/2010/main" val="3892983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flipH="1">
            <a:off x="74935" y="77252"/>
            <a:ext cx="6022539" cy="6680900"/>
            <a:chOff x="6001407" y="77252"/>
            <a:chExt cx="6085492" cy="6704548"/>
          </a:xfrm>
          <a:solidFill>
            <a:schemeClr val="accent2"/>
          </a:solidFill>
        </p:grpSpPr>
        <p:sp>
          <p:nvSpPr>
            <p:cNvPr id="7" name="Rectangle: Rounded Corners 6"/>
            <p:cNvSpPr/>
            <p:nvPr/>
          </p:nvSpPr>
          <p:spPr>
            <a:xfrm>
              <a:off x="6011918" y="84083"/>
              <a:ext cx="6074981" cy="1965434"/>
            </a:xfrm>
            <a:prstGeom prst="round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Rectangle 7"/>
            <p:cNvSpPr/>
            <p:nvPr/>
          </p:nvSpPr>
          <p:spPr>
            <a:xfrm>
              <a:off x="6022428" y="1713187"/>
              <a:ext cx="6064469"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Rounded Corners 8"/>
            <p:cNvSpPr/>
            <p:nvPr/>
          </p:nvSpPr>
          <p:spPr>
            <a:xfrm>
              <a:off x="6001407" y="4816366"/>
              <a:ext cx="6085490" cy="1965434"/>
            </a:xfrm>
            <a:prstGeom prst="round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p:cNvSpPr/>
            <p:nvPr/>
          </p:nvSpPr>
          <p:spPr>
            <a:xfrm>
              <a:off x="6001407" y="77252"/>
              <a:ext cx="3289739"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p:cNvSpPr/>
            <p:nvPr/>
          </p:nvSpPr>
          <p:spPr>
            <a:xfrm>
              <a:off x="6001407" y="3229304"/>
              <a:ext cx="3280340"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3" name="Title 1"/>
          <p:cNvSpPr txBox="1">
            <a:spLocks/>
          </p:cNvSpPr>
          <p:nvPr/>
        </p:nvSpPr>
        <p:spPr bwMode="auto">
          <a:xfrm>
            <a:off x="758757" y="1449782"/>
            <a:ext cx="4299626" cy="794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lvl1pPr algn="l" rtl="0" eaLnBrk="1" fontAlgn="base" hangingPunct="1">
              <a:spcBef>
                <a:spcPct val="0"/>
              </a:spcBef>
              <a:spcAft>
                <a:spcPct val="0"/>
              </a:spcAft>
              <a:defRPr sz="4000" kern="1200">
                <a:solidFill>
                  <a:schemeClr val="accent1">
                    <a:lumMod val="75000"/>
                  </a:schemeClr>
                </a:solidFill>
                <a:latin typeface="+mj-lt"/>
                <a:ea typeface="+mj-ea"/>
                <a:cs typeface="+mj-cs"/>
              </a:defRPr>
            </a:lvl1pPr>
            <a:lvl2pPr algn="l" rtl="0" eaLnBrk="1" fontAlgn="base" hangingPunct="1">
              <a:spcBef>
                <a:spcPct val="0"/>
              </a:spcBef>
              <a:spcAft>
                <a:spcPct val="0"/>
              </a:spcAft>
              <a:defRPr sz="4000">
                <a:solidFill>
                  <a:schemeClr val="tx2"/>
                </a:solidFill>
                <a:latin typeface="Calibri Light" panose="020F0302020204030204" pitchFamily="34" charset="0"/>
              </a:defRPr>
            </a:lvl2pPr>
            <a:lvl3pPr algn="l" rtl="0" eaLnBrk="1" fontAlgn="base" hangingPunct="1">
              <a:spcBef>
                <a:spcPct val="0"/>
              </a:spcBef>
              <a:spcAft>
                <a:spcPct val="0"/>
              </a:spcAft>
              <a:defRPr sz="4000">
                <a:solidFill>
                  <a:schemeClr val="tx2"/>
                </a:solidFill>
                <a:latin typeface="Calibri Light" panose="020F0302020204030204" pitchFamily="34" charset="0"/>
              </a:defRPr>
            </a:lvl3pPr>
            <a:lvl4pPr algn="l" rtl="0" eaLnBrk="1" fontAlgn="base" hangingPunct="1">
              <a:spcBef>
                <a:spcPct val="0"/>
              </a:spcBef>
              <a:spcAft>
                <a:spcPct val="0"/>
              </a:spcAft>
              <a:defRPr sz="4000">
                <a:solidFill>
                  <a:schemeClr val="tx2"/>
                </a:solidFill>
                <a:latin typeface="Calibri Light" panose="020F0302020204030204" pitchFamily="34" charset="0"/>
              </a:defRPr>
            </a:lvl4pPr>
            <a:lvl5pPr algn="l" rtl="0" eaLnBrk="1" fontAlgn="base" hangingPunct="1">
              <a:spcBef>
                <a:spcPct val="0"/>
              </a:spcBef>
              <a:spcAft>
                <a:spcPct val="0"/>
              </a:spcAft>
              <a:defRPr sz="4000">
                <a:solidFill>
                  <a:schemeClr val="tx2"/>
                </a:solidFill>
                <a:latin typeface="Calibri Light" panose="020F0302020204030204" pitchFamily="34" charset="0"/>
              </a:defRPr>
            </a:lvl5pPr>
            <a:lvl6pPr marL="457200" algn="l" rtl="0" eaLnBrk="1" fontAlgn="base" hangingPunct="1">
              <a:spcBef>
                <a:spcPct val="0"/>
              </a:spcBef>
              <a:spcAft>
                <a:spcPct val="0"/>
              </a:spcAft>
              <a:defRPr sz="4000">
                <a:solidFill>
                  <a:schemeClr val="tx2"/>
                </a:solidFill>
                <a:latin typeface="Franklin Gothic Book" pitchFamily="34" charset="0"/>
              </a:defRPr>
            </a:lvl6pPr>
            <a:lvl7pPr marL="914400" algn="l" rtl="0" eaLnBrk="1" fontAlgn="base" hangingPunct="1">
              <a:spcBef>
                <a:spcPct val="0"/>
              </a:spcBef>
              <a:spcAft>
                <a:spcPct val="0"/>
              </a:spcAft>
              <a:defRPr sz="4000">
                <a:solidFill>
                  <a:schemeClr val="tx2"/>
                </a:solidFill>
                <a:latin typeface="Franklin Gothic Book" pitchFamily="34" charset="0"/>
              </a:defRPr>
            </a:lvl7pPr>
            <a:lvl8pPr marL="1371600" algn="l" rtl="0" eaLnBrk="1" fontAlgn="base" hangingPunct="1">
              <a:spcBef>
                <a:spcPct val="0"/>
              </a:spcBef>
              <a:spcAft>
                <a:spcPct val="0"/>
              </a:spcAft>
              <a:defRPr sz="4000">
                <a:solidFill>
                  <a:schemeClr val="tx2"/>
                </a:solidFill>
                <a:latin typeface="Franklin Gothic Book" pitchFamily="34" charset="0"/>
              </a:defRPr>
            </a:lvl8pPr>
            <a:lvl9pPr marL="1828800" algn="l" rtl="0" eaLnBrk="1" fontAlgn="base" hangingPunct="1">
              <a:spcBef>
                <a:spcPct val="0"/>
              </a:spcBef>
              <a:spcAft>
                <a:spcPct val="0"/>
              </a:spcAft>
              <a:defRPr sz="4000">
                <a:solidFill>
                  <a:schemeClr val="tx2"/>
                </a:solidFill>
                <a:latin typeface="Franklin Gothic Book"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N" sz="4000" b="1" i="0" u="none" strike="noStrike" kern="1200" cap="none" spc="0" normalizeH="0" baseline="0" noProof="0" dirty="0">
                <a:ln>
                  <a:noFill/>
                </a:ln>
                <a:solidFill>
                  <a:prstClr val="white"/>
                </a:solidFill>
                <a:effectLst/>
                <a:uLnTx/>
                <a:uFillTx/>
                <a:latin typeface="Calibri Light" panose="020F0302020204030204"/>
                <a:ea typeface="+mj-ea"/>
                <a:cs typeface="+mj-cs"/>
              </a:rPr>
              <a:t>Voltage Comparator</a:t>
            </a:r>
          </a:p>
        </p:txBody>
      </p:sp>
      <p:sp>
        <p:nvSpPr>
          <p:cNvPr id="16" name="Footer Placeholder 3"/>
          <p:cNvSpPr>
            <a:spLocks noGrp="1"/>
          </p:cNvSpPr>
          <p:nvPr>
            <p:ph type="ftr" sz="quarter" idx="10"/>
          </p:nvPr>
        </p:nvSpPr>
        <p:spPr>
          <a:xfrm>
            <a:off x="156308" y="6400800"/>
            <a:ext cx="5283200" cy="4572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Calibri" pitchFamily="34" charset="0"/>
                <a:ea typeface="+mn-ea"/>
                <a:cs typeface="+mn-cs"/>
              </a:rPr>
              <a:t>© SigmaWay LLC, 2018</a:t>
            </a:r>
          </a:p>
        </p:txBody>
      </p:sp>
      <p:sp>
        <p:nvSpPr>
          <p:cNvPr id="17" name="Content Placeholder 2"/>
          <p:cNvSpPr>
            <a:spLocks noGrp="1"/>
          </p:cNvSpPr>
          <p:nvPr>
            <p:ph sz="quarter" idx="1"/>
          </p:nvPr>
        </p:nvSpPr>
        <p:spPr>
          <a:xfrm>
            <a:off x="567482" y="3011470"/>
            <a:ext cx="5037444" cy="1283033"/>
          </a:xfrm>
        </p:spPr>
        <p:txBody>
          <a:bodyPr/>
          <a:lstStyle/>
          <a:p>
            <a:r>
              <a:rPr lang="en-IN" sz="1800" dirty="0">
                <a:solidFill>
                  <a:schemeClr val="bg1"/>
                </a:solidFill>
              </a:rPr>
              <a:t> A comparator is a device which compares two voltages or currents and switches its output to indicate which is larger.</a:t>
            </a:r>
          </a:p>
          <a:p>
            <a:r>
              <a:rPr lang="en-IN" sz="1800" dirty="0">
                <a:solidFill>
                  <a:schemeClr val="bg1"/>
                </a:solidFill>
              </a:rPr>
              <a:t>Comparator is On-Amp.</a:t>
            </a:r>
          </a:p>
          <a:p>
            <a:endParaRPr lang="en-IN" sz="1800" dirty="0">
              <a:solidFill>
                <a:schemeClr val="bg1"/>
              </a:solidFill>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9548" t="19008" r="10706" b="18297"/>
          <a:stretch/>
        </p:blipFill>
        <p:spPr>
          <a:xfrm>
            <a:off x="6309251" y="1327587"/>
            <a:ext cx="5468925" cy="4299626"/>
          </a:xfrm>
          <a:prstGeom prst="rect">
            <a:avLst/>
          </a:prstGeom>
        </p:spPr>
      </p:pic>
    </p:spTree>
    <p:extLst>
      <p:ext uri="{BB962C8B-B14F-4D97-AF65-F5344CB8AC3E}">
        <p14:creationId xmlns:p14="http://schemas.microsoft.com/office/powerpoint/2010/main" val="1157628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flipH="1">
            <a:off x="74935" y="77252"/>
            <a:ext cx="6022539" cy="6680900"/>
            <a:chOff x="6001407" y="77252"/>
            <a:chExt cx="6085492" cy="6704548"/>
          </a:xfrm>
          <a:solidFill>
            <a:schemeClr val="accent2"/>
          </a:solidFill>
        </p:grpSpPr>
        <p:sp>
          <p:nvSpPr>
            <p:cNvPr id="7" name="Rectangle: Rounded Corners 6"/>
            <p:cNvSpPr/>
            <p:nvPr/>
          </p:nvSpPr>
          <p:spPr>
            <a:xfrm>
              <a:off x="6011918" y="84083"/>
              <a:ext cx="6074981" cy="1965434"/>
            </a:xfrm>
            <a:prstGeom prst="round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Rectangle 7"/>
            <p:cNvSpPr/>
            <p:nvPr/>
          </p:nvSpPr>
          <p:spPr>
            <a:xfrm>
              <a:off x="6022428" y="1713187"/>
              <a:ext cx="6064469"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Rounded Corners 8"/>
            <p:cNvSpPr/>
            <p:nvPr/>
          </p:nvSpPr>
          <p:spPr>
            <a:xfrm>
              <a:off x="6001407" y="4816366"/>
              <a:ext cx="6085490" cy="1965434"/>
            </a:xfrm>
            <a:prstGeom prst="round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p:cNvSpPr/>
            <p:nvPr/>
          </p:nvSpPr>
          <p:spPr>
            <a:xfrm>
              <a:off x="6001407" y="77252"/>
              <a:ext cx="3289739"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p:cNvSpPr/>
            <p:nvPr/>
          </p:nvSpPr>
          <p:spPr>
            <a:xfrm>
              <a:off x="6001407" y="3229304"/>
              <a:ext cx="3280340"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3" name="Title 1"/>
          <p:cNvSpPr txBox="1">
            <a:spLocks/>
          </p:cNvSpPr>
          <p:nvPr/>
        </p:nvSpPr>
        <p:spPr bwMode="auto">
          <a:xfrm>
            <a:off x="925990" y="3079946"/>
            <a:ext cx="4299626" cy="794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lvl1pPr algn="l" rtl="0" eaLnBrk="1" fontAlgn="base" hangingPunct="1">
              <a:spcBef>
                <a:spcPct val="0"/>
              </a:spcBef>
              <a:spcAft>
                <a:spcPct val="0"/>
              </a:spcAft>
              <a:defRPr sz="4000" kern="1200">
                <a:solidFill>
                  <a:schemeClr val="accent1">
                    <a:lumMod val="75000"/>
                  </a:schemeClr>
                </a:solidFill>
                <a:latin typeface="+mj-lt"/>
                <a:ea typeface="+mj-ea"/>
                <a:cs typeface="+mj-cs"/>
              </a:defRPr>
            </a:lvl1pPr>
            <a:lvl2pPr algn="l" rtl="0" eaLnBrk="1" fontAlgn="base" hangingPunct="1">
              <a:spcBef>
                <a:spcPct val="0"/>
              </a:spcBef>
              <a:spcAft>
                <a:spcPct val="0"/>
              </a:spcAft>
              <a:defRPr sz="4000">
                <a:solidFill>
                  <a:schemeClr val="tx2"/>
                </a:solidFill>
                <a:latin typeface="Calibri Light" panose="020F0302020204030204" pitchFamily="34" charset="0"/>
              </a:defRPr>
            </a:lvl2pPr>
            <a:lvl3pPr algn="l" rtl="0" eaLnBrk="1" fontAlgn="base" hangingPunct="1">
              <a:spcBef>
                <a:spcPct val="0"/>
              </a:spcBef>
              <a:spcAft>
                <a:spcPct val="0"/>
              </a:spcAft>
              <a:defRPr sz="4000">
                <a:solidFill>
                  <a:schemeClr val="tx2"/>
                </a:solidFill>
                <a:latin typeface="Calibri Light" panose="020F0302020204030204" pitchFamily="34" charset="0"/>
              </a:defRPr>
            </a:lvl3pPr>
            <a:lvl4pPr algn="l" rtl="0" eaLnBrk="1" fontAlgn="base" hangingPunct="1">
              <a:spcBef>
                <a:spcPct val="0"/>
              </a:spcBef>
              <a:spcAft>
                <a:spcPct val="0"/>
              </a:spcAft>
              <a:defRPr sz="4000">
                <a:solidFill>
                  <a:schemeClr val="tx2"/>
                </a:solidFill>
                <a:latin typeface="Calibri Light" panose="020F0302020204030204" pitchFamily="34" charset="0"/>
              </a:defRPr>
            </a:lvl4pPr>
            <a:lvl5pPr algn="l" rtl="0" eaLnBrk="1" fontAlgn="base" hangingPunct="1">
              <a:spcBef>
                <a:spcPct val="0"/>
              </a:spcBef>
              <a:spcAft>
                <a:spcPct val="0"/>
              </a:spcAft>
              <a:defRPr sz="4000">
                <a:solidFill>
                  <a:schemeClr val="tx2"/>
                </a:solidFill>
                <a:latin typeface="Calibri Light" panose="020F0302020204030204" pitchFamily="34" charset="0"/>
              </a:defRPr>
            </a:lvl5pPr>
            <a:lvl6pPr marL="457200" algn="l" rtl="0" eaLnBrk="1" fontAlgn="base" hangingPunct="1">
              <a:spcBef>
                <a:spcPct val="0"/>
              </a:spcBef>
              <a:spcAft>
                <a:spcPct val="0"/>
              </a:spcAft>
              <a:defRPr sz="4000">
                <a:solidFill>
                  <a:schemeClr val="tx2"/>
                </a:solidFill>
                <a:latin typeface="Franklin Gothic Book" pitchFamily="34" charset="0"/>
              </a:defRPr>
            </a:lvl6pPr>
            <a:lvl7pPr marL="914400" algn="l" rtl="0" eaLnBrk="1" fontAlgn="base" hangingPunct="1">
              <a:spcBef>
                <a:spcPct val="0"/>
              </a:spcBef>
              <a:spcAft>
                <a:spcPct val="0"/>
              </a:spcAft>
              <a:defRPr sz="4000">
                <a:solidFill>
                  <a:schemeClr val="tx2"/>
                </a:solidFill>
                <a:latin typeface="Franklin Gothic Book" pitchFamily="34" charset="0"/>
              </a:defRPr>
            </a:lvl7pPr>
            <a:lvl8pPr marL="1371600" algn="l" rtl="0" eaLnBrk="1" fontAlgn="base" hangingPunct="1">
              <a:spcBef>
                <a:spcPct val="0"/>
              </a:spcBef>
              <a:spcAft>
                <a:spcPct val="0"/>
              </a:spcAft>
              <a:defRPr sz="4000">
                <a:solidFill>
                  <a:schemeClr val="tx2"/>
                </a:solidFill>
                <a:latin typeface="Franklin Gothic Book" pitchFamily="34" charset="0"/>
              </a:defRPr>
            </a:lvl8pPr>
            <a:lvl9pPr marL="1828800" algn="l" rtl="0" eaLnBrk="1" fontAlgn="base" hangingPunct="1">
              <a:spcBef>
                <a:spcPct val="0"/>
              </a:spcBef>
              <a:spcAft>
                <a:spcPct val="0"/>
              </a:spcAft>
              <a:defRPr sz="4000">
                <a:solidFill>
                  <a:schemeClr val="tx2"/>
                </a:solidFill>
                <a:latin typeface="Franklin Gothic Book"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N" sz="4000" b="1" i="0" u="none" strike="noStrike" kern="1200" cap="none" spc="0" normalizeH="0" baseline="0" noProof="0" dirty="0">
                <a:ln>
                  <a:noFill/>
                </a:ln>
                <a:solidFill>
                  <a:prstClr val="white"/>
                </a:solidFill>
                <a:effectLst/>
                <a:uLnTx/>
                <a:uFillTx/>
                <a:latin typeface="Calibri Light" panose="020F0302020204030204"/>
                <a:ea typeface="+mj-ea"/>
                <a:cs typeface="+mj-cs"/>
              </a:rPr>
              <a:t>Pin Diagram</a:t>
            </a:r>
          </a:p>
        </p:txBody>
      </p:sp>
      <p:sp>
        <p:nvSpPr>
          <p:cNvPr id="16" name="Footer Placeholder 3"/>
          <p:cNvSpPr>
            <a:spLocks noGrp="1"/>
          </p:cNvSpPr>
          <p:nvPr>
            <p:ph type="ftr" sz="quarter" idx="10"/>
          </p:nvPr>
        </p:nvSpPr>
        <p:spPr>
          <a:xfrm>
            <a:off x="156308" y="6400800"/>
            <a:ext cx="5283200" cy="4572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Calibri" pitchFamily="34" charset="0"/>
                <a:ea typeface="+mn-ea"/>
                <a:cs typeface="+mn-cs"/>
              </a:rPr>
              <a:t>© SigmaWay LLC, 2018</a:t>
            </a: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2654" y="1368774"/>
            <a:ext cx="4991008" cy="4217251"/>
          </a:xfrm>
          <a:prstGeom prst="rect">
            <a:avLst/>
          </a:prstGeom>
        </p:spPr>
      </p:pic>
    </p:spTree>
    <p:extLst>
      <p:ext uri="{BB962C8B-B14F-4D97-AF65-F5344CB8AC3E}">
        <p14:creationId xmlns:p14="http://schemas.microsoft.com/office/powerpoint/2010/main" val="2851886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flipH="1">
            <a:off x="74935" y="77252"/>
            <a:ext cx="6022539" cy="6680900"/>
            <a:chOff x="6001407" y="77252"/>
            <a:chExt cx="6085492" cy="6704548"/>
          </a:xfrm>
          <a:solidFill>
            <a:schemeClr val="accent2"/>
          </a:solidFill>
        </p:grpSpPr>
        <p:sp>
          <p:nvSpPr>
            <p:cNvPr id="7" name="Rectangle: Rounded Corners 6"/>
            <p:cNvSpPr/>
            <p:nvPr/>
          </p:nvSpPr>
          <p:spPr>
            <a:xfrm>
              <a:off x="6011918" y="84083"/>
              <a:ext cx="6074981" cy="1965434"/>
            </a:xfrm>
            <a:prstGeom prst="round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Rectangle 7"/>
            <p:cNvSpPr/>
            <p:nvPr/>
          </p:nvSpPr>
          <p:spPr>
            <a:xfrm>
              <a:off x="6022428" y="1713187"/>
              <a:ext cx="6064469"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Rounded Corners 8"/>
            <p:cNvSpPr/>
            <p:nvPr/>
          </p:nvSpPr>
          <p:spPr>
            <a:xfrm>
              <a:off x="6001407" y="4816366"/>
              <a:ext cx="6085490" cy="1965434"/>
            </a:xfrm>
            <a:prstGeom prst="round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p:cNvSpPr/>
            <p:nvPr/>
          </p:nvSpPr>
          <p:spPr>
            <a:xfrm>
              <a:off x="6001407" y="77252"/>
              <a:ext cx="3289739"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p:cNvSpPr/>
            <p:nvPr/>
          </p:nvSpPr>
          <p:spPr>
            <a:xfrm>
              <a:off x="6001407" y="3229304"/>
              <a:ext cx="3280340"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3" name="Title 1"/>
          <p:cNvSpPr txBox="1">
            <a:spLocks/>
          </p:cNvSpPr>
          <p:nvPr/>
        </p:nvSpPr>
        <p:spPr bwMode="auto">
          <a:xfrm>
            <a:off x="925990" y="3079946"/>
            <a:ext cx="4299626" cy="794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lvl1pPr algn="l" rtl="0" eaLnBrk="1" fontAlgn="base" hangingPunct="1">
              <a:spcBef>
                <a:spcPct val="0"/>
              </a:spcBef>
              <a:spcAft>
                <a:spcPct val="0"/>
              </a:spcAft>
              <a:defRPr sz="4000" kern="1200">
                <a:solidFill>
                  <a:schemeClr val="accent1">
                    <a:lumMod val="75000"/>
                  </a:schemeClr>
                </a:solidFill>
                <a:latin typeface="+mj-lt"/>
                <a:ea typeface="+mj-ea"/>
                <a:cs typeface="+mj-cs"/>
              </a:defRPr>
            </a:lvl1pPr>
            <a:lvl2pPr algn="l" rtl="0" eaLnBrk="1" fontAlgn="base" hangingPunct="1">
              <a:spcBef>
                <a:spcPct val="0"/>
              </a:spcBef>
              <a:spcAft>
                <a:spcPct val="0"/>
              </a:spcAft>
              <a:defRPr sz="4000">
                <a:solidFill>
                  <a:schemeClr val="tx2"/>
                </a:solidFill>
                <a:latin typeface="Calibri Light" panose="020F0302020204030204" pitchFamily="34" charset="0"/>
              </a:defRPr>
            </a:lvl2pPr>
            <a:lvl3pPr algn="l" rtl="0" eaLnBrk="1" fontAlgn="base" hangingPunct="1">
              <a:spcBef>
                <a:spcPct val="0"/>
              </a:spcBef>
              <a:spcAft>
                <a:spcPct val="0"/>
              </a:spcAft>
              <a:defRPr sz="4000">
                <a:solidFill>
                  <a:schemeClr val="tx2"/>
                </a:solidFill>
                <a:latin typeface="Calibri Light" panose="020F0302020204030204" pitchFamily="34" charset="0"/>
              </a:defRPr>
            </a:lvl3pPr>
            <a:lvl4pPr algn="l" rtl="0" eaLnBrk="1" fontAlgn="base" hangingPunct="1">
              <a:spcBef>
                <a:spcPct val="0"/>
              </a:spcBef>
              <a:spcAft>
                <a:spcPct val="0"/>
              </a:spcAft>
              <a:defRPr sz="4000">
                <a:solidFill>
                  <a:schemeClr val="tx2"/>
                </a:solidFill>
                <a:latin typeface="Calibri Light" panose="020F0302020204030204" pitchFamily="34" charset="0"/>
              </a:defRPr>
            </a:lvl4pPr>
            <a:lvl5pPr algn="l" rtl="0" eaLnBrk="1" fontAlgn="base" hangingPunct="1">
              <a:spcBef>
                <a:spcPct val="0"/>
              </a:spcBef>
              <a:spcAft>
                <a:spcPct val="0"/>
              </a:spcAft>
              <a:defRPr sz="4000">
                <a:solidFill>
                  <a:schemeClr val="tx2"/>
                </a:solidFill>
                <a:latin typeface="Calibri Light" panose="020F0302020204030204" pitchFamily="34" charset="0"/>
              </a:defRPr>
            </a:lvl5pPr>
            <a:lvl6pPr marL="457200" algn="l" rtl="0" eaLnBrk="1" fontAlgn="base" hangingPunct="1">
              <a:spcBef>
                <a:spcPct val="0"/>
              </a:spcBef>
              <a:spcAft>
                <a:spcPct val="0"/>
              </a:spcAft>
              <a:defRPr sz="4000">
                <a:solidFill>
                  <a:schemeClr val="tx2"/>
                </a:solidFill>
                <a:latin typeface="Franklin Gothic Book" pitchFamily="34" charset="0"/>
              </a:defRPr>
            </a:lvl6pPr>
            <a:lvl7pPr marL="914400" algn="l" rtl="0" eaLnBrk="1" fontAlgn="base" hangingPunct="1">
              <a:spcBef>
                <a:spcPct val="0"/>
              </a:spcBef>
              <a:spcAft>
                <a:spcPct val="0"/>
              </a:spcAft>
              <a:defRPr sz="4000">
                <a:solidFill>
                  <a:schemeClr val="tx2"/>
                </a:solidFill>
                <a:latin typeface="Franklin Gothic Book" pitchFamily="34" charset="0"/>
              </a:defRPr>
            </a:lvl7pPr>
            <a:lvl8pPr marL="1371600" algn="l" rtl="0" eaLnBrk="1" fontAlgn="base" hangingPunct="1">
              <a:spcBef>
                <a:spcPct val="0"/>
              </a:spcBef>
              <a:spcAft>
                <a:spcPct val="0"/>
              </a:spcAft>
              <a:defRPr sz="4000">
                <a:solidFill>
                  <a:schemeClr val="tx2"/>
                </a:solidFill>
                <a:latin typeface="Franklin Gothic Book" pitchFamily="34" charset="0"/>
              </a:defRPr>
            </a:lvl8pPr>
            <a:lvl9pPr marL="1828800" algn="l" rtl="0" eaLnBrk="1" fontAlgn="base" hangingPunct="1">
              <a:spcBef>
                <a:spcPct val="0"/>
              </a:spcBef>
              <a:spcAft>
                <a:spcPct val="0"/>
              </a:spcAft>
              <a:defRPr sz="4000">
                <a:solidFill>
                  <a:schemeClr val="tx2"/>
                </a:solidFill>
                <a:latin typeface="Franklin Gothic Book"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N" sz="4000" b="1" i="0" u="none" strike="noStrike" kern="1200" cap="none" spc="0" normalizeH="0" baseline="0" noProof="0" dirty="0">
                <a:ln>
                  <a:noFill/>
                </a:ln>
                <a:solidFill>
                  <a:prstClr val="white"/>
                </a:solidFill>
                <a:effectLst/>
                <a:uLnTx/>
                <a:uFillTx/>
                <a:latin typeface="Calibri Light" panose="020F0302020204030204"/>
                <a:ea typeface="+mj-ea"/>
                <a:cs typeface="+mj-cs"/>
              </a:rPr>
              <a:t>Circuit Diagram</a:t>
            </a:r>
          </a:p>
        </p:txBody>
      </p:sp>
      <p:sp>
        <p:nvSpPr>
          <p:cNvPr id="16" name="Footer Placeholder 3"/>
          <p:cNvSpPr>
            <a:spLocks noGrp="1"/>
          </p:cNvSpPr>
          <p:nvPr>
            <p:ph type="ftr" sz="quarter" idx="10"/>
          </p:nvPr>
        </p:nvSpPr>
        <p:spPr>
          <a:xfrm>
            <a:off x="156308" y="6400800"/>
            <a:ext cx="5283200" cy="4572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Calibri" pitchFamily="34" charset="0"/>
                <a:ea typeface="+mn-ea"/>
                <a:cs typeface="+mn-cs"/>
              </a:rPr>
              <a:t>© SigmaWay LLC, 2018</a:t>
            </a:r>
          </a:p>
        </p:txBody>
      </p:sp>
      <p:pic>
        <p:nvPicPr>
          <p:cNvPr id="14" name="Picture 2" descr="C:\Users\Administrator19\Desktop\Sensor Schematic.jpg"/>
          <p:cNvPicPr>
            <a:picLocks noChangeAspect="1" noChangeArrowheads="1"/>
          </p:cNvPicPr>
          <p:nvPr/>
        </p:nvPicPr>
        <p:blipFill>
          <a:blip r:embed="rId2"/>
          <a:srcRect/>
          <a:stretch>
            <a:fillRect/>
          </a:stretch>
        </p:blipFill>
        <p:spPr bwMode="auto">
          <a:xfrm rot="16200000" flipH="1" flipV="1">
            <a:off x="6137476" y="1899261"/>
            <a:ext cx="5890137" cy="3435914"/>
          </a:xfrm>
          <a:prstGeom prst="rect">
            <a:avLst/>
          </a:prstGeom>
          <a:noFill/>
          <a:ln w="9525">
            <a:noFill/>
            <a:miter lim="800000"/>
            <a:headEnd/>
            <a:tailEnd/>
          </a:ln>
        </p:spPr>
      </p:pic>
    </p:spTree>
    <p:extLst>
      <p:ext uri="{BB962C8B-B14F-4D97-AF65-F5344CB8AC3E}">
        <p14:creationId xmlns:p14="http://schemas.microsoft.com/office/powerpoint/2010/main" val="28748099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Equity">
  <a:themeElements>
    <a:clrScheme name="Custom 16">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009DD9"/>
      </a:hlink>
      <a:folHlink>
        <a:srgbClr val="85DFD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extLst>
    <a:ext uri="{05A4C25C-085E-4340-85A3-A5531E510DB2}">
      <thm15:themeFamily xmlns:thm15="http://schemas.microsoft.com/office/thememl/2012/main" name="Sigmaway Template" id="{2B7B21A5-3D2C-4E2D-9B4B-9F7D4D0D376D}" vid="{40C35F41-401F-47CD-B733-167DD98371C2}"/>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865</Words>
  <Application>Microsoft Office PowerPoint</Application>
  <PresentationFormat>Widescreen</PresentationFormat>
  <Paragraphs>137</Paragraphs>
  <Slides>19</Slides>
  <Notes>0</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19</vt:i4>
      </vt:variant>
    </vt:vector>
  </HeadingPairs>
  <TitlesOfParts>
    <vt:vector size="27" baseType="lpstr">
      <vt:lpstr>Arial</vt:lpstr>
      <vt:lpstr>Calibri</vt:lpstr>
      <vt:lpstr>Calibri Light</vt:lpstr>
      <vt:lpstr>Franklin Gothic Book</vt:lpstr>
      <vt:lpstr>Wingdings 2</vt:lpstr>
      <vt:lpstr>1_Equity</vt:lpstr>
      <vt:lpstr>Office Theme</vt:lpstr>
      <vt:lpstr>Document</vt:lpstr>
      <vt:lpstr> Wi-Fi enabled Edge Avoiding Robot </vt:lpstr>
      <vt:lpstr>Contents</vt:lpstr>
      <vt:lpstr>   Edge Avoiding Robot</vt:lpstr>
      <vt:lpstr>Hardware requirements</vt:lpstr>
      <vt:lpstr>Description</vt:lpstr>
      <vt:lpstr>PowerPoint Presentation</vt:lpstr>
      <vt:lpstr>PowerPoint Presentation</vt:lpstr>
      <vt:lpstr>PowerPoint Presentation</vt:lpstr>
      <vt:lpstr>PowerPoint Presentation</vt:lpstr>
      <vt:lpstr>PowerPoint Presentation</vt:lpstr>
      <vt:lpstr>Edge Avoider</vt:lpstr>
      <vt:lpstr>Connecting ESP8266 to Local XAMPP server</vt:lpstr>
      <vt:lpstr>PowerPoint Presentation</vt:lpstr>
      <vt:lpstr>PowerPoint Presentation</vt:lpstr>
      <vt:lpstr>PowerPoint Presentation</vt:lpstr>
      <vt:lpstr>PowerPoint Presentation</vt:lpstr>
      <vt:lpstr>Setup connection with  database</vt:lpstr>
      <vt:lpstr>Final Setup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Wi-Fi enabled Obstacle Avoiding Robot </dc:title>
  <dc:creator>Rohit Kumar</dc:creator>
  <cp:lastModifiedBy>Rohit Kumar</cp:lastModifiedBy>
  <cp:revision>6</cp:revision>
  <dcterms:created xsi:type="dcterms:W3CDTF">2018-06-07T08:02:30Z</dcterms:created>
  <dcterms:modified xsi:type="dcterms:W3CDTF">2018-06-07T08:23:39Z</dcterms:modified>
</cp:coreProperties>
</file>