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80" r:id="rId3"/>
    <p:sldId id="292" r:id="rId4"/>
    <p:sldId id="258" r:id="rId5"/>
    <p:sldId id="289" r:id="rId6"/>
    <p:sldId id="283" r:id="rId7"/>
    <p:sldId id="285" r:id="rId8"/>
    <p:sldId id="291" r:id="rId9"/>
    <p:sldId id="286" r:id="rId10"/>
    <p:sldId id="290" r:id="rId11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9"/>
    <a:srgbClr val="10C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 autoAdjust="0"/>
    <p:restoredTop sz="95468" autoAdjust="0"/>
  </p:normalViewPr>
  <p:slideViewPr>
    <p:cSldViewPr snapToGrid="0">
      <p:cViewPr varScale="1">
        <p:scale>
          <a:sx n="68" d="100"/>
          <a:sy n="6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15E9-B6BC-4DA8-B05B-810B210F4AFF}" type="datetimeFigureOut">
              <a:rPr lang="en-US" smtClean="0"/>
              <a:t>05-Apr-18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B2BB5-352B-49DE-ABB2-ED7C47A6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B2BB5-352B-49DE-ABB2-ED7C47A6E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2"/>
          <p:cNvSpPr/>
          <p:nvPr/>
        </p:nvSpPr>
        <p:spPr>
          <a:xfrm>
            <a:off x="87924" y="69850"/>
            <a:ext cx="12016154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84016" y="1449389"/>
            <a:ext cx="12027877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84016" y="1397000"/>
            <a:ext cx="12027877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0"/>
          <p:cNvSpPr/>
          <p:nvPr/>
        </p:nvSpPr>
        <p:spPr>
          <a:xfrm>
            <a:off x="84016" y="2976564"/>
            <a:ext cx="12027877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4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55FAC9A-A197-4288-8639-82F7D9A64B0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4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C6C7815-5993-468E-ACAE-273E5D0DC170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28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13594" y="1447800"/>
            <a:ext cx="10550769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8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9"/>
          <p:cNvSpPr/>
          <p:nvPr/>
        </p:nvSpPr>
        <p:spPr>
          <a:xfrm>
            <a:off x="87084" y="69759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 flipV="1">
            <a:off x="91831" y="2376489"/>
            <a:ext cx="1201810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91831" y="2341564"/>
            <a:ext cx="1201810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8"/>
          <p:cNvSpPr/>
          <p:nvPr/>
        </p:nvSpPr>
        <p:spPr>
          <a:xfrm>
            <a:off x="91831" y="2468564"/>
            <a:ext cx="12018107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0C88CE5-65FD-4F52-A2A0-10AB2D6D3CA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0176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4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1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3C96B9F6-7DF8-4956-8D47-CE415CCF0E3C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1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1074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1339" y="274638"/>
            <a:ext cx="1036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D0A1E622-F621-4169-9C00-9F5E409EEAB8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4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255E1D3-AF80-471B-8099-E73584F44DB9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76200"/>
            <a:ext cx="103632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0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F0B9825-1787-4FE5-8BB2-39E8A5A1D6A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4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ounded Rectangle 8"/>
          <p:cNvSpPr/>
          <p:nvPr/>
        </p:nvSpPr>
        <p:spPr>
          <a:xfrm>
            <a:off x="85970" y="6985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A7BF3028-05AB-4493-92D5-8228FA5FE86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74" y="76200"/>
            <a:ext cx="10363200" cy="71755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1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91832" y="4683126"/>
            <a:ext cx="12008338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832" y="4649789"/>
            <a:ext cx="12008338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32" y="4773613"/>
            <a:ext cx="12008338" cy="4921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6DA69549-777D-4A00-B024-FF079182F0F1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0" y="66679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SigmaWay LLC</a:t>
            </a:r>
          </a:p>
        </p:txBody>
      </p:sp>
    </p:spTree>
    <p:extLst>
      <p:ext uri="{BB962C8B-B14F-4D97-AF65-F5344CB8AC3E}">
        <p14:creationId xmlns:p14="http://schemas.microsoft.com/office/powerpoint/2010/main" val="9920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970" y="7620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1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8F814726-D194-4967-A03D-90EF3CA34C2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56308" y="6553200"/>
            <a:ext cx="52832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© SigmaWay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0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Arduino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28900" y="4939317"/>
            <a:ext cx="69342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Module</a:t>
            </a:r>
          </a:p>
          <a:p>
            <a:pPr eaLnBrk="1" hangingPunct="1">
              <a:defRPr/>
            </a:pPr>
            <a:r>
              <a:rPr lang="en-US" sz="2400" dirty="0"/>
              <a:t>Rohit Kumar</a:t>
            </a:r>
          </a:p>
          <a:p>
            <a:pPr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000" y="6443663"/>
            <a:ext cx="1473200" cy="457200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SigmaWay LLC,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70" y="3453054"/>
            <a:ext cx="4965614" cy="11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25638" y="952501"/>
            <a:ext cx="8420100" cy="1362075"/>
          </a:xfrm>
        </p:spPr>
        <p:txBody>
          <a:bodyPr/>
          <a:lstStyle/>
          <a:p>
            <a:pPr eaLnBrk="1" hangingPunct="1"/>
            <a:r>
              <a:rPr lang="en-US" altLang="en-US"/>
              <a:t>Thank You 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3031414"/>
            <a:ext cx="8420100" cy="3232752"/>
          </a:xfrm>
        </p:spPr>
        <p:txBody>
          <a:bodyPr numCol="2">
            <a:norm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Nitin Sinha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nitin.sinha@goSigmaWay.com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+1 727-394-4375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+91 7838188809</a:t>
            </a:r>
          </a:p>
          <a:p>
            <a:pPr eaLnBrk="1" hangingPunct="1">
              <a:defRPr/>
            </a:pPr>
            <a:endParaRPr lang="en-US" sz="1800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Debjani Mitra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debjani.mitra@goSigmaWay.com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+1 952-583-3449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+91 9339555636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Rohit Kumar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rohit.kumar@sigmaway.us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+91 7982577830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2060"/>
                </a:solidFill>
              </a:rPr>
              <a:t>+</a:t>
            </a:r>
            <a:r>
              <a:rPr lang="en-US" sz="1800">
                <a:solidFill>
                  <a:srgbClr val="002060"/>
                </a:solidFill>
              </a:rPr>
              <a:t>91 7838021754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0725" name="Footer Placeholder 1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</a:rPr>
              <a:t>© SigmaWay LLC, 2018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839309" y="2540721"/>
            <a:ext cx="4969697" cy="41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65909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3" name="Rectangle: Rounded Corners 2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504" y="3007100"/>
            <a:ext cx="2683127" cy="56356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0533100"/>
              </p:ext>
            </p:extLst>
          </p:nvPr>
        </p:nvGraphicFramePr>
        <p:xfrm>
          <a:off x="6548691" y="2327185"/>
          <a:ext cx="5212385" cy="1402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0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2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itchFamily="34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itchFamily="34" charset="0"/>
                        </a:rPr>
                        <a:t>Page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</a:rPr>
                        <a:t>Arduino Uno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Arduino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Arduino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9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0EFB-20D9-4241-970F-5B3CD44A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Specifications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3BF7D0-C7E9-4F59-8D45-3E2D769EFFB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6420476"/>
              </p:ext>
            </p:extLst>
          </p:nvPr>
        </p:nvGraphicFramePr>
        <p:xfrm>
          <a:off x="522528" y="1026160"/>
          <a:ext cx="10550526" cy="288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263">
                  <a:extLst>
                    <a:ext uri="{9D8B030D-6E8A-4147-A177-3AD203B41FA5}">
                      <a16:colId xmlns:a16="http://schemas.microsoft.com/office/drawing/2014/main" val="20013474"/>
                    </a:ext>
                  </a:extLst>
                </a:gridCol>
                <a:gridCol w="5275263">
                  <a:extLst>
                    <a:ext uri="{9D8B030D-6E8A-4147-A177-3AD203B41FA5}">
                      <a16:colId xmlns:a16="http://schemas.microsoft.com/office/drawing/2014/main" val="1300630815"/>
                    </a:ext>
                  </a:extLst>
                </a:gridCol>
              </a:tblGrid>
              <a:tr h="48162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ATmega328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3196"/>
                  </a:ext>
                </a:extLst>
              </a:tr>
              <a:tr h="48162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Operating Voltage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04687"/>
                  </a:ext>
                </a:extLst>
              </a:tr>
              <a:tr h="48162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I/O Pins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(of which 6 provide PWM output)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69949"/>
                  </a:ext>
                </a:extLst>
              </a:tr>
              <a:tr h="48162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Analog Input Pins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68539"/>
                  </a:ext>
                </a:extLst>
              </a:tr>
              <a:tr h="481623"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 Current per I/O Pin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6730"/>
                  </a:ext>
                </a:extLst>
              </a:tr>
              <a:tr h="48162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 Current for 3.3V Pin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 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907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5E9AC-2914-4E02-8FEA-048EEEF54F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SigmaWay LLC, 2018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A14438-A6DD-414C-B59E-27D30C6E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02186"/>
              </p:ext>
            </p:extLst>
          </p:nvPr>
        </p:nvGraphicFramePr>
        <p:xfrm>
          <a:off x="530706" y="3915896"/>
          <a:ext cx="10542348" cy="172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174">
                  <a:extLst>
                    <a:ext uri="{9D8B030D-6E8A-4147-A177-3AD203B41FA5}">
                      <a16:colId xmlns:a16="http://schemas.microsoft.com/office/drawing/2014/main" val="3835658983"/>
                    </a:ext>
                  </a:extLst>
                </a:gridCol>
                <a:gridCol w="5271174">
                  <a:extLst>
                    <a:ext uri="{9D8B030D-6E8A-4147-A177-3AD203B41FA5}">
                      <a16:colId xmlns:a16="http://schemas.microsoft.com/office/drawing/2014/main" val="1537010109"/>
                    </a:ext>
                  </a:extLst>
                </a:gridCol>
              </a:tblGrid>
              <a:tr h="43199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 Memory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 KB of which 0.5 KB used by bootloader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21796"/>
                  </a:ext>
                </a:extLst>
              </a:tr>
              <a:tr h="43199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1397"/>
                  </a:ext>
                </a:extLst>
              </a:tr>
              <a:tr h="43199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KB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44049"/>
                  </a:ext>
                </a:extLst>
              </a:tr>
              <a:tr h="431996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Clock Speed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MHz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65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3" name="Rectangle: Rounded Corners 2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289" y="204265"/>
            <a:ext cx="2534291" cy="56356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5855253" y="191967"/>
            <a:ext cx="268312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249355" y="824631"/>
            <a:ext cx="5248499" cy="55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1. Power USB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2. Power (Barrel Jack)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3. Voltage Regulator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4. Crystal Oscillator</a:t>
            </a:r>
          </a:p>
          <a:p>
            <a:pPr marL="0" indent="0">
              <a:buNone/>
            </a:pPr>
            <a:r>
              <a:rPr lang="en-US" sz="1800" dirty="0"/>
              <a:t>5,17. Arduino Reset</a:t>
            </a:r>
          </a:p>
          <a:p>
            <a:pPr marL="0" indent="0">
              <a:buNone/>
            </a:pPr>
            <a:r>
              <a:rPr lang="en-US" sz="1800" dirty="0"/>
              <a:t>6. Supply 3.3 output volt</a:t>
            </a:r>
          </a:p>
          <a:p>
            <a:pPr marL="0" indent="0">
              <a:buNone/>
            </a:pPr>
            <a:r>
              <a:rPr lang="en-US" sz="1800" dirty="0"/>
              <a:t>7. Supply 5 output volt</a:t>
            </a:r>
          </a:p>
          <a:p>
            <a:pPr marL="0" indent="0">
              <a:buNone/>
            </a:pPr>
            <a:r>
              <a:rPr lang="en-US" sz="1800" dirty="0"/>
              <a:t>8. Ground</a:t>
            </a:r>
          </a:p>
          <a:p>
            <a:pPr marL="0" indent="0">
              <a:buNone/>
            </a:pPr>
            <a:r>
              <a:rPr lang="en-US" sz="1800" dirty="0"/>
              <a:t>9. Vin</a:t>
            </a:r>
          </a:p>
          <a:p>
            <a:pPr marL="0" indent="0">
              <a:buNone/>
            </a:pPr>
            <a:r>
              <a:rPr lang="en-US" sz="1800" dirty="0"/>
              <a:t>10. Analog pins</a:t>
            </a:r>
          </a:p>
          <a:p>
            <a:pPr marL="0" indent="0">
              <a:buNone/>
            </a:pPr>
            <a:r>
              <a:rPr lang="en-US" sz="1800" dirty="0"/>
              <a:t>11. Main microcontroller</a:t>
            </a:r>
          </a:p>
          <a:p>
            <a:pPr marL="0" indent="0">
              <a:buNone/>
            </a:pPr>
            <a:r>
              <a:rPr lang="en-US" sz="1800" dirty="0"/>
              <a:t>12. ICSP pin</a:t>
            </a:r>
          </a:p>
          <a:p>
            <a:pPr marL="0" indent="0">
              <a:buNone/>
            </a:pPr>
            <a:r>
              <a:rPr lang="en-US" sz="1800" dirty="0"/>
              <a:t>13. Power LED indicator</a:t>
            </a:r>
          </a:p>
          <a:p>
            <a:pPr marL="0" indent="0">
              <a:buNone/>
            </a:pPr>
            <a:r>
              <a:rPr lang="en-US" sz="1800" dirty="0"/>
              <a:t>14. TX and RX LEDs</a:t>
            </a:r>
          </a:p>
          <a:p>
            <a:pPr marL="0" indent="0">
              <a:buNone/>
            </a:pPr>
            <a:r>
              <a:rPr lang="en-US" sz="1800" dirty="0"/>
              <a:t>15. Digital I / O</a:t>
            </a:r>
          </a:p>
          <a:p>
            <a:pPr marL="0" indent="0">
              <a:buNone/>
            </a:pPr>
            <a:r>
              <a:rPr lang="en-US" sz="1800" dirty="0"/>
              <a:t>16.</a:t>
            </a:r>
            <a:r>
              <a:rPr lang="en-US" b="1" dirty="0"/>
              <a:t> </a:t>
            </a:r>
            <a:r>
              <a:rPr lang="en-US" sz="1800" dirty="0"/>
              <a:t>AREF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0" indent="0">
              <a:buNone/>
            </a:pPr>
            <a:endParaRPr lang="en-IN" sz="18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F6B4C-70EB-46D2-9F75-816F2111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8" y="755529"/>
            <a:ext cx="5920362" cy="56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29" name="Rectangle: Rounded Corners 28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654356" y="243204"/>
            <a:ext cx="428019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Connecting</a:t>
            </a:r>
            <a:r>
              <a:rPr lang="en-IN" b="1" dirty="0">
                <a:solidFill>
                  <a:schemeClr val="tx1"/>
                </a:solidFill>
              </a:rPr>
              <a:t> Arduino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01458" y="1707417"/>
            <a:ext cx="5248499" cy="11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Connect your Arduino to PC using </a:t>
            </a:r>
            <a:r>
              <a:rPr lang="en-IN" sz="1800" dirty="0" err="1">
                <a:solidFill>
                  <a:schemeClr val="bg1"/>
                </a:solidFill>
              </a:rPr>
              <a:t>usb</a:t>
            </a:r>
            <a:endParaRPr lang="en-IN" sz="18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Recognize the port number in Device manager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Start programming Arduino Software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82" y="5024510"/>
            <a:ext cx="1271275" cy="900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9" y="2930526"/>
            <a:ext cx="3273610" cy="32736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56" y="5121118"/>
            <a:ext cx="853358" cy="408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AD3A8-F8F7-4CEB-B9A1-BCF1135DFC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578" b="30821"/>
          <a:stretch/>
        </p:blipFill>
        <p:spPr>
          <a:xfrm>
            <a:off x="6192573" y="647114"/>
            <a:ext cx="5843119" cy="57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25" name="Rectangle: Rounded Corners 24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624501" y="834420"/>
            <a:ext cx="317376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Soft </a:t>
            </a:r>
            <a:r>
              <a:rPr lang="en-IN" b="1" dirty="0">
                <a:solidFill>
                  <a:schemeClr val="tx1"/>
                </a:solidFill>
              </a:rPr>
              <a:t>Ware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576270" y="2153808"/>
            <a:ext cx="5248499" cy="37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dirty="0"/>
              <a:t>Arduino IDE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51553" y="2148834"/>
            <a:ext cx="5248499" cy="37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dirty="0">
                <a:solidFill>
                  <a:schemeClr val="bg1"/>
                </a:solidFill>
              </a:rPr>
              <a:t>Arduino Web Editor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7" t="35052" r="40202" b="36215"/>
          <a:stretch/>
        </p:blipFill>
        <p:spPr>
          <a:xfrm>
            <a:off x="8832658" y="2857051"/>
            <a:ext cx="735721" cy="755092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576270" y="3962850"/>
            <a:ext cx="5248499" cy="37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dirty="0"/>
              <a:t>https://www.Arduino.cc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1553" y="3957876"/>
            <a:ext cx="5248499" cy="37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dirty="0">
                <a:solidFill>
                  <a:schemeClr val="bg1"/>
                </a:solidFill>
              </a:rPr>
              <a:t>https://create.Arduino.cc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55B4B-7F26-4349-8442-600FA11F7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t="34295" r="39076" b="35019"/>
          <a:stretch/>
        </p:blipFill>
        <p:spPr>
          <a:xfrm>
            <a:off x="2700423" y="2958589"/>
            <a:ext cx="750758" cy="7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7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37" name="Rectangle: Rounded Corners 36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: Rounded Corners 38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623916" y="834420"/>
            <a:ext cx="317376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Soft </a:t>
            </a:r>
            <a:r>
              <a:rPr lang="en-IN" b="1" dirty="0">
                <a:solidFill>
                  <a:schemeClr val="tx1"/>
                </a:solidFill>
              </a:rPr>
              <a:t>Ware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492187" y="1434431"/>
            <a:ext cx="5248499" cy="37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u="sng" dirty="0"/>
              <a:t>Arduino IDE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7" t="35052" r="40202" b="36215"/>
          <a:stretch/>
        </p:blipFill>
        <p:spPr>
          <a:xfrm>
            <a:off x="5725627" y="3288373"/>
            <a:ext cx="735721" cy="755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49" y="1435796"/>
            <a:ext cx="4318612" cy="470285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998614" y="2609711"/>
            <a:ext cx="4032561" cy="173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ABBDF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0BD0D9"/>
              </a:buClr>
              <a:buChar char="o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  <a:buFont typeface="+mj-lt"/>
              <a:buAutoNum type="arabicPeriod"/>
            </a:pPr>
            <a:r>
              <a:rPr lang="en-IN" sz="1800" dirty="0"/>
              <a:t>Menu Bar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IN" sz="1800" dirty="0"/>
              <a:t>Text Editor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IN" sz="1800" dirty="0"/>
              <a:t>Debug Output Window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IN" sz="1800" dirty="0"/>
              <a:t>Connected Device Location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IN" sz="1800" dirty="0"/>
              <a:t>Project Title Tab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IN" sz="1800" dirty="0"/>
              <a:t>Button Bar</a:t>
            </a:r>
            <a:endParaRPr lang="en-IN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77866" y="1611248"/>
            <a:ext cx="4285970" cy="8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356318" y="1030132"/>
            <a:ext cx="317287" cy="3172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526971" y="1347419"/>
            <a:ext cx="0" cy="2638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590693" y="3262462"/>
            <a:ext cx="317287" cy="3172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3279009" y="5620257"/>
            <a:ext cx="317287" cy="3172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H="1" flipV="1">
            <a:off x="5005754" y="6116442"/>
            <a:ext cx="347660" cy="60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291854" y="6057020"/>
            <a:ext cx="317287" cy="3172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67948" y="1998537"/>
            <a:ext cx="384226" cy="145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8886" y="2040855"/>
            <a:ext cx="317287" cy="3172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7866" y="1732704"/>
            <a:ext cx="4285970" cy="160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 flipV="1">
            <a:off x="576529" y="1674895"/>
            <a:ext cx="306475" cy="134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59242" y="1469952"/>
            <a:ext cx="317287" cy="31728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9042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9A5DB2-60C5-473B-ACBD-2D0E07A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4" y="154746"/>
            <a:ext cx="5950633" cy="29988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A221-D771-4121-A846-659E71BB5A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22529" y="3153584"/>
            <a:ext cx="10363200" cy="30643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Function of each symbol appearing in the Arduino IDE toolbar.</a:t>
            </a:r>
          </a:p>
          <a:p>
            <a:r>
              <a:rPr lang="en-US" sz="2000" b="1" dirty="0"/>
              <a:t>A- </a:t>
            </a:r>
            <a:r>
              <a:rPr lang="en-US" sz="2000" dirty="0"/>
              <a:t>Used to check if there is any compilation error.</a:t>
            </a:r>
          </a:p>
          <a:p>
            <a:r>
              <a:rPr lang="en-US" sz="2000" b="1" dirty="0"/>
              <a:t>B- </a:t>
            </a:r>
            <a:r>
              <a:rPr lang="en-US" sz="2000" dirty="0"/>
              <a:t>Used to upload a program to the Arduino board.</a:t>
            </a:r>
          </a:p>
          <a:p>
            <a:r>
              <a:rPr lang="en-US" sz="2000" b="1" dirty="0"/>
              <a:t>C- </a:t>
            </a:r>
            <a:r>
              <a:rPr lang="en-US" sz="2000" dirty="0"/>
              <a:t>Shortcut used to create a new sketch.</a:t>
            </a:r>
          </a:p>
          <a:p>
            <a:r>
              <a:rPr lang="en-US" sz="2000" b="1" dirty="0"/>
              <a:t>D- </a:t>
            </a:r>
            <a:r>
              <a:rPr lang="en-US" sz="2000" dirty="0"/>
              <a:t>Used to directly open one of the example sketch.</a:t>
            </a:r>
          </a:p>
          <a:p>
            <a:r>
              <a:rPr lang="en-US" sz="2000" b="1" dirty="0"/>
              <a:t>E- </a:t>
            </a:r>
            <a:r>
              <a:rPr lang="en-US" sz="2000" dirty="0"/>
              <a:t>Used to save your sketch.</a:t>
            </a:r>
          </a:p>
          <a:p>
            <a:r>
              <a:rPr lang="en-US" sz="2000" b="1" dirty="0"/>
              <a:t>F- </a:t>
            </a:r>
            <a:r>
              <a:rPr lang="en-US" sz="2000" dirty="0"/>
              <a:t>Serial monitor used to receive serial data from the board and send the serial data to the board.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521BF-C898-498A-A81A-E4076DDC84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SigmaWay LLC, 2018</a:t>
            </a:r>
          </a:p>
        </p:txBody>
      </p:sp>
    </p:spTree>
    <p:extLst>
      <p:ext uri="{BB962C8B-B14F-4D97-AF65-F5344CB8AC3E}">
        <p14:creationId xmlns:p14="http://schemas.microsoft.com/office/powerpoint/2010/main" val="7872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 flipH="1">
            <a:off x="74935" y="77252"/>
            <a:ext cx="6022539" cy="6680900"/>
            <a:chOff x="6001407" y="77252"/>
            <a:chExt cx="6085492" cy="6704548"/>
          </a:xfrm>
          <a:solidFill>
            <a:schemeClr val="accent2"/>
          </a:solidFill>
        </p:grpSpPr>
        <p:sp>
          <p:nvSpPr>
            <p:cNvPr id="29" name="Rectangle: Rounded Corners 28"/>
            <p:cNvSpPr/>
            <p:nvPr/>
          </p:nvSpPr>
          <p:spPr>
            <a:xfrm>
              <a:off x="6011918" y="84083"/>
              <a:ext cx="6074981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2428" y="1713187"/>
              <a:ext cx="606446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6001407" y="4816366"/>
              <a:ext cx="6085490" cy="1965434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01407" y="77252"/>
              <a:ext cx="3289739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01407" y="3229304"/>
              <a:ext cx="3280340" cy="355249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308" y="6400800"/>
            <a:ext cx="52832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SigmaWay LLC, 2018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621714" y="404290"/>
            <a:ext cx="317376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Hello </a:t>
            </a:r>
            <a:r>
              <a:rPr lang="en-IN" b="1" dirty="0">
                <a:solidFill>
                  <a:schemeClr val="tx1"/>
                </a:solidFill>
              </a:rPr>
              <a:t>World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06" y="967852"/>
            <a:ext cx="5387926" cy="5261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3" y="967852"/>
            <a:ext cx="5223691" cy="52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3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Custom 16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9DD9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gmaway Template" id="{2B7B21A5-3D2C-4E2D-9B4B-9F7D4D0D376D}" vid="{40C35F41-401F-47CD-B733-167DD98371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400</Words>
  <Application>Microsoft Office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Franklin Gothic Book</vt:lpstr>
      <vt:lpstr>Perpetua</vt:lpstr>
      <vt:lpstr>Wingdings 2</vt:lpstr>
      <vt:lpstr>1_Equity</vt:lpstr>
      <vt:lpstr>Arduino</vt:lpstr>
      <vt:lpstr>Contents</vt:lpstr>
      <vt:lpstr>Technical Specifications</vt:lpstr>
      <vt:lpstr>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Sharma</dc:creator>
  <cp:lastModifiedBy>Rohit Kumar</cp:lastModifiedBy>
  <cp:revision>116</cp:revision>
  <dcterms:created xsi:type="dcterms:W3CDTF">2016-10-21T06:48:31Z</dcterms:created>
  <dcterms:modified xsi:type="dcterms:W3CDTF">2018-04-05T06:47:29Z</dcterms:modified>
</cp:coreProperties>
</file>