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57" r:id="rId3"/>
    <p:sldId id="277" r:id="rId4"/>
    <p:sldId id="289" r:id="rId5"/>
    <p:sldId id="286" r:id="rId6"/>
    <p:sldId id="291" r:id="rId7"/>
    <p:sldId id="295" r:id="rId8"/>
    <p:sldId id="296" r:id="rId9"/>
    <p:sldId id="298" r:id="rId10"/>
    <p:sldId id="299" r:id="rId11"/>
    <p:sldId id="283"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DCADB-4734-4659-90BE-530903B3C70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54A0BE6-E0C5-431F-A4A6-69512B2A63F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672B747-AE71-4BD2-9D26-78E843C51BDF}"/>
              </a:ext>
            </a:extLst>
          </p:cNvPr>
          <p:cNvSpPr>
            <a:spLocks noGrp="1"/>
          </p:cNvSpPr>
          <p:nvPr>
            <p:ph type="dt" sz="half" idx="10"/>
          </p:nvPr>
        </p:nvSpPr>
        <p:spPr/>
        <p:txBody>
          <a:bodyPr/>
          <a:lstStyle/>
          <a:p>
            <a:fld id="{E134B7DF-066E-48DC-AD7E-2A17EA1BAEFB}" type="datetimeFigureOut">
              <a:rPr lang="en-US" smtClean="0"/>
              <a:t>03-Oct-18</a:t>
            </a:fld>
            <a:endParaRPr lang="en-US"/>
          </a:p>
        </p:txBody>
      </p:sp>
      <p:sp>
        <p:nvSpPr>
          <p:cNvPr id="5" name="Footer Placeholder 4">
            <a:extLst>
              <a:ext uri="{FF2B5EF4-FFF2-40B4-BE49-F238E27FC236}">
                <a16:creationId xmlns:a16="http://schemas.microsoft.com/office/drawing/2014/main" id="{E8F9F8BB-DD70-4434-B510-2B02A10C05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3E3CAA-8A85-4A5B-A35E-EFF9E35EA734}"/>
              </a:ext>
            </a:extLst>
          </p:cNvPr>
          <p:cNvSpPr>
            <a:spLocks noGrp="1"/>
          </p:cNvSpPr>
          <p:nvPr>
            <p:ph type="sldNum" sz="quarter" idx="12"/>
          </p:nvPr>
        </p:nvSpPr>
        <p:spPr/>
        <p:txBody>
          <a:bodyPr/>
          <a:lstStyle/>
          <a:p>
            <a:fld id="{5485FF54-6F8B-49A4-BD35-4F7ED9C59FB9}" type="slidenum">
              <a:rPr lang="en-US" smtClean="0"/>
              <a:t>‹#›</a:t>
            </a:fld>
            <a:endParaRPr lang="en-US"/>
          </a:p>
        </p:txBody>
      </p:sp>
    </p:spTree>
    <p:extLst>
      <p:ext uri="{BB962C8B-B14F-4D97-AF65-F5344CB8AC3E}">
        <p14:creationId xmlns:p14="http://schemas.microsoft.com/office/powerpoint/2010/main" val="38857880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1B09D-6C9B-4528-9DC8-874741A13B4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832DE7D-62F9-44FB-BBA5-E6DB71AFBFC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6A58B3-E298-4075-99E6-24F47178DBCD}"/>
              </a:ext>
            </a:extLst>
          </p:cNvPr>
          <p:cNvSpPr>
            <a:spLocks noGrp="1"/>
          </p:cNvSpPr>
          <p:nvPr>
            <p:ph type="dt" sz="half" idx="10"/>
          </p:nvPr>
        </p:nvSpPr>
        <p:spPr/>
        <p:txBody>
          <a:bodyPr/>
          <a:lstStyle/>
          <a:p>
            <a:fld id="{E134B7DF-066E-48DC-AD7E-2A17EA1BAEFB}" type="datetimeFigureOut">
              <a:rPr lang="en-US" smtClean="0"/>
              <a:t>03-Oct-18</a:t>
            </a:fld>
            <a:endParaRPr lang="en-US"/>
          </a:p>
        </p:txBody>
      </p:sp>
      <p:sp>
        <p:nvSpPr>
          <p:cNvPr id="5" name="Footer Placeholder 4">
            <a:extLst>
              <a:ext uri="{FF2B5EF4-FFF2-40B4-BE49-F238E27FC236}">
                <a16:creationId xmlns:a16="http://schemas.microsoft.com/office/drawing/2014/main" id="{4688D311-32BD-4D6E-8193-D7D6317E51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0CC61E-26B8-4EC1-A98C-2A98EB8078CF}"/>
              </a:ext>
            </a:extLst>
          </p:cNvPr>
          <p:cNvSpPr>
            <a:spLocks noGrp="1"/>
          </p:cNvSpPr>
          <p:nvPr>
            <p:ph type="sldNum" sz="quarter" idx="12"/>
          </p:nvPr>
        </p:nvSpPr>
        <p:spPr/>
        <p:txBody>
          <a:bodyPr/>
          <a:lstStyle/>
          <a:p>
            <a:fld id="{5485FF54-6F8B-49A4-BD35-4F7ED9C59FB9}" type="slidenum">
              <a:rPr lang="en-US" smtClean="0"/>
              <a:t>‹#›</a:t>
            </a:fld>
            <a:endParaRPr lang="en-US"/>
          </a:p>
        </p:txBody>
      </p:sp>
    </p:spTree>
    <p:extLst>
      <p:ext uri="{BB962C8B-B14F-4D97-AF65-F5344CB8AC3E}">
        <p14:creationId xmlns:p14="http://schemas.microsoft.com/office/powerpoint/2010/main" val="4408518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DFC4F73-7273-40B3-93C3-2632DD8EBFF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25E86BC-94D3-47CC-BC54-5FAF27E9E8D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AB191C-7F01-4601-9334-E4A5F1C75D8A}"/>
              </a:ext>
            </a:extLst>
          </p:cNvPr>
          <p:cNvSpPr>
            <a:spLocks noGrp="1"/>
          </p:cNvSpPr>
          <p:nvPr>
            <p:ph type="dt" sz="half" idx="10"/>
          </p:nvPr>
        </p:nvSpPr>
        <p:spPr/>
        <p:txBody>
          <a:bodyPr/>
          <a:lstStyle/>
          <a:p>
            <a:fld id="{E134B7DF-066E-48DC-AD7E-2A17EA1BAEFB}" type="datetimeFigureOut">
              <a:rPr lang="en-US" smtClean="0"/>
              <a:t>03-Oct-18</a:t>
            </a:fld>
            <a:endParaRPr lang="en-US"/>
          </a:p>
        </p:txBody>
      </p:sp>
      <p:sp>
        <p:nvSpPr>
          <p:cNvPr id="5" name="Footer Placeholder 4">
            <a:extLst>
              <a:ext uri="{FF2B5EF4-FFF2-40B4-BE49-F238E27FC236}">
                <a16:creationId xmlns:a16="http://schemas.microsoft.com/office/drawing/2014/main" id="{64E2FEE9-E81D-47F0-90D5-5CCF710919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F674C8-E903-48DC-8D10-C8189152511D}"/>
              </a:ext>
            </a:extLst>
          </p:cNvPr>
          <p:cNvSpPr>
            <a:spLocks noGrp="1"/>
          </p:cNvSpPr>
          <p:nvPr>
            <p:ph type="sldNum" sz="quarter" idx="12"/>
          </p:nvPr>
        </p:nvSpPr>
        <p:spPr/>
        <p:txBody>
          <a:bodyPr/>
          <a:lstStyle/>
          <a:p>
            <a:fld id="{5485FF54-6F8B-49A4-BD35-4F7ED9C59FB9}" type="slidenum">
              <a:rPr lang="en-US" smtClean="0"/>
              <a:t>‹#›</a:t>
            </a:fld>
            <a:endParaRPr lang="en-US"/>
          </a:p>
        </p:txBody>
      </p:sp>
    </p:spTree>
    <p:extLst>
      <p:ext uri="{BB962C8B-B14F-4D97-AF65-F5344CB8AC3E}">
        <p14:creationId xmlns:p14="http://schemas.microsoft.com/office/powerpoint/2010/main" val="41592310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11"/>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useBgFill="1">
        <p:nvSpPr>
          <p:cNvPr id="5" name="Rounded Rectangle 12"/>
          <p:cNvSpPr/>
          <p:nvPr/>
        </p:nvSpPr>
        <p:spPr>
          <a:xfrm>
            <a:off x="87924" y="69850"/>
            <a:ext cx="12016154"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6" name="Rectangle 6"/>
          <p:cNvSpPr/>
          <p:nvPr/>
        </p:nvSpPr>
        <p:spPr>
          <a:xfrm>
            <a:off x="84016" y="1449389"/>
            <a:ext cx="12027877" cy="15271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7" name="Rectangle 9"/>
          <p:cNvSpPr/>
          <p:nvPr/>
        </p:nvSpPr>
        <p:spPr>
          <a:xfrm>
            <a:off x="84016" y="1397000"/>
            <a:ext cx="12027877" cy="12065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10" name="Rectangle 10"/>
          <p:cNvSpPr/>
          <p:nvPr/>
        </p:nvSpPr>
        <p:spPr>
          <a:xfrm>
            <a:off x="84016" y="2976564"/>
            <a:ext cx="12027877" cy="1111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pic>
        <p:nvPicPr>
          <p:cNvPr id="1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32831" y="139701"/>
            <a:ext cx="131298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Subtitle 8"/>
          <p:cNvSpPr>
            <a:spLocks noGrp="1"/>
          </p:cNvSpPr>
          <p:nvPr>
            <p:ph type="subTitle" idx="1"/>
          </p:nvPr>
        </p:nvSpPr>
        <p:spPr>
          <a:xfrm>
            <a:off x="1727200" y="3200400"/>
            <a:ext cx="85344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8" name="Title 7"/>
          <p:cNvSpPr>
            <a:spLocks noGrp="1"/>
          </p:cNvSpPr>
          <p:nvPr>
            <p:ph type="ctrTitle"/>
          </p:nvPr>
        </p:nvSpPr>
        <p:spPr>
          <a:xfrm>
            <a:off x="609600" y="1505934"/>
            <a:ext cx="10972800" cy="1470025"/>
          </a:xfrm>
        </p:spPr>
        <p:txBody>
          <a:bodyPr anchor="ctr"/>
          <a:lstStyle>
            <a:lvl1pPr algn="ctr">
              <a:defRPr lang="en-US" dirty="0">
                <a:solidFill>
                  <a:srgbClr val="FFFFFF"/>
                </a:solidFill>
              </a:defRPr>
            </a:lvl1pPr>
          </a:lstStyle>
          <a:p>
            <a:r>
              <a:rPr lang="en-US"/>
              <a:t>Click to edit Master title style</a:t>
            </a:r>
          </a:p>
        </p:txBody>
      </p:sp>
      <p:sp>
        <p:nvSpPr>
          <p:cNvPr id="12" name="Date Placeholder 27"/>
          <p:cNvSpPr>
            <a:spLocks noGrp="1"/>
          </p:cNvSpPr>
          <p:nvPr>
            <p:ph type="dt" sz="half" idx="10"/>
          </p:nvPr>
        </p:nvSpPr>
        <p:spPr/>
        <p:txBody>
          <a:bodyPr/>
          <a:lstStyle>
            <a:lvl1pPr>
              <a:defRPr/>
            </a:lvl1pPr>
          </a:lstStyle>
          <a:p>
            <a:fld id="{E6DBBF3B-230C-49E6-B719-16F36918CEE4}" type="datetimeFigureOut">
              <a:rPr lang="en-IN" smtClean="0"/>
              <a:t>03-10-2018</a:t>
            </a:fld>
            <a:endParaRPr lang="en-IN"/>
          </a:p>
        </p:txBody>
      </p:sp>
      <p:sp>
        <p:nvSpPr>
          <p:cNvPr id="13" name="Footer Placeholder 16"/>
          <p:cNvSpPr>
            <a:spLocks noGrp="1"/>
          </p:cNvSpPr>
          <p:nvPr>
            <p:ph type="ftr" sz="quarter" idx="11"/>
          </p:nvPr>
        </p:nvSpPr>
        <p:spPr/>
        <p:txBody>
          <a:bodyPr/>
          <a:lstStyle>
            <a:lvl1pPr>
              <a:defRPr sz="1000">
                <a:latin typeface="Calibri" pitchFamily="34" charset="0"/>
              </a:defRPr>
            </a:lvl1pPr>
          </a:lstStyle>
          <a:p>
            <a:endParaRPr lang="en-IN"/>
          </a:p>
        </p:txBody>
      </p:sp>
    </p:spTree>
    <p:extLst>
      <p:ext uri="{BB962C8B-B14F-4D97-AF65-F5344CB8AC3E}">
        <p14:creationId xmlns:p14="http://schemas.microsoft.com/office/powerpoint/2010/main" val="40164659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Slide Number Placeholder 8"/>
          <p:cNvSpPr>
            <a:spLocks/>
          </p:cNvSpPr>
          <p:nvPr/>
        </p:nvSpPr>
        <p:spPr bwMode="auto">
          <a:xfrm>
            <a:off x="11723077" y="6477000"/>
            <a:ext cx="281354" cy="22860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nchorCtr="1"/>
          <a:lstStyle>
            <a:lvl1pPr>
              <a:defRPr>
                <a:solidFill>
                  <a:schemeClr val="tx1"/>
                </a:solidFill>
                <a:latin typeface="Perpetua" panose="02020502060401020303" pitchFamily="18" charset="0"/>
              </a:defRPr>
            </a:lvl1pPr>
            <a:lvl2pPr marL="742950" indent="-285750">
              <a:defRPr>
                <a:solidFill>
                  <a:schemeClr val="tx1"/>
                </a:solidFill>
                <a:latin typeface="Perpetua" panose="02020502060401020303" pitchFamily="18" charset="0"/>
              </a:defRPr>
            </a:lvl2pPr>
            <a:lvl3pPr marL="1143000" indent="-228600">
              <a:defRPr>
                <a:solidFill>
                  <a:schemeClr val="tx1"/>
                </a:solidFill>
                <a:latin typeface="Perpetua" panose="02020502060401020303" pitchFamily="18" charset="0"/>
              </a:defRPr>
            </a:lvl3pPr>
            <a:lvl4pPr marL="1600200" indent="-228600">
              <a:defRPr>
                <a:solidFill>
                  <a:schemeClr val="tx1"/>
                </a:solidFill>
                <a:latin typeface="Perpetua" panose="02020502060401020303" pitchFamily="18" charset="0"/>
              </a:defRPr>
            </a:lvl4pPr>
            <a:lvl5pPr marL="2057400" indent="-228600">
              <a:defRPr>
                <a:solidFill>
                  <a:schemeClr val="tx1"/>
                </a:solidFill>
                <a:latin typeface="Perpetua" panose="02020502060401020303" pitchFamily="18" charset="0"/>
              </a:defRPr>
            </a:lvl5pPr>
            <a:lvl6pPr marL="2514600" indent="-228600" fontAlgn="base">
              <a:spcBef>
                <a:spcPct val="0"/>
              </a:spcBef>
              <a:spcAft>
                <a:spcPct val="0"/>
              </a:spcAft>
              <a:defRPr>
                <a:solidFill>
                  <a:schemeClr val="tx1"/>
                </a:solidFill>
                <a:latin typeface="Perpetua" panose="02020502060401020303" pitchFamily="18" charset="0"/>
              </a:defRPr>
            </a:lvl6pPr>
            <a:lvl7pPr marL="2971800" indent="-228600" fontAlgn="base">
              <a:spcBef>
                <a:spcPct val="0"/>
              </a:spcBef>
              <a:spcAft>
                <a:spcPct val="0"/>
              </a:spcAft>
              <a:defRPr>
                <a:solidFill>
                  <a:schemeClr val="tx1"/>
                </a:solidFill>
                <a:latin typeface="Perpetua" panose="02020502060401020303" pitchFamily="18" charset="0"/>
              </a:defRPr>
            </a:lvl7pPr>
            <a:lvl8pPr marL="3429000" indent="-228600" fontAlgn="base">
              <a:spcBef>
                <a:spcPct val="0"/>
              </a:spcBef>
              <a:spcAft>
                <a:spcPct val="0"/>
              </a:spcAft>
              <a:defRPr>
                <a:solidFill>
                  <a:schemeClr val="tx1"/>
                </a:solidFill>
                <a:latin typeface="Perpetua" panose="02020502060401020303" pitchFamily="18" charset="0"/>
              </a:defRPr>
            </a:lvl8pPr>
            <a:lvl9pPr marL="3886200" indent="-228600" fontAlgn="base">
              <a:spcBef>
                <a:spcPct val="0"/>
              </a:spcBef>
              <a:spcAft>
                <a:spcPct val="0"/>
              </a:spcAft>
              <a:defRPr>
                <a:solidFill>
                  <a:schemeClr val="tx1"/>
                </a:solidFill>
                <a:latin typeface="Perpetua" panose="02020502060401020303" pitchFamily="18" charset="0"/>
              </a:defRPr>
            </a:lvl9pPr>
          </a:lstStyle>
          <a:p>
            <a:pPr algn="ctr" eaLnBrk="1" hangingPunct="1">
              <a:defRPr/>
            </a:pPr>
            <a:fld id="{BC6C7815-5993-468E-ACAE-273E5D0DC170}" type="slidenum">
              <a:rPr lang="en-US" altLang="en-US" sz="1000" smtClean="0">
                <a:solidFill>
                  <a:srgbClr val="FFFFFF"/>
                </a:solidFill>
                <a:latin typeface="Calibri Light" panose="020F0302020204030204" pitchFamily="34" charset="0"/>
              </a:rPr>
              <a:pPr algn="ctr" eaLnBrk="1" hangingPunct="1">
                <a:defRPr/>
              </a:pPr>
              <a:t>‹#›</a:t>
            </a:fld>
            <a:endParaRPr lang="en-US" altLang="en-US" sz="1000">
              <a:solidFill>
                <a:srgbClr val="FFFFFF"/>
              </a:solidFill>
              <a:latin typeface="Calibri Light" panose="020F0302020204030204" pitchFamily="34" charset="0"/>
            </a:endParaRPr>
          </a:p>
        </p:txBody>
      </p:sp>
      <p:sp>
        <p:nvSpPr>
          <p:cNvPr id="2" name="Title 1"/>
          <p:cNvSpPr>
            <a:spLocks noGrp="1"/>
          </p:cNvSpPr>
          <p:nvPr>
            <p:ph type="title"/>
          </p:nvPr>
        </p:nvSpPr>
        <p:spPr>
          <a:xfrm>
            <a:off x="522528" y="274638"/>
            <a:ext cx="10363200" cy="563562"/>
          </a:xfrm>
        </p:spPr>
        <p:txBody>
          <a:bodyPr/>
          <a:lstStyle>
            <a:lvl1pPr>
              <a:defRPr>
                <a:solidFill>
                  <a:schemeClr val="accent1">
                    <a:lumMod val="75000"/>
                  </a:schemeClr>
                </a:solidFill>
              </a:defRPr>
            </a:lvl1pPr>
          </a:lstStyle>
          <a:p>
            <a:r>
              <a:rPr lang="en-US"/>
              <a:t>Click to edit Master title style</a:t>
            </a:r>
            <a:endParaRPr lang="en-US" dirty="0"/>
          </a:p>
        </p:txBody>
      </p:sp>
      <p:sp>
        <p:nvSpPr>
          <p:cNvPr id="8" name="Content Placeholder 7"/>
          <p:cNvSpPr>
            <a:spLocks noGrp="1"/>
          </p:cNvSpPr>
          <p:nvPr>
            <p:ph sz="quarter" idx="1"/>
          </p:nvPr>
        </p:nvSpPr>
        <p:spPr>
          <a:xfrm>
            <a:off x="513594" y="1447800"/>
            <a:ext cx="10550769" cy="4572000"/>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16"/>
          <p:cNvSpPr>
            <a:spLocks noGrp="1"/>
          </p:cNvSpPr>
          <p:nvPr>
            <p:ph type="ftr" sz="quarter" idx="10"/>
          </p:nvPr>
        </p:nvSpPr>
        <p:spPr/>
        <p:txBody>
          <a:bodyPr/>
          <a:lstStyle>
            <a:lvl1pPr>
              <a:defRPr sz="1000">
                <a:latin typeface="Calibri" pitchFamily="34" charset="0"/>
              </a:defRPr>
            </a:lvl1pPr>
          </a:lstStyle>
          <a:p>
            <a:endParaRPr lang="en-IN"/>
          </a:p>
        </p:txBody>
      </p:sp>
    </p:spTree>
    <p:extLst>
      <p:ext uri="{BB962C8B-B14F-4D97-AF65-F5344CB8AC3E}">
        <p14:creationId xmlns:p14="http://schemas.microsoft.com/office/powerpoint/2010/main" val="24874075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10"/>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useBgFill="1">
        <p:nvSpPr>
          <p:cNvPr id="5" name="Rounded Rectangle 9"/>
          <p:cNvSpPr/>
          <p:nvPr/>
        </p:nvSpPr>
        <p:spPr>
          <a:xfrm>
            <a:off x="87084" y="69759"/>
            <a:ext cx="12017829"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6" name="Rectangle 6"/>
          <p:cNvSpPr/>
          <p:nvPr/>
        </p:nvSpPr>
        <p:spPr>
          <a:xfrm flipV="1">
            <a:off x="91831" y="2376489"/>
            <a:ext cx="12018107"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7" name="Rectangle 7"/>
          <p:cNvSpPr/>
          <p:nvPr/>
        </p:nvSpPr>
        <p:spPr>
          <a:xfrm>
            <a:off x="91831" y="2341564"/>
            <a:ext cx="12018107"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8" name="Rectangle 8"/>
          <p:cNvSpPr/>
          <p:nvPr/>
        </p:nvSpPr>
        <p:spPr>
          <a:xfrm>
            <a:off x="91831" y="2468564"/>
            <a:ext cx="12018107" cy="4603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9" name="Slide Number Placeholder 8"/>
          <p:cNvSpPr>
            <a:spLocks/>
          </p:cNvSpPr>
          <p:nvPr/>
        </p:nvSpPr>
        <p:spPr bwMode="auto">
          <a:xfrm>
            <a:off x="11723077" y="6477000"/>
            <a:ext cx="281354" cy="22860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nchorCtr="1"/>
          <a:lstStyle>
            <a:lvl1pPr>
              <a:defRPr>
                <a:solidFill>
                  <a:schemeClr val="tx1"/>
                </a:solidFill>
                <a:latin typeface="Perpetua" panose="02020502060401020303" pitchFamily="18" charset="0"/>
              </a:defRPr>
            </a:lvl1pPr>
            <a:lvl2pPr marL="742950" indent="-285750">
              <a:defRPr>
                <a:solidFill>
                  <a:schemeClr val="tx1"/>
                </a:solidFill>
                <a:latin typeface="Perpetua" panose="02020502060401020303" pitchFamily="18" charset="0"/>
              </a:defRPr>
            </a:lvl2pPr>
            <a:lvl3pPr marL="1143000" indent="-228600">
              <a:defRPr>
                <a:solidFill>
                  <a:schemeClr val="tx1"/>
                </a:solidFill>
                <a:latin typeface="Perpetua" panose="02020502060401020303" pitchFamily="18" charset="0"/>
              </a:defRPr>
            </a:lvl3pPr>
            <a:lvl4pPr marL="1600200" indent="-228600">
              <a:defRPr>
                <a:solidFill>
                  <a:schemeClr val="tx1"/>
                </a:solidFill>
                <a:latin typeface="Perpetua" panose="02020502060401020303" pitchFamily="18" charset="0"/>
              </a:defRPr>
            </a:lvl4pPr>
            <a:lvl5pPr marL="2057400" indent="-228600">
              <a:defRPr>
                <a:solidFill>
                  <a:schemeClr val="tx1"/>
                </a:solidFill>
                <a:latin typeface="Perpetua" panose="02020502060401020303" pitchFamily="18" charset="0"/>
              </a:defRPr>
            </a:lvl5pPr>
            <a:lvl6pPr marL="2514600" indent="-228600" fontAlgn="base">
              <a:spcBef>
                <a:spcPct val="0"/>
              </a:spcBef>
              <a:spcAft>
                <a:spcPct val="0"/>
              </a:spcAft>
              <a:defRPr>
                <a:solidFill>
                  <a:schemeClr val="tx1"/>
                </a:solidFill>
                <a:latin typeface="Perpetua" panose="02020502060401020303" pitchFamily="18" charset="0"/>
              </a:defRPr>
            </a:lvl6pPr>
            <a:lvl7pPr marL="2971800" indent="-228600" fontAlgn="base">
              <a:spcBef>
                <a:spcPct val="0"/>
              </a:spcBef>
              <a:spcAft>
                <a:spcPct val="0"/>
              </a:spcAft>
              <a:defRPr>
                <a:solidFill>
                  <a:schemeClr val="tx1"/>
                </a:solidFill>
                <a:latin typeface="Perpetua" panose="02020502060401020303" pitchFamily="18" charset="0"/>
              </a:defRPr>
            </a:lvl7pPr>
            <a:lvl8pPr marL="3429000" indent="-228600" fontAlgn="base">
              <a:spcBef>
                <a:spcPct val="0"/>
              </a:spcBef>
              <a:spcAft>
                <a:spcPct val="0"/>
              </a:spcAft>
              <a:defRPr>
                <a:solidFill>
                  <a:schemeClr val="tx1"/>
                </a:solidFill>
                <a:latin typeface="Perpetua" panose="02020502060401020303" pitchFamily="18" charset="0"/>
              </a:defRPr>
            </a:lvl8pPr>
            <a:lvl9pPr marL="3886200" indent="-228600" fontAlgn="base">
              <a:spcBef>
                <a:spcPct val="0"/>
              </a:spcBef>
              <a:spcAft>
                <a:spcPct val="0"/>
              </a:spcAft>
              <a:defRPr>
                <a:solidFill>
                  <a:schemeClr val="tx1"/>
                </a:solidFill>
                <a:latin typeface="Perpetua" panose="02020502060401020303" pitchFamily="18" charset="0"/>
              </a:defRPr>
            </a:lvl9pPr>
          </a:lstStyle>
          <a:p>
            <a:pPr algn="ctr" eaLnBrk="1" hangingPunct="1">
              <a:defRPr/>
            </a:pPr>
            <a:fld id="{10C88CE5-65FD-4F52-A2A0-10AB2D6D3CAA}" type="slidenum">
              <a:rPr lang="en-US" altLang="en-US" sz="1000" smtClean="0">
                <a:solidFill>
                  <a:srgbClr val="FFFFFF"/>
                </a:solidFill>
                <a:latin typeface="Calibri Light" panose="020F0302020204030204" pitchFamily="34" charset="0"/>
              </a:rPr>
              <a:pPr algn="ctr" eaLnBrk="1" hangingPunct="1">
                <a:defRPr/>
              </a:pPr>
              <a:t>‹#›</a:t>
            </a:fld>
            <a:endParaRPr lang="en-US" altLang="en-US" sz="1000">
              <a:solidFill>
                <a:srgbClr val="FFFFFF"/>
              </a:solidFill>
              <a:latin typeface="Calibri Light" panose="020F0302020204030204" pitchFamily="34" charset="0"/>
            </a:endParaRPr>
          </a:p>
        </p:txBody>
      </p:sp>
      <p:pic>
        <p:nvPicPr>
          <p:cNvPr id="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32831" y="130176"/>
            <a:ext cx="131298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963084" y="952504"/>
            <a:ext cx="10363200" cy="1362075"/>
          </a:xfrm>
        </p:spPr>
        <p:txBody>
          <a:bodyPr/>
          <a:lstStyle>
            <a:lvl1pPr algn="l">
              <a:buNone/>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963084" y="2547938"/>
            <a:ext cx="10363200" cy="1338262"/>
          </a:xfrm>
        </p:spPr>
        <p:txBody>
          <a:bodyPr/>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Edit Master text styles</a:t>
            </a:r>
          </a:p>
        </p:txBody>
      </p:sp>
      <p:sp>
        <p:nvSpPr>
          <p:cNvPr id="11" name="Date Placeholder 3"/>
          <p:cNvSpPr>
            <a:spLocks noGrp="1"/>
          </p:cNvSpPr>
          <p:nvPr>
            <p:ph type="dt" sz="half" idx="10"/>
          </p:nvPr>
        </p:nvSpPr>
        <p:spPr/>
        <p:txBody>
          <a:bodyPr/>
          <a:lstStyle>
            <a:lvl1pPr>
              <a:defRPr/>
            </a:lvl1pPr>
          </a:lstStyle>
          <a:p>
            <a:fld id="{E6DBBF3B-230C-49E6-B719-16F36918CEE4}" type="datetimeFigureOut">
              <a:rPr lang="en-IN" smtClean="0"/>
              <a:t>03-10-2018</a:t>
            </a:fld>
            <a:endParaRPr lang="en-IN"/>
          </a:p>
        </p:txBody>
      </p:sp>
      <p:sp>
        <p:nvSpPr>
          <p:cNvPr id="12" name="Footer Placeholder 16"/>
          <p:cNvSpPr>
            <a:spLocks noGrp="1"/>
          </p:cNvSpPr>
          <p:nvPr>
            <p:ph type="ftr" sz="quarter" idx="11"/>
          </p:nvPr>
        </p:nvSpPr>
        <p:spPr/>
        <p:txBody>
          <a:bodyPr/>
          <a:lstStyle>
            <a:lvl1pPr>
              <a:defRPr sz="1000">
                <a:latin typeface="Calibri" pitchFamily="34" charset="0"/>
              </a:defRPr>
            </a:lvl1pPr>
          </a:lstStyle>
          <a:p>
            <a:endParaRPr lang="en-IN"/>
          </a:p>
        </p:txBody>
      </p:sp>
    </p:spTree>
    <p:extLst>
      <p:ext uri="{BB962C8B-B14F-4D97-AF65-F5344CB8AC3E}">
        <p14:creationId xmlns:p14="http://schemas.microsoft.com/office/powerpoint/2010/main" val="21400134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5" name="Slide Number Placeholder 8"/>
          <p:cNvSpPr>
            <a:spLocks/>
          </p:cNvSpPr>
          <p:nvPr/>
        </p:nvSpPr>
        <p:spPr bwMode="auto">
          <a:xfrm>
            <a:off x="11723077" y="6477000"/>
            <a:ext cx="281354" cy="22860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nchorCtr="1"/>
          <a:lstStyle>
            <a:lvl1pPr>
              <a:defRPr>
                <a:solidFill>
                  <a:schemeClr val="tx1"/>
                </a:solidFill>
                <a:latin typeface="Perpetua" panose="02020502060401020303" pitchFamily="18" charset="0"/>
              </a:defRPr>
            </a:lvl1pPr>
            <a:lvl2pPr marL="742950" indent="-285750">
              <a:defRPr>
                <a:solidFill>
                  <a:schemeClr val="tx1"/>
                </a:solidFill>
                <a:latin typeface="Perpetua" panose="02020502060401020303" pitchFamily="18" charset="0"/>
              </a:defRPr>
            </a:lvl2pPr>
            <a:lvl3pPr marL="1143000" indent="-228600">
              <a:defRPr>
                <a:solidFill>
                  <a:schemeClr val="tx1"/>
                </a:solidFill>
                <a:latin typeface="Perpetua" panose="02020502060401020303" pitchFamily="18" charset="0"/>
              </a:defRPr>
            </a:lvl3pPr>
            <a:lvl4pPr marL="1600200" indent="-228600">
              <a:defRPr>
                <a:solidFill>
                  <a:schemeClr val="tx1"/>
                </a:solidFill>
                <a:latin typeface="Perpetua" panose="02020502060401020303" pitchFamily="18" charset="0"/>
              </a:defRPr>
            </a:lvl4pPr>
            <a:lvl5pPr marL="2057400" indent="-228600">
              <a:defRPr>
                <a:solidFill>
                  <a:schemeClr val="tx1"/>
                </a:solidFill>
                <a:latin typeface="Perpetua" panose="02020502060401020303" pitchFamily="18" charset="0"/>
              </a:defRPr>
            </a:lvl5pPr>
            <a:lvl6pPr marL="2514600" indent="-228600" fontAlgn="base">
              <a:spcBef>
                <a:spcPct val="0"/>
              </a:spcBef>
              <a:spcAft>
                <a:spcPct val="0"/>
              </a:spcAft>
              <a:defRPr>
                <a:solidFill>
                  <a:schemeClr val="tx1"/>
                </a:solidFill>
                <a:latin typeface="Perpetua" panose="02020502060401020303" pitchFamily="18" charset="0"/>
              </a:defRPr>
            </a:lvl6pPr>
            <a:lvl7pPr marL="2971800" indent="-228600" fontAlgn="base">
              <a:spcBef>
                <a:spcPct val="0"/>
              </a:spcBef>
              <a:spcAft>
                <a:spcPct val="0"/>
              </a:spcAft>
              <a:defRPr>
                <a:solidFill>
                  <a:schemeClr val="tx1"/>
                </a:solidFill>
                <a:latin typeface="Perpetua" panose="02020502060401020303" pitchFamily="18" charset="0"/>
              </a:defRPr>
            </a:lvl7pPr>
            <a:lvl8pPr marL="3429000" indent="-228600" fontAlgn="base">
              <a:spcBef>
                <a:spcPct val="0"/>
              </a:spcBef>
              <a:spcAft>
                <a:spcPct val="0"/>
              </a:spcAft>
              <a:defRPr>
                <a:solidFill>
                  <a:schemeClr val="tx1"/>
                </a:solidFill>
                <a:latin typeface="Perpetua" panose="02020502060401020303" pitchFamily="18" charset="0"/>
              </a:defRPr>
            </a:lvl8pPr>
            <a:lvl9pPr marL="3886200" indent="-228600" fontAlgn="base">
              <a:spcBef>
                <a:spcPct val="0"/>
              </a:spcBef>
              <a:spcAft>
                <a:spcPct val="0"/>
              </a:spcAft>
              <a:defRPr>
                <a:solidFill>
                  <a:schemeClr val="tx1"/>
                </a:solidFill>
                <a:latin typeface="Perpetua" panose="02020502060401020303" pitchFamily="18" charset="0"/>
              </a:defRPr>
            </a:lvl9pPr>
          </a:lstStyle>
          <a:p>
            <a:pPr algn="ctr" eaLnBrk="1" hangingPunct="1">
              <a:defRPr/>
            </a:pPr>
            <a:fld id="{3C96B9F6-7DF8-4956-8D47-CE415CCF0E3C}" type="slidenum">
              <a:rPr lang="en-US" altLang="en-US" sz="1000" smtClean="0">
                <a:solidFill>
                  <a:srgbClr val="FFFFFF"/>
                </a:solidFill>
                <a:latin typeface="Calibri Light" panose="020F0302020204030204" pitchFamily="34" charset="0"/>
              </a:rPr>
              <a:pPr algn="ctr" eaLnBrk="1" hangingPunct="1">
                <a:defRPr/>
              </a:pPr>
              <a:t>‹#›</a:t>
            </a:fld>
            <a:endParaRPr lang="en-US" altLang="en-US" sz="1000">
              <a:solidFill>
                <a:srgbClr val="FFFFFF"/>
              </a:solidFill>
              <a:latin typeface="Calibri Light" panose="020F0302020204030204" pitchFamily="34" charset="0"/>
            </a:endParaRPr>
          </a:p>
        </p:txBody>
      </p:sp>
      <p:sp>
        <p:nvSpPr>
          <p:cNvPr id="9" name="Content Placeholder 8"/>
          <p:cNvSpPr>
            <a:spLocks noGrp="1"/>
          </p:cNvSpPr>
          <p:nvPr>
            <p:ph sz="quarter" idx="1"/>
          </p:nvPr>
        </p:nvSpPr>
        <p:spPr>
          <a:xfrm>
            <a:off x="1219200" y="1447800"/>
            <a:ext cx="4998720" cy="4572000"/>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2"/>
          </p:nvPr>
        </p:nvSpPr>
        <p:spPr>
          <a:xfrm>
            <a:off x="6578601" y="1447800"/>
            <a:ext cx="4998720" cy="4572000"/>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1"/>
          <p:cNvSpPr>
            <a:spLocks noGrp="1"/>
          </p:cNvSpPr>
          <p:nvPr>
            <p:ph type="title"/>
          </p:nvPr>
        </p:nvSpPr>
        <p:spPr>
          <a:xfrm>
            <a:off x="451074" y="274638"/>
            <a:ext cx="10363200" cy="563562"/>
          </a:xfrm>
        </p:spPr>
        <p:txBody>
          <a:bodyPr/>
          <a:lstStyle>
            <a:lvl1pPr>
              <a:defRPr>
                <a:solidFill>
                  <a:schemeClr val="accent1">
                    <a:lumMod val="75000"/>
                  </a:schemeClr>
                </a:solidFill>
              </a:defRPr>
            </a:lvl1pPr>
          </a:lstStyle>
          <a:p>
            <a:r>
              <a:rPr lang="en-US"/>
              <a:t>Click to edit Master title style</a:t>
            </a:r>
            <a:endParaRPr lang="en-US" dirty="0"/>
          </a:p>
        </p:txBody>
      </p:sp>
      <p:sp>
        <p:nvSpPr>
          <p:cNvPr id="6" name="Date Placeholder 4"/>
          <p:cNvSpPr>
            <a:spLocks noGrp="1"/>
          </p:cNvSpPr>
          <p:nvPr>
            <p:ph type="dt" sz="half" idx="10"/>
          </p:nvPr>
        </p:nvSpPr>
        <p:spPr/>
        <p:txBody>
          <a:bodyPr/>
          <a:lstStyle>
            <a:lvl1pPr>
              <a:defRPr/>
            </a:lvl1pPr>
          </a:lstStyle>
          <a:p>
            <a:fld id="{E6DBBF3B-230C-49E6-B719-16F36918CEE4}" type="datetimeFigureOut">
              <a:rPr lang="en-IN" smtClean="0"/>
              <a:t>03-10-2018</a:t>
            </a:fld>
            <a:endParaRPr lang="en-IN"/>
          </a:p>
        </p:txBody>
      </p:sp>
      <p:sp>
        <p:nvSpPr>
          <p:cNvPr id="8" name="Footer Placeholder 16"/>
          <p:cNvSpPr>
            <a:spLocks noGrp="1"/>
          </p:cNvSpPr>
          <p:nvPr>
            <p:ph type="ftr" sz="quarter" idx="11"/>
          </p:nvPr>
        </p:nvSpPr>
        <p:spPr/>
        <p:txBody>
          <a:bodyPr/>
          <a:lstStyle>
            <a:lvl1pPr>
              <a:defRPr sz="1000">
                <a:latin typeface="Calibri" pitchFamily="34" charset="0"/>
              </a:defRPr>
            </a:lvl1pPr>
          </a:lstStyle>
          <a:p>
            <a:endParaRPr lang="en-IN"/>
          </a:p>
        </p:txBody>
      </p:sp>
    </p:spTree>
    <p:extLst>
      <p:ext uri="{BB962C8B-B14F-4D97-AF65-F5344CB8AC3E}">
        <p14:creationId xmlns:p14="http://schemas.microsoft.com/office/powerpoint/2010/main" val="26925964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6" name="Title 1"/>
          <p:cNvSpPr txBox="1">
            <a:spLocks/>
          </p:cNvSpPr>
          <p:nvPr/>
        </p:nvSpPr>
        <p:spPr bwMode="auto">
          <a:xfrm>
            <a:off x="451339" y="274638"/>
            <a:ext cx="10363200" cy="563562"/>
          </a:xfrm>
          <a:prstGeom prst="rect">
            <a:avLst/>
          </a:prstGeom>
          <a:noFill/>
          <a:ln w="9525">
            <a:noFill/>
            <a:miter lim="800000"/>
            <a:headEnd/>
            <a:tailEnd/>
          </a:ln>
        </p:spPr>
        <p:txBody>
          <a:bodyPr bIns="91440" anchor="b"/>
          <a:lstStyle>
            <a:lvl1pPr>
              <a:defRPr>
                <a:solidFill>
                  <a:schemeClr val="accent1">
                    <a:lumMod val="75000"/>
                  </a:schemeClr>
                </a:solidFill>
              </a:defRPr>
            </a:lvl1pPr>
          </a:lstStyle>
          <a:p>
            <a:pPr eaLnBrk="1" hangingPunct="1">
              <a:defRPr/>
            </a:pPr>
            <a:r>
              <a:rPr lang="en-US" sz="4000" dirty="0">
                <a:latin typeface="+mj-lt"/>
                <a:ea typeface="+mj-ea"/>
                <a:cs typeface="+mj-cs"/>
              </a:rPr>
              <a:t>Click to edit Master title style</a:t>
            </a:r>
          </a:p>
        </p:txBody>
      </p:sp>
      <p:sp>
        <p:nvSpPr>
          <p:cNvPr id="7" name="Slide Number Placeholder 8"/>
          <p:cNvSpPr>
            <a:spLocks/>
          </p:cNvSpPr>
          <p:nvPr/>
        </p:nvSpPr>
        <p:spPr bwMode="auto">
          <a:xfrm>
            <a:off x="11723077" y="6477000"/>
            <a:ext cx="281354" cy="22860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nchorCtr="1"/>
          <a:lstStyle>
            <a:lvl1pPr>
              <a:defRPr>
                <a:solidFill>
                  <a:schemeClr val="tx1"/>
                </a:solidFill>
                <a:latin typeface="Perpetua" panose="02020502060401020303" pitchFamily="18" charset="0"/>
              </a:defRPr>
            </a:lvl1pPr>
            <a:lvl2pPr marL="742950" indent="-285750">
              <a:defRPr>
                <a:solidFill>
                  <a:schemeClr val="tx1"/>
                </a:solidFill>
                <a:latin typeface="Perpetua" panose="02020502060401020303" pitchFamily="18" charset="0"/>
              </a:defRPr>
            </a:lvl2pPr>
            <a:lvl3pPr marL="1143000" indent="-228600">
              <a:defRPr>
                <a:solidFill>
                  <a:schemeClr val="tx1"/>
                </a:solidFill>
                <a:latin typeface="Perpetua" panose="02020502060401020303" pitchFamily="18" charset="0"/>
              </a:defRPr>
            </a:lvl3pPr>
            <a:lvl4pPr marL="1600200" indent="-228600">
              <a:defRPr>
                <a:solidFill>
                  <a:schemeClr val="tx1"/>
                </a:solidFill>
                <a:latin typeface="Perpetua" panose="02020502060401020303" pitchFamily="18" charset="0"/>
              </a:defRPr>
            </a:lvl4pPr>
            <a:lvl5pPr marL="2057400" indent="-228600">
              <a:defRPr>
                <a:solidFill>
                  <a:schemeClr val="tx1"/>
                </a:solidFill>
                <a:latin typeface="Perpetua" panose="02020502060401020303" pitchFamily="18" charset="0"/>
              </a:defRPr>
            </a:lvl5pPr>
            <a:lvl6pPr marL="2514600" indent="-228600" fontAlgn="base">
              <a:spcBef>
                <a:spcPct val="0"/>
              </a:spcBef>
              <a:spcAft>
                <a:spcPct val="0"/>
              </a:spcAft>
              <a:defRPr>
                <a:solidFill>
                  <a:schemeClr val="tx1"/>
                </a:solidFill>
                <a:latin typeface="Perpetua" panose="02020502060401020303" pitchFamily="18" charset="0"/>
              </a:defRPr>
            </a:lvl6pPr>
            <a:lvl7pPr marL="2971800" indent="-228600" fontAlgn="base">
              <a:spcBef>
                <a:spcPct val="0"/>
              </a:spcBef>
              <a:spcAft>
                <a:spcPct val="0"/>
              </a:spcAft>
              <a:defRPr>
                <a:solidFill>
                  <a:schemeClr val="tx1"/>
                </a:solidFill>
                <a:latin typeface="Perpetua" panose="02020502060401020303" pitchFamily="18" charset="0"/>
              </a:defRPr>
            </a:lvl7pPr>
            <a:lvl8pPr marL="3429000" indent="-228600" fontAlgn="base">
              <a:spcBef>
                <a:spcPct val="0"/>
              </a:spcBef>
              <a:spcAft>
                <a:spcPct val="0"/>
              </a:spcAft>
              <a:defRPr>
                <a:solidFill>
                  <a:schemeClr val="tx1"/>
                </a:solidFill>
                <a:latin typeface="Perpetua" panose="02020502060401020303" pitchFamily="18" charset="0"/>
              </a:defRPr>
            </a:lvl8pPr>
            <a:lvl9pPr marL="3886200" indent="-228600" fontAlgn="base">
              <a:spcBef>
                <a:spcPct val="0"/>
              </a:spcBef>
              <a:spcAft>
                <a:spcPct val="0"/>
              </a:spcAft>
              <a:defRPr>
                <a:solidFill>
                  <a:schemeClr val="tx1"/>
                </a:solidFill>
                <a:latin typeface="Perpetua" panose="02020502060401020303" pitchFamily="18" charset="0"/>
              </a:defRPr>
            </a:lvl9pPr>
          </a:lstStyle>
          <a:p>
            <a:pPr algn="ctr" eaLnBrk="1" hangingPunct="1">
              <a:defRPr/>
            </a:pPr>
            <a:fld id="{D0A1E622-F621-4169-9C00-9F5E409EEAB8}" type="slidenum">
              <a:rPr lang="en-US" altLang="en-US" sz="1000" smtClean="0">
                <a:solidFill>
                  <a:srgbClr val="FFFFFF"/>
                </a:solidFill>
                <a:latin typeface="Calibri Light" panose="020F0302020204030204" pitchFamily="34" charset="0"/>
              </a:rPr>
              <a:pPr algn="ctr" eaLnBrk="1" hangingPunct="1">
                <a:defRPr/>
              </a:pPr>
              <a:t>‹#›</a:t>
            </a:fld>
            <a:endParaRPr lang="en-US" altLang="en-US" sz="1000">
              <a:solidFill>
                <a:srgbClr val="FFFFFF"/>
              </a:solidFill>
              <a:latin typeface="Calibri Light" panose="020F0302020204030204" pitchFamily="34" charset="0"/>
            </a:endParaRPr>
          </a:p>
        </p:txBody>
      </p:sp>
      <p:sp>
        <p:nvSpPr>
          <p:cNvPr id="3" name="Text Placeholder 2"/>
          <p:cNvSpPr>
            <a:spLocks noGrp="1"/>
          </p:cNvSpPr>
          <p:nvPr>
            <p:ph type="body" idx="1"/>
          </p:nvPr>
        </p:nvSpPr>
        <p:spPr>
          <a:xfrm>
            <a:off x="1219200" y="1447800"/>
            <a:ext cx="4978400" cy="762000"/>
          </a:xfrm>
          <a:noFill/>
          <a:ln w="12700" cap="sq" cmpd="sng" algn="ctr">
            <a:noFill/>
            <a:prstDash val="solid"/>
          </a:ln>
        </p:spPr>
        <p:txBody>
          <a:bodyPr anchor="b">
            <a:noAutofit/>
          </a:bodyPr>
          <a:lstStyle>
            <a:lvl1pPr marL="0" indent="0">
              <a:buNone/>
              <a:defRPr sz="2400" b="1">
                <a:solidFill>
                  <a:schemeClr val="accent1">
                    <a:lumMod val="75000"/>
                  </a:schemeClr>
                </a:solidFill>
                <a:latin typeface="Calibri" pitchFamily="34" charset="0"/>
                <a:ea typeface="+mj-ea"/>
                <a:cs typeface="+mj-cs"/>
              </a:defRPr>
            </a:lvl1pPr>
            <a:lvl2pPr>
              <a:buNone/>
              <a:defRPr sz="2000" b="1"/>
            </a:lvl2pPr>
            <a:lvl3pPr>
              <a:buNone/>
              <a:defRPr sz="1800" b="1"/>
            </a:lvl3pPr>
            <a:lvl4pPr>
              <a:buNone/>
              <a:defRPr sz="1600" b="1"/>
            </a:lvl4pPr>
            <a:lvl5pPr>
              <a:buNone/>
              <a:defRPr sz="1600" b="1"/>
            </a:lvl5pPr>
          </a:lstStyle>
          <a:p>
            <a:pPr lvl="0"/>
            <a:r>
              <a:rPr lang="en-US"/>
              <a:t>Edit Master text styles</a:t>
            </a:r>
          </a:p>
        </p:txBody>
      </p:sp>
      <p:sp>
        <p:nvSpPr>
          <p:cNvPr id="4" name="Text Placeholder 3"/>
          <p:cNvSpPr>
            <a:spLocks noGrp="1"/>
          </p:cNvSpPr>
          <p:nvPr>
            <p:ph type="body" sz="half" idx="3"/>
          </p:nvPr>
        </p:nvSpPr>
        <p:spPr>
          <a:xfrm>
            <a:off x="6604000" y="1447800"/>
            <a:ext cx="4978400" cy="762000"/>
          </a:xfrm>
          <a:noFill/>
          <a:ln w="12700" cap="sq" cmpd="sng" algn="ctr">
            <a:noFill/>
            <a:prstDash val="solid"/>
          </a:ln>
        </p:spPr>
        <p:txBody>
          <a:bodyPr anchor="b">
            <a:noAutofit/>
          </a:bodyPr>
          <a:lstStyle>
            <a:lvl1pPr marL="0" indent="0">
              <a:buNone/>
              <a:defRPr sz="2400" b="1">
                <a:solidFill>
                  <a:schemeClr val="accent1">
                    <a:lumMod val="75000"/>
                  </a:schemeClr>
                </a:solidFill>
                <a:latin typeface="Calibri" pitchFamily="34" charset="0"/>
                <a:ea typeface="+mj-ea"/>
                <a:cs typeface="+mj-cs"/>
              </a:defRPr>
            </a:lvl1pPr>
            <a:lvl2pPr>
              <a:buNone/>
              <a:defRPr sz="2000" b="1"/>
            </a:lvl2pPr>
            <a:lvl3pPr>
              <a:buNone/>
              <a:defRPr sz="1800" b="1"/>
            </a:lvl3pPr>
            <a:lvl4pPr>
              <a:buNone/>
              <a:defRPr sz="1600" b="1"/>
            </a:lvl4pPr>
            <a:lvl5pPr>
              <a:buNone/>
              <a:defRPr sz="1600" b="1"/>
            </a:lvl5pPr>
          </a:lstStyle>
          <a:p>
            <a:pPr lvl="0"/>
            <a:r>
              <a:rPr lang="en-US"/>
              <a:t>Edit Master text styles</a:t>
            </a:r>
          </a:p>
        </p:txBody>
      </p:sp>
      <p:sp>
        <p:nvSpPr>
          <p:cNvPr id="11" name="Content Placeholder 10"/>
          <p:cNvSpPr>
            <a:spLocks noGrp="1"/>
          </p:cNvSpPr>
          <p:nvPr>
            <p:ph sz="half" idx="2"/>
          </p:nvPr>
        </p:nvSpPr>
        <p:spPr>
          <a:xfrm>
            <a:off x="1219200" y="2247900"/>
            <a:ext cx="4978400" cy="3886200"/>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2"/>
          <p:cNvSpPr>
            <a:spLocks noGrp="1"/>
          </p:cNvSpPr>
          <p:nvPr>
            <p:ph sz="half" idx="4"/>
          </p:nvPr>
        </p:nvSpPr>
        <p:spPr>
          <a:xfrm>
            <a:off x="6604000" y="2247900"/>
            <a:ext cx="4978400" cy="3886200"/>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6"/>
          <p:cNvSpPr>
            <a:spLocks noGrp="1"/>
          </p:cNvSpPr>
          <p:nvPr>
            <p:ph type="dt" sz="half" idx="10"/>
          </p:nvPr>
        </p:nvSpPr>
        <p:spPr/>
        <p:txBody>
          <a:bodyPr/>
          <a:lstStyle>
            <a:lvl1pPr>
              <a:defRPr/>
            </a:lvl1pPr>
          </a:lstStyle>
          <a:p>
            <a:fld id="{E6DBBF3B-230C-49E6-B719-16F36918CEE4}" type="datetimeFigureOut">
              <a:rPr lang="en-IN" smtClean="0"/>
              <a:t>03-10-2018</a:t>
            </a:fld>
            <a:endParaRPr lang="en-IN"/>
          </a:p>
        </p:txBody>
      </p:sp>
      <p:sp>
        <p:nvSpPr>
          <p:cNvPr id="9" name="Footer Placeholder 16"/>
          <p:cNvSpPr>
            <a:spLocks noGrp="1"/>
          </p:cNvSpPr>
          <p:nvPr>
            <p:ph type="ftr" sz="quarter" idx="11"/>
          </p:nvPr>
        </p:nvSpPr>
        <p:spPr/>
        <p:txBody>
          <a:bodyPr/>
          <a:lstStyle>
            <a:lvl1pPr>
              <a:defRPr sz="1000">
                <a:latin typeface="Calibri" pitchFamily="34" charset="0"/>
              </a:defRPr>
            </a:lvl1pPr>
          </a:lstStyle>
          <a:p>
            <a:endParaRPr lang="en-IN"/>
          </a:p>
        </p:txBody>
      </p:sp>
    </p:spTree>
    <p:extLst>
      <p:ext uri="{BB962C8B-B14F-4D97-AF65-F5344CB8AC3E}">
        <p14:creationId xmlns:p14="http://schemas.microsoft.com/office/powerpoint/2010/main" val="190735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Slide Number Placeholder 8"/>
          <p:cNvSpPr>
            <a:spLocks/>
          </p:cNvSpPr>
          <p:nvPr/>
        </p:nvSpPr>
        <p:spPr bwMode="auto">
          <a:xfrm>
            <a:off x="11723077" y="6477000"/>
            <a:ext cx="281354" cy="22860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nchorCtr="1"/>
          <a:lstStyle>
            <a:lvl1pPr>
              <a:defRPr>
                <a:solidFill>
                  <a:schemeClr val="tx1"/>
                </a:solidFill>
                <a:latin typeface="Perpetua" panose="02020502060401020303" pitchFamily="18" charset="0"/>
              </a:defRPr>
            </a:lvl1pPr>
            <a:lvl2pPr marL="742950" indent="-285750">
              <a:defRPr>
                <a:solidFill>
                  <a:schemeClr val="tx1"/>
                </a:solidFill>
                <a:latin typeface="Perpetua" panose="02020502060401020303" pitchFamily="18" charset="0"/>
              </a:defRPr>
            </a:lvl2pPr>
            <a:lvl3pPr marL="1143000" indent="-228600">
              <a:defRPr>
                <a:solidFill>
                  <a:schemeClr val="tx1"/>
                </a:solidFill>
                <a:latin typeface="Perpetua" panose="02020502060401020303" pitchFamily="18" charset="0"/>
              </a:defRPr>
            </a:lvl3pPr>
            <a:lvl4pPr marL="1600200" indent="-228600">
              <a:defRPr>
                <a:solidFill>
                  <a:schemeClr val="tx1"/>
                </a:solidFill>
                <a:latin typeface="Perpetua" panose="02020502060401020303" pitchFamily="18" charset="0"/>
              </a:defRPr>
            </a:lvl4pPr>
            <a:lvl5pPr marL="2057400" indent="-228600">
              <a:defRPr>
                <a:solidFill>
                  <a:schemeClr val="tx1"/>
                </a:solidFill>
                <a:latin typeface="Perpetua" panose="02020502060401020303" pitchFamily="18" charset="0"/>
              </a:defRPr>
            </a:lvl5pPr>
            <a:lvl6pPr marL="2514600" indent="-228600" fontAlgn="base">
              <a:spcBef>
                <a:spcPct val="0"/>
              </a:spcBef>
              <a:spcAft>
                <a:spcPct val="0"/>
              </a:spcAft>
              <a:defRPr>
                <a:solidFill>
                  <a:schemeClr val="tx1"/>
                </a:solidFill>
                <a:latin typeface="Perpetua" panose="02020502060401020303" pitchFamily="18" charset="0"/>
              </a:defRPr>
            </a:lvl6pPr>
            <a:lvl7pPr marL="2971800" indent="-228600" fontAlgn="base">
              <a:spcBef>
                <a:spcPct val="0"/>
              </a:spcBef>
              <a:spcAft>
                <a:spcPct val="0"/>
              </a:spcAft>
              <a:defRPr>
                <a:solidFill>
                  <a:schemeClr val="tx1"/>
                </a:solidFill>
                <a:latin typeface="Perpetua" panose="02020502060401020303" pitchFamily="18" charset="0"/>
              </a:defRPr>
            </a:lvl7pPr>
            <a:lvl8pPr marL="3429000" indent="-228600" fontAlgn="base">
              <a:spcBef>
                <a:spcPct val="0"/>
              </a:spcBef>
              <a:spcAft>
                <a:spcPct val="0"/>
              </a:spcAft>
              <a:defRPr>
                <a:solidFill>
                  <a:schemeClr val="tx1"/>
                </a:solidFill>
                <a:latin typeface="Perpetua" panose="02020502060401020303" pitchFamily="18" charset="0"/>
              </a:defRPr>
            </a:lvl8pPr>
            <a:lvl9pPr marL="3886200" indent="-228600" fontAlgn="base">
              <a:spcBef>
                <a:spcPct val="0"/>
              </a:spcBef>
              <a:spcAft>
                <a:spcPct val="0"/>
              </a:spcAft>
              <a:defRPr>
                <a:solidFill>
                  <a:schemeClr val="tx1"/>
                </a:solidFill>
                <a:latin typeface="Perpetua" panose="02020502060401020303" pitchFamily="18" charset="0"/>
              </a:defRPr>
            </a:lvl9pPr>
          </a:lstStyle>
          <a:p>
            <a:pPr algn="ctr" eaLnBrk="1" hangingPunct="1">
              <a:defRPr/>
            </a:pPr>
            <a:fld id="{1255E1D3-AF80-471B-8099-E73584F44DB9}" type="slidenum">
              <a:rPr lang="en-US" altLang="en-US" sz="1000" smtClean="0">
                <a:solidFill>
                  <a:srgbClr val="FFFFFF"/>
                </a:solidFill>
                <a:latin typeface="Calibri Light" panose="020F0302020204030204" pitchFamily="34" charset="0"/>
              </a:rPr>
              <a:pPr algn="ctr" eaLnBrk="1" hangingPunct="1">
                <a:defRPr/>
              </a:pPr>
              <a:t>‹#›</a:t>
            </a:fld>
            <a:endParaRPr lang="en-US" altLang="en-US" sz="1000">
              <a:solidFill>
                <a:srgbClr val="FFFFFF"/>
              </a:solidFill>
              <a:latin typeface="Calibri Light" panose="020F0302020204030204" pitchFamily="34" charset="0"/>
            </a:endParaRPr>
          </a:p>
        </p:txBody>
      </p:sp>
      <p:sp>
        <p:nvSpPr>
          <p:cNvPr id="2" name="Title 1"/>
          <p:cNvSpPr>
            <a:spLocks noGrp="1"/>
          </p:cNvSpPr>
          <p:nvPr>
            <p:ph type="title"/>
          </p:nvPr>
        </p:nvSpPr>
        <p:spPr>
          <a:xfrm>
            <a:off x="468923" y="76200"/>
            <a:ext cx="10363200" cy="715962"/>
          </a:xfrm>
        </p:spPr>
        <p:txBody>
          <a:bodyPr/>
          <a:lstStyle/>
          <a:p>
            <a:r>
              <a:rPr lang="en-US"/>
              <a:t>Click to edit Master title style</a:t>
            </a:r>
          </a:p>
        </p:txBody>
      </p:sp>
      <p:sp>
        <p:nvSpPr>
          <p:cNvPr id="4" name="Date Placeholder 2"/>
          <p:cNvSpPr>
            <a:spLocks noGrp="1"/>
          </p:cNvSpPr>
          <p:nvPr>
            <p:ph type="dt" sz="half" idx="10"/>
          </p:nvPr>
        </p:nvSpPr>
        <p:spPr/>
        <p:txBody>
          <a:bodyPr/>
          <a:lstStyle>
            <a:lvl1pPr>
              <a:defRPr/>
            </a:lvl1pPr>
          </a:lstStyle>
          <a:p>
            <a:fld id="{E6DBBF3B-230C-49E6-B719-16F36918CEE4}" type="datetimeFigureOut">
              <a:rPr lang="en-IN" smtClean="0"/>
              <a:t>03-10-2018</a:t>
            </a:fld>
            <a:endParaRPr lang="en-IN"/>
          </a:p>
        </p:txBody>
      </p:sp>
      <p:sp>
        <p:nvSpPr>
          <p:cNvPr id="5" name="Footer Placeholder 16"/>
          <p:cNvSpPr>
            <a:spLocks noGrp="1"/>
          </p:cNvSpPr>
          <p:nvPr>
            <p:ph type="ftr" sz="quarter" idx="11"/>
          </p:nvPr>
        </p:nvSpPr>
        <p:spPr/>
        <p:txBody>
          <a:bodyPr/>
          <a:lstStyle>
            <a:lvl1pPr>
              <a:defRPr sz="1000">
                <a:latin typeface="Calibri" pitchFamily="34" charset="0"/>
              </a:defRPr>
            </a:lvl1pPr>
          </a:lstStyle>
          <a:p>
            <a:endParaRPr lang="en-IN"/>
          </a:p>
        </p:txBody>
      </p:sp>
    </p:spTree>
    <p:extLst>
      <p:ext uri="{BB962C8B-B14F-4D97-AF65-F5344CB8AC3E}">
        <p14:creationId xmlns:p14="http://schemas.microsoft.com/office/powerpoint/2010/main" val="411463723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8"/>
          <p:cNvSpPr>
            <a:spLocks/>
          </p:cNvSpPr>
          <p:nvPr/>
        </p:nvSpPr>
        <p:spPr bwMode="auto">
          <a:xfrm>
            <a:off x="11723077" y="6477000"/>
            <a:ext cx="281354" cy="22860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nchorCtr="1"/>
          <a:lstStyle>
            <a:lvl1pPr>
              <a:defRPr>
                <a:solidFill>
                  <a:schemeClr val="tx1"/>
                </a:solidFill>
                <a:latin typeface="Perpetua" panose="02020502060401020303" pitchFamily="18" charset="0"/>
              </a:defRPr>
            </a:lvl1pPr>
            <a:lvl2pPr marL="742950" indent="-285750">
              <a:defRPr>
                <a:solidFill>
                  <a:schemeClr val="tx1"/>
                </a:solidFill>
                <a:latin typeface="Perpetua" panose="02020502060401020303" pitchFamily="18" charset="0"/>
              </a:defRPr>
            </a:lvl2pPr>
            <a:lvl3pPr marL="1143000" indent="-228600">
              <a:defRPr>
                <a:solidFill>
                  <a:schemeClr val="tx1"/>
                </a:solidFill>
                <a:latin typeface="Perpetua" panose="02020502060401020303" pitchFamily="18" charset="0"/>
              </a:defRPr>
            </a:lvl3pPr>
            <a:lvl4pPr marL="1600200" indent="-228600">
              <a:defRPr>
                <a:solidFill>
                  <a:schemeClr val="tx1"/>
                </a:solidFill>
                <a:latin typeface="Perpetua" panose="02020502060401020303" pitchFamily="18" charset="0"/>
              </a:defRPr>
            </a:lvl4pPr>
            <a:lvl5pPr marL="2057400" indent="-228600">
              <a:defRPr>
                <a:solidFill>
                  <a:schemeClr val="tx1"/>
                </a:solidFill>
                <a:latin typeface="Perpetua" panose="02020502060401020303" pitchFamily="18" charset="0"/>
              </a:defRPr>
            </a:lvl5pPr>
            <a:lvl6pPr marL="2514600" indent="-228600" fontAlgn="base">
              <a:spcBef>
                <a:spcPct val="0"/>
              </a:spcBef>
              <a:spcAft>
                <a:spcPct val="0"/>
              </a:spcAft>
              <a:defRPr>
                <a:solidFill>
                  <a:schemeClr val="tx1"/>
                </a:solidFill>
                <a:latin typeface="Perpetua" panose="02020502060401020303" pitchFamily="18" charset="0"/>
              </a:defRPr>
            </a:lvl6pPr>
            <a:lvl7pPr marL="2971800" indent="-228600" fontAlgn="base">
              <a:spcBef>
                <a:spcPct val="0"/>
              </a:spcBef>
              <a:spcAft>
                <a:spcPct val="0"/>
              </a:spcAft>
              <a:defRPr>
                <a:solidFill>
                  <a:schemeClr val="tx1"/>
                </a:solidFill>
                <a:latin typeface="Perpetua" panose="02020502060401020303" pitchFamily="18" charset="0"/>
              </a:defRPr>
            </a:lvl7pPr>
            <a:lvl8pPr marL="3429000" indent="-228600" fontAlgn="base">
              <a:spcBef>
                <a:spcPct val="0"/>
              </a:spcBef>
              <a:spcAft>
                <a:spcPct val="0"/>
              </a:spcAft>
              <a:defRPr>
                <a:solidFill>
                  <a:schemeClr val="tx1"/>
                </a:solidFill>
                <a:latin typeface="Perpetua" panose="02020502060401020303" pitchFamily="18" charset="0"/>
              </a:defRPr>
            </a:lvl8pPr>
            <a:lvl9pPr marL="3886200" indent="-228600" fontAlgn="base">
              <a:spcBef>
                <a:spcPct val="0"/>
              </a:spcBef>
              <a:spcAft>
                <a:spcPct val="0"/>
              </a:spcAft>
              <a:defRPr>
                <a:solidFill>
                  <a:schemeClr val="tx1"/>
                </a:solidFill>
                <a:latin typeface="Perpetua" panose="02020502060401020303" pitchFamily="18" charset="0"/>
              </a:defRPr>
            </a:lvl9pPr>
          </a:lstStyle>
          <a:p>
            <a:pPr algn="ctr" eaLnBrk="1" hangingPunct="1">
              <a:defRPr/>
            </a:pPr>
            <a:fld id="{BF0B9825-1787-4FE5-8BB2-39E8A5A1D6AD}" type="slidenum">
              <a:rPr lang="en-US" altLang="en-US" sz="1000" smtClean="0">
                <a:solidFill>
                  <a:srgbClr val="FFFFFF"/>
                </a:solidFill>
                <a:latin typeface="Calibri Light" panose="020F0302020204030204" pitchFamily="34" charset="0"/>
              </a:rPr>
              <a:pPr algn="ctr" eaLnBrk="1" hangingPunct="1">
                <a:defRPr/>
              </a:pPr>
              <a:t>‹#›</a:t>
            </a:fld>
            <a:endParaRPr lang="en-US" altLang="en-US" sz="1000">
              <a:solidFill>
                <a:srgbClr val="FFFFFF"/>
              </a:solidFill>
              <a:latin typeface="Calibri Light" panose="020F0302020204030204" pitchFamily="34" charset="0"/>
            </a:endParaRPr>
          </a:p>
        </p:txBody>
      </p:sp>
      <p:sp>
        <p:nvSpPr>
          <p:cNvPr id="3" name="Date Placeholder 1"/>
          <p:cNvSpPr>
            <a:spLocks noGrp="1"/>
          </p:cNvSpPr>
          <p:nvPr>
            <p:ph type="dt" sz="half" idx="10"/>
          </p:nvPr>
        </p:nvSpPr>
        <p:spPr/>
        <p:txBody>
          <a:bodyPr/>
          <a:lstStyle>
            <a:lvl1pPr>
              <a:defRPr/>
            </a:lvl1pPr>
          </a:lstStyle>
          <a:p>
            <a:fld id="{E6DBBF3B-230C-49E6-B719-16F36918CEE4}" type="datetimeFigureOut">
              <a:rPr lang="en-IN" smtClean="0"/>
              <a:t>03-10-2018</a:t>
            </a:fld>
            <a:endParaRPr lang="en-IN"/>
          </a:p>
        </p:txBody>
      </p:sp>
      <p:sp>
        <p:nvSpPr>
          <p:cNvPr id="4" name="Footer Placeholder 16"/>
          <p:cNvSpPr>
            <a:spLocks noGrp="1"/>
          </p:cNvSpPr>
          <p:nvPr>
            <p:ph type="ftr" sz="quarter" idx="11"/>
          </p:nvPr>
        </p:nvSpPr>
        <p:spPr/>
        <p:txBody>
          <a:bodyPr/>
          <a:lstStyle>
            <a:lvl1pPr>
              <a:defRPr sz="1000">
                <a:latin typeface="Calibri" pitchFamily="34" charset="0"/>
              </a:defRPr>
            </a:lvl1pPr>
          </a:lstStyle>
          <a:p>
            <a:endParaRPr lang="en-IN"/>
          </a:p>
        </p:txBody>
      </p:sp>
    </p:spTree>
    <p:extLst>
      <p:ext uri="{BB962C8B-B14F-4D97-AF65-F5344CB8AC3E}">
        <p14:creationId xmlns:p14="http://schemas.microsoft.com/office/powerpoint/2010/main" val="21349367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Rectangle 7"/>
          <p:cNvSpPr/>
          <p:nvPr/>
        </p:nvSpPr>
        <p:spPr>
          <a:xfrm>
            <a:off x="0" y="0"/>
            <a:ext cx="12192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useBgFill="1">
        <p:nvSpPr>
          <p:cNvPr id="6" name="Rounded Rectangle 8"/>
          <p:cNvSpPr/>
          <p:nvPr/>
        </p:nvSpPr>
        <p:spPr>
          <a:xfrm>
            <a:off x="85970" y="69850"/>
            <a:ext cx="12018108"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7" name="Slide Number Placeholder 8"/>
          <p:cNvSpPr>
            <a:spLocks/>
          </p:cNvSpPr>
          <p:nvPr/>
        </p:nvSpPr>
        <p:spPr bwMode="auto">
          <a:xfrm>
            <a:off x="11723077" y="6477000"/>
            <a:ext cx="281354" cy="22860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nchorCtr="1"/>
          <a:lstStyle>
            <a:lvl1pPr>
              <a:defRPr>
                <a:solidFill>
                  <a:schemeClr val="tx1"/>
                </a:solidFill>
                <a:latin typeface="Perpetua" panose="02020502060401020303" pitchFamily="18" charset="0"/>
              </a:defRPr>
            </a:lvl1pPr>
            <a:lvl2pPr marL="742950" indent="-285750">
              <a:defRPr>
                <a:solidFill>
                  <a:schemeClr val="tx1"/>
                </a:solidFill>
                <a:latin typeface="Perpetua" panose="02020502060401020303" pitchFamily="18" charset="0"/>
              </a:defRPr>
            </a:lvl2pPr>
            <a:lvl3pPr marL="1143000" indent="-228600">
              <a:defRPr>
                <a:solidFill>
                  <a:schemeClr val="tx1"/>
                </a:solidFill>
                <a:latin typeface="Perpetua" panose="02020502060401020303" pitchFamily="18" charset="0"/>
              </a:defRPr>
            </a:lvl3pPr>
            <a:lvl4pPr marL="1600200" indent="-228600">
              <a:defRPr>
                <a:solidFill>
                  <a:schemeClr val="tx1"/>
                </a:solidFill>
                <a:latin typeface="Perpetua" panose="02020502060401020303" pitchFamily="18" charset="0"/>
              </a:defRPr>
            </a:lvl4pPr>
            <a:lvl5pPr marL="2057400" indent="-228600">
              <a:defRPr>
                <a:solidFill>
                  <a:schemeClr val="tx1"/>
                </a:solidFill>
                <a:latin typeface="Perpetua" panose="02020502060401020303" pitchFamily="18" charset="0"/>
              </a:defRPr>
            </a:lvl5pPr>
            <a:lvl6pPr marL="2514600" indent="-228600" fontAlgn="base">
              <a:spcBef>
                <a:spcPct val="0"/>
              </a:spcBef>
              <a:spcAft>
                <a:spcPct val="0"/>
              </a:spcAft>
              <a:defRPr>
                <a:solidFill>
                  <a:schemeClr val="tx1"/>
                </a:solidFill>
                <a:latin typeface="Perpetua" panose="02020502060401020303" pitchFamily="18" charset="0"/>
              </a:defRPr>
            </a:lvl6pPr>
            <a:lvl7pPr marL="2971800" indent="-228600" fontAlgn="base">
              <a:spcBef>
                <a:spcPct val="0"/>
              </a:spcBef>
              <a:spcAft>
                <a:spcPct val="0"/>
              </a:spcAft>
              <a:defRPr>
                <a:solidFill>
                  <a:schemeClr val="tx1"/>
                </a:solidFill>
                <a:latin typeface="Perpetua" panose="02020502060401020303" pitchFamily="18" charset="0"/>
              </a:defRPr>
            </a:lvl7pPr>
            <a:lvl8pPr marL="3429000" indent="-228600" fontAlgn="base">
              <a:spcBef>
                <a:spcPct val="0"/>
              </a:spcBef>
              <a:spcAft>
                <a:spcPct val="0"/>
              </a:spcAft>
              <a:defRPr>
                <a:solidFill>
                  <a:schemeClr val="tx1"/>
                </a:solidFill>
                <a:latin typeface="Perpetua" panose="02020502060401020303" pitchFamily="18" charset="0"/>
              </a:defRPr>
            </a:lvl8pPr>
            <a:lvl9pPr marL="3886200" indent="-228600" fontAlgn="base">
              <a:spcBef>
                <a:spcPct val="0"/>
              </a:spcBef>
              <a:spcAft>
                <a:spcPct val="0"/>
              </a:spcAft>
              <a:defRPr>
                <a:solidFill>
                  <a:schemeClr val="tx1"/>
                </a:solidFill>
                <a:latin typeface="Perpetua" panose="02020502060401020303" pitchFamily="18" charset="0"/>
              </a:defRPr>
            </a:lvl9pPr>
          </a:lstStyle>
          <a:p>
            <a:pPr algn="ctr" eaLnBrk="1" hangingPunct="1">
              <a:defRPr/>
            </a:pPr>
            <a:fld id="{A7BF3028-05AB-4493-92D5-8228FA5FE86D}" type="slidenum">
              <a:rPr lang="en-US" altLang="en-US" sz="1000" smtClean="0">
                <a:solidFill>
                  <a:srgbClr val="FFFFFF"/>
                </a:solidFill>
                <a:latin typeface="Calibri Light" panose="020F0302020204030204" pitchFamily="34" charset="0"/>
              </a:rPr>
              <a:pPr algn="ctr" eaLnBrk="1" hangingPunct="1">
                <a:defRPr/>
              </a:pPr>
              <a:t>‹#›</a:t>
            </a:fld>
            <a:endParaRPr lang="en-US" altLang="en-US" sz="1000">
              <a:solidFill>
                <a:srgbClr val="FFFFFF"/>
              </a:solidFill>
              <a:latin typeface="Calibri Light" panose="020F0302020204030204" pitchFamily="34" charset="0"/>
            </a:endParaRPr>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09384" y="120651"/>
            <a:ext cx="131298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1074" y="76200"/>
            <a:ext cx="10363200" cy="717550"/>
          </a:xfrm>
        </p:spPr>
        <p:txBody>
          <a:bodyPr/>
          <a:lstStyle>
            <a:lvl1pPr algn="l">
              <a:buNone/>
              <a:defRPr sz="4000" b="0"/>
            </a:lvl1pPr>
          </a:lstStyle>
          <a:p>
            <a:r>
              <a:rPr lang="en-US"/>
              <a:t>Click to edit Master title style</a:t>
            </a:r>
            <a:endParaRPr lang="en-US" dirty="0"/>
          </a:p>
        </p:txBody>
      </p:sp>
      <p:sp>
        <p:nvSpPr>
          <p:cNvPr id="3" name="Text Placeholder 2"/>
          <p:cNvSpPr>
            <a:spLocks noGrp="1"/>
          </p:cNvSpPr>
          <p:nvPr>
            <p:ph type="body" idx="2"/>
          </p:nvPr>
        </p:nvSpPr>
        <p:spPr>
          <a:xfrm>
            <a:off x="1219200" y="1600200"/>
            <a:ext cx="2540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a:r>
              <a:rPr lang="en-US"/>
              <a:t>Edit Master text styles</a:t>
            </a:r>
          </a:p>
        </p:txBody>
      </p:sp>
      <p:sp>
        <p:nvSpPr>
          <p:cNvPr id="11" name="Content Placeholder 10"/>
          <p:cNvSpPr>
            <a:spLocks noGrp="1"/>
          </p:cNvSpPr>
          <p:nvPr>
            <p:ph sz="quarter" idx="1"/>
          </p:nvPr>
        </p:nvSpPr>
        <p:spPr>
          <a:xfrm>
            <a:off x="3962400" y="1600200"/>
            <a:ext cx="7620000" cy="4495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Date Placeholder 4"/>
          <p:cNvSpPr>
            <a:spLocks noGrp="1"/>
          </p:cNvSpPr>
          <p:nvPr>
            <p:ph type="dt" sz="half" idx="10"/>
          </p:nvPr>
        </p:nvSpPr>
        <p:spPr/>
        <p:txBody>
          <a:bodyPr/>
          <a:lstStyle>
            <a:lvl1pPr>
              <a:defRPr/>
            </a:lvl1pPr>
          </a:lstStyle>
          <a:p>
            <a:fld id="{E6DBBF3B-230C-49E6-B719-16F36918CEE4}" type="datetimeFigureOut">
              <a:rPr lang="en-IN" smtClean="0"/>
              <a:t>03-10-2018</a:t>
            </a:fld>
            <a:endParaRPr lang="en-IN"/>
          </a:p>
        </p:txBody>
      </p:sp>
      <p:sp>
        <p:nvSpPr>
          <p:cNvPr id="10" name="Footer Placeholder 16"/>
          <p:cNvSpPr>
            <a:spLocks noGrp="1"/>
          </p:cNvSpPr>
          <p:nvPr>
            <p:ph type="ftr" sz="quarter" idx="11"/>
          </p:nvPr>
        </p:nvSpPr>
        <p:spPr/>
        <p:txBody>
          <a:bodyPr/>
          <a:lstStyle>
            <a:lvl1pPr>
              <a:defRPr sz="1000">
                <a:latin typeface="Calibri" pitchFamily="34" charset="0"/>
              </a:defRPr>
            </a:lvl1pPr>
          </a:lstStyle>
          <a:p>
            <a:endParaRPr lang="en-IN"/>
          </a:p>
        </p:txBody>
      </p:sp>
    </p:spTree>
    <p:extLst>
      <p:ext uri="{BB962C8B-B14F-4D97-AF65-F5344CB8AC3E}">
        <p14:creationId xmlns:p14="http://schemas.microsoft.com/office/powerpoint/2010/main" val="819809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94023-157C-433A-8A10-9ABC626DD5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ABC63E0-C250-449C-ACAE-D92339FFE65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6AF7AC-1120-4CE2-A504-0B6C042ED23B}"/>
              </a:ext>
            </a:extLst>
          </p:cNvPr>
          <p:cNvSpPr>
            <a:spLocks noGrp="1"/>
          </p:cNvSpPr>
          <p:nvPr>
            <p:ph type="dt" sz="half" idx="10"/>
          </p:nvPr>
        </p:nvSpPr>
        <p:spPr/>
        <p:txBody>
          <a:bodyPr/>
          <a:lstStyle/>
          <a:p>
            <a:fld id="{E134B7DF-066E-48DC-AD7E-2A17EA1BAEFB}" type="datetimeFigureOut">
              <a:rPr lang="en-US" smtClean="0"/>
              <a:t>03-Oct-18</a:t>
            </a:fld>
            <a:endParaRPr lang="en-US"/>
          </a:p>
        </p:txBody>
      </p:sp>
      <p:sp>
        <p:nvSpPr>
          <p:cNvPr id="5" name="Footer Placeholder 4">
            <a:extLst>
              <a:ext uri="{FF2B5EF4-FFF2-40B4-BE49-F238E27FC236}">
                <a16:creationId xmlns:a16="http://schemas.microsoft.com/office/drawing/2014/main" id="{7438BAD9-28A3-4A16-98B8-0A3B3C5436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F7593F-229A-47D0-8C82-1435FE8A7BD4}"/>
              </a:ext>
            </a:extLst>
          </p:cNvPr>
          <p:cNvSpPr>
            <a:spLocks noGrp="1"/>
          </p:cNvSpPr>
          <p:nvPr>
            <p:ph type="sldNum" sz="quarter" idx="12"/>
          </p:nvPr>
        </p:nvSpPr>
        <p:spPr/>
        <p:txBody>
          <a:bodyPr/>
          <a:lstStyle/>
          <a:p>
            <a:fld id="{5485FF54-6F8B-49A4-BD35-4F7ED9C59FB9}" type="slidenum">
              <a:rPr lang="en-US" smtClean="0"/>
              <a:t>‹#›</a:t>
            </a:fld>
            <a:endParaRPr lang="en-US"/>
          </a:p>
        </p:txBody>
      </p:sp>
    </p:spTree>
    <p:extLst>
      <p:ext uri="{BB962C8B-B14F-4D97-AF65-F5344CB8AC3E}">
        <p14:creationId xmlns:p14="http://schemas.microsoft.com/office/powerpoint/2010/main" val="282335290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Rectangle 10"/>
          <p:cNvSpPr/>
          <p:nvPr/>
        </p:nvSpPr>
        <p:spPr>
          <a:xfrm flipV="1">
            <a:off x="91832" y="4683126"/>
            <a:ext cx="12008338"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6" name="Rectangle 5"/>
          <p:cNvSpPr/>
          <p:nvPr/>
        </p:nvSpPr>
        <p:spPr>
          <a:xfrm>
            <a:off x="91832" y="4649789"/>
            <a:ext cx="12008338"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7" name="Rectangle 6"/>
          <p:cNvSpPr/>
          <p:nvPr/>
        </p:nvSpPr>
        <p:spPr>
          <a:xfrm>
            <a:off x="91832" y="4773613"/>
            <a:ext cx="12008338" cy="4921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8" name="Slide Number Placeholder 8"/>
          <p:cNvSpPr>
            <a:spLocks/>
          </p:cNvSpPr>
          <p:nvPr/>
        </p:nvSpPr>
        <p:spPr bwMode="auto">
          <a:xfrm>
            <a:off x="11723077" y="6477000"/>
            <a:ext cx="281354" cy="22860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nchorCtr="1"/>
          <a:lstStyle>
            <a:lvl1pPr>
              <a:defRPr>
                <a:solidFill>
                  <a:schemeClr val="tx1"/>
                </a:solidFill>
                <a:latin typeface="Perpetua" panose="02020502060401020303" pitchFamily="18" charset="0"/>
              </a:defRPr>
            </a:lvl1pPr>
            <a:lvl2pPr marL="742950" indent="-285750">
              <a:defRPr>
                <a:solidFill>
                  <a:schemeClr val="tx1"/>
                </a:solidFill>
                <a:latin typeface="Perpetua" panose="02020502060401020303" pitchFamily="18" charset="0"/>
              </a:defRPr>
            </a:lvl2pPr>
            <a:lvl3pPr marL="1143000" indent="-228600">
              <a:defRPr>
                <a:solidFill>
                  <a:schemeClr val="tx1"/>
                </a:solidFill>
                <a:latin typeface="Perpetua" panose="02020502060401020303" pitchFamily="18" charset="0"/>
              </a:defRPr>
            </a:lvl3pPr>
            <a:lvl4pPr marL="1600200" indent="-228600">
              <a:defRPr>
                <a:solidFill>
                  <a:schemeClr val="tx1"/>
                </a:solidFill>
                <a:latin typeface="Perpetua" panose="02020502060401020303" pitchFamily="18" charset="0"/>
              </a:defRPr>
            </a:lvl4pPr>
            <a:lvl5pPr marL="2057400" indent="-228600">
              <a:defRPr>
                <a:solidFill>
                  <a:schemeClr val="tx1"/>
                </a:solidFill>
                <a:latin typeface="Perpetua" panose="02020502060401020303" pitchFamily="18" charset="0"/>
              </a:defRPr>
            </a:lvl5pPr>
            <a:lvl6pPr marL="2514600" indent="-228600" fontAlgn="base">
              <a:spcBef>
                <a:spcPct val="0"/>
              </a:spcBef>
              <a:spcAft>
                <a:spcPct val="0"/>
              </a:spcAft>
              <a:defRPr>
                <a:solidFill>
                  <a:schemeClr val="tx1"/>
                </a:solidFill>
                <a:latin typeface="Perpetua" panose="02020502060401020303" pitchFamily="18" charset="0"/>
              </a:defRPr>
            </a:lvl6pPr>
            <a:lvl7pPr marL="2971800" indent="-228600" fontAlgn="base">
              <a:spcBef>
                <a:spcPct val="0"/>
              </a:spcBef>
              <a:spcAft>
                <a:spcPct val="0"/>
              </a:spcAft>
              <a:defRPr>
                <a:solidFill>
                  <a:schemeClr val="tx1"/>
                </a:solidFill>
                <a:latin typeface="Perpetua" panose="02020502060401020303" pitchFamily="18" charset="0"/>
              </a:defRPr>
            </a:lvl7pPr>
            <a:lvl8pPr marL="3429000" indent="-228600" fontAlgn="base">
              <a:spcBef>
                <a:spcPct val="0"/>
              </a:spcBef>
              <a:spcAft>
                <a:spcPct val="0"/>
              </a:spcAft>
              <a:defRPr>
                <a:solidFill>
                  <a:schemeClr val="tx1"/>
                </a:solidFill>
                <a:latin typeface="Perpetua" panose="02020502060401020303" pitchFamily="18" charset="0"/>
              </a:defRPr>
            </a:lvl8pPr>
            <a:lvl9pPr marL="3886200" indent="-228600" fontAlgn="base">
              <a:spcBef>
                <a:spcPct val="0"/>
              </a:spcBef>
              <a:spcAft>
                <a:spcPct val="0"/>
              </a:spcAft>
              <a:defRPr>
                <a:solidFill>
                  <a:schemeClr val="tx1"/>
                </a:solidFill>
                <a:latin typeface="Perpetua" panose="02020502060401020303" pitchFamily="18" charset="0"/>
              </a:defRPr>
            </a:lvl9pPr>
          </a:lstStyle>
          <a:p>
            <a:pPr algn="ctr" eaLnBrk="1" hangingPunct="1">
              <a:defRPr/>
            </a:pPr>
            <a:fld id="{6DA69549-777D-4A00-B024-FF079182F0F1}" type="slidenum">
              <a:rPr lang="en-US" altLang="en-US" sz="1000" smtClean="0">
                <a:solidFill>
                  <a:srgbClr val="FFFFFF"/>
                </a:solidFill>
                <a:latin typeface="Calibri Light" panose="020F0302020204030204" pitchFamily="34" charset="0"/>
              </a:rPr>
              <a:pPr algn="ctr" eaLnBrk="1" hangingPunct="1">
                <a:defRPr/>
              </a:pPr>
              <a:t>‹#›</a:t>
            </a:fld>
            <a:endParaRPr lang="en-US" altLang="en-US" sz="1000">
              <a:solidFill>
                <a:srgbClr val="FFFFFF"/>
              </a:solidFill>
              <a:latin typeface="Calibri Light" panose="020F0302020204030204" pitchFamily="34" charset="0"/>
            </a:endParaRPr>
          </a:p>
        </p:txBody>
      </p:sp>
      <p:pic>
        <p:nvPicPr>
          <p:cNvPr id="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32831" y="139701"/>
            <a:ext cx="131298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1219200" y="4900550"/>
            <a:ext cx="9753600" cy="522288"/>
          </a:xfrm>
        </p:spPr>
        <p:txBody>
          <a:bodyPr anchor="ctr">
            <a:noAutofit/>
          </a:bodyPr>
          <a:lstStyle>
            <a:lvl1pPr algn="l">
              <a:buNone/>
              <a:defRPr sz="2800" b="0"/>
            </a:lvl1pPr>
          </a:lstStyle>
          <a:p>
            <a:r>
              <a:rPr lang="en-US"/>
              <a:t>Click to edit Master title style</a:t>
            </a:r>
          </a:p>
        </p:txBody>
      </p:sp>
      <p:sp>
        <p:nvSpPr>
          <p:cNvPr id="4" name="Text Placeholder 3"/>
          <p:cNvSpPr>
            <a:spLocks noGrp="1"/>
          </p:cNvSpPr>
          <p:nvPr>
            <p:ph type="body" sz="half" idx="2"/>
          </p:nvPr>
        </p:nvSpPr>
        <p:spPr>
          <a:xfrm>
            <a:off x="1219200" y="5445825"/>
            <a:ext cx="9753600" cy="685800"/>
          </a:xfrm>
        </p:spPr>
        <p:txBody>
          <a:bodyPr/>
          <a:lstStyle>
            <a:lvl1pPr marL="0" indent="0">
              <a:buFontTx/>
              <a:buNone/>
              <a:defRPr sz="1600"/>
            </a:lvl1pPr>
            <a:lvl2pPr>
              <a:defRPr sz="1200"/>
            </a:lvl2pPr>
            <a:lvl3pPr>
              <a:defRPr sz="1000"/>
            </a:lvl3pPr>
            <a:lvl4pPr>
              <a:defRPr sz="900"/>
            </a:lvl4pPr>
            <a:lvl5pPr>
              <a:defRPr sz="900"/>
            </a:lvl5pPr>
          </a:lstStyle>
          <a:p>
            <a:pPr lvl="0"/>
            <a:r>
              <a:rPr lang="en-US"/>
              <a:t>Edit Master text styles</a:t>
            </a:r>
          </a:p>
        </p:txBody>
      </p:sp>
      <p:sp>
        <p:nvSpPr>
          <p:cNvPr id="3" name="Picture Placeholder 2"/>
          <p:cNvSpPr>
            <a:spLocks noGrp="1"/>
          </p:cNvSpPr>
          <p:nvPr>
            <p:ph type="pic" idx="1"/>
          </p:nvPr>
        </p:nvSpPr>
        <p:spPr>
          <a:xfrm>
            <a:off x="91080" y="66679"/>
            <a:ext cx="12002497" cy="4581525"/>
          </a:xfrm>
          <a:prstGeom prst="round2SameRect">
            <a:avLst>
              <a:gd name="adj1" fmla="val 7101"/>
              <a:gd name="adj2" fmla="val 0"/>
            </a:avLst>
          </a:prstGeom>
          <a:solidFill>
            <a:schemeClr val="bg2"/>
          </a:solidFill>
          <a:ln w="6350">
            <a:solidFill>
              <a:schemeClr val="tx1"/>
            </a:solidFill>
          </a:ln>
        </p:spPr>
        <p:txBody>
          <a:bodyPr>
            <a:normAutofit/>
          </a:bodyPr>
          <a:lstStyle>
            <a:lvl1pPr marL="0" indent="0">
              <a:buNone/>
              <a:defRPr sz="3200"/>
            </a:lvl1pPr>
          </a:lstStyle>
          <a:p>
            <a:pPr lvl="0"/>
            <a:r>
              <a:rPr lang="en-US" noProof="0"/>
              <a:t>Click icon to add picture</a:t>
            </a:r>
            <a:endParaRPr lang="en-US" noProof="0" dirty="0"/>
          </a:p>
        </p:txBody>
      </p:sp>
      <p:sp>
        <p:nvSpPr>
          <p:cNvPr id="10" name="Date Placeholder 4"/>
          <p:cNvSpPr>
            <a:spLocks noGrp="1"/>
          </p:cNvSpPr>
          <p:nvPr>
            <p:ph type="dt" sz="half" idx="10"/>
          </p:nvPr>
        </p:nvSpPr>
        <p:spPr/>
        <p:txBody>
          <a:bodyPr/>
          <a:lstStyle>
            <a:lvl1pPr>
              <a:defRPr/>
            </a:lvl1pPr>
          </a:lstStyle>
          <a:p>
            <a:fld id="{E6DBBF3B-230C-49E6-B719-16F36918CEE4}" type="datetimeFigureOut">
              <a:rPr lang="en-IN" smtClean="0"/>
              <a:t>03-10-2018</a:t>
            </a:fld>
            <a:endParaRPr lang="en-IN"/>
          </a:p>
        </p:txBody>
      </p:sp>
      <p:sp>
        <p:nvSpPr>
          <p:cNvPr id="11" name="Footer Placeholder 2"/>
          <p:cNvSpPr>
            <a:spLocks noGrp="1"/>
          </p:cNvSpPr>
          <p:nvPr>
            <p:ph type="ftr" sz="quarter" idx="11"/>
          </p:nvPr>
        </p:nvSpPr>
        <p:spPr>
          <a:xfrm>
            <a:off x="1219200" y="6172200"/>
            <a:ext cx="5283200" cy="457200"/>
          </a:xfrm>
        </p:spPr>
        <p:txBody>
          <a:bodyPr/>
          <a:lstStyle>
            <a:lvl1pPr>
              <a:defRPr/>
            </a:lvl1pPr>
          </a:lstStyle>
          <a:p>
            <a:endParaRPr lang="en-IN"/>
          </a:p>
        </p:txBody>
      </p:sp>
    </p:spTree>
    <p:extLst>
      <p:ext uri="{BB962C8B-B14F-4D97-AF65-F5344CB8AC3E}">
        <p14:creationId xmlns:p14="http://schemas.microsoft.com/office/powerpoint/2010/main" val="13206209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4" name="Slide Number Placeholder 8"/>
          <p:cNvSpPr>
            <a:spLocks/>
          </p:cNvSpPr>
          <p:nvPr/>
        </p:nvSpPr>
        <p:spPr bwMode="auto">
          <a:xfrm>
            <a:off x="11723077" y="6477000"/>
            <a:ext cx="281354" cy="22860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nchorCtr="1"/>
          <a:lstStyle>
            <a:lvl1pPr>
              <a:defRPr>
                <a:solidFill>
                  <a:schemeClr val="tx1"/>
                </a:solidFill>
                <a:latin typeface="Perpetua" panose="02020502060401020303" pitchFamily="18" charset="0"/>
              </a:defRPr>
            </a:lvl1pPr>
            <a:lvl2pPr marL="742950" indent="-285750">
              <a:defRPr>
                <a:solidFill>
                  <a:schemeClr val="tx1"/>
                </a:solidFill>
                <a:latin typeface="Perpetua" panose="02020502060401020303" pitchFamily="18" charset="0"/>
              </a:defRPr>
            </a:lvl2pPr>
            <a:lvl3pPr marL="1143000" indent="-228600">
              <a:defRPr>
                <a:solidFill>
                  <a:schemeClr val="tx1"/>
                </a:solidFill>
                <a:latin typeface="Perpetua" panose="02020502060401020303" pitchFamily="18" charset="0"/>
              </a:defRPr>
            </a:lvl3pPr>
            <a:lvl4pPr marL="1600200" indent="-228600">
              <a:defRPr>
                <a:solidFill>
                  <a:schemeClr val="tx1"/>
                </a:solidFill>
                <a:latin typeface="Perpetua" panose="02020502060401020303" pitchFamily="18" charset="0"/>
              </a:defRPr>
            </a:lvl4pPr>
            <a:lvl5pPr marL="2057400" indent="-228600">
              <a:defRPr>
                <a:solidFill>
                  <a:schemeClr val="tx1"/>
                </a:solidFill>
                <a:latin typeface="Perpetua" panose="02020502060401020303" pitchFamily="18" charset="0"/>
              </a:defRPr>
            </a:lvl5pPr>
            <a:lvl6pPr marL="2514600" indent="-228600" fontAlgn="base">
              <a:spcBef>
                <a:spcPct val="0"/>
              </a:spcBef>
              <a:spcAft>
                <a:spcPct val="0"/>
              </a:spcAft>
              <a:defRPr>
                <a:solidFill>
                  <a:schemeClr val="tx1"/>
                </a:solidFill>
                <a:latin typeface="Perpetua" panose="02020502060401020303" pitchFamily="18" charset="0"/>
              </a:defRPr>
            </a:lvl6pPr>
            <a:lvl7pPr marL="2971800" indent="-228600" fontAlgn="base">
              <a:spcBef>
                <a:spcPct val="0"/>
              </a:spcBef>
              <a:spcAft>
                <a:spcPct val="0"/>
              </a:spcAft>
              <a:defRPr>
                <a:solidFill>
                  <a:schemeClr val="tx1"/>
                </a:solidFill>
                <a:latin typeface="Perpetua" panose="02020502060401020303" pitchFamily="18" charset="0"/>
              </a:defRPr>
            </a:lvl7pPr>
            <a:lvl8pPr marL="3429000" indent="-228600" fontAlgn="base">
              <a:spcBef>
                <a:spcPct val="0"/>
              </a:spcBef>
              <a:spcAft>
                <a:spcPct val="0"/>
              </a:spcAft>
              <a:defRPr>
                <a:solidFill>
                  <a:schemeClr val="tx1"/>
                </a:solidFill>
                <a:latin typeface="Perpetua" panose="02020502060401020303" pitchFamily="18" charset="0"/>
              </a:defRPr>
            </a:lvl8pPr>
            <a:lvl9pPr marL="3886200" indent="-228600" fontAlgn="base">
              <a:spcBef>
                <a:spcPct val="0"/>
              </a:spcBef>
              <a:spcAft>
                <a:spcPct val="0"/>
              </a:spcAft>
              <a:defRPr>
                <a:solidFill>
                  <a:schemeClr val="tx1"/>
                </a:solidFill>
                <a:latin typeface="Perpetua" panose="02020502060401020303" pitchFamily="18" charset="0"/>
              </a:defRPr>
            </a:lvl9pPr>
          </a:lstStyle>
          <a:p>
            <a:pPr algn="ctr" eaLnBrk="1" hangingPunct="1">
              <a:defRPr/>
            </a:pPr>
            <a:fld id="{B55FAC9A-A197-4288-8639-82F7D9A64B0A}" type="slidenum">
              <a:rPr lang="en-US" altLang="en-US" sz="1000" smtClean="0">
                <a:solidFill>
                  <a:srgbClr val="FFFFFF"/>
                </a:solidFill>
                <a:latin typeface="Calibri Light" panose="020F0302020204030204" pitchFamily="34" charset="0"/>
              </a:rPr>
              <a:pPr algn="ctr" eaLnBrk="1" hangingPunct="1">
                <a:defRPr/>
              </a:pPr>
              <a:t>‹#›</a:t>
            </a:fld>
            <a:endParaRPr lang="en-US" altLang="en-US" sz="1000">
              <a:solidFill>
                <a:srgbClr val="FFFFFF"/>
              </a:solidFill>
              <a:latin typeface="Calibri Light" panose="020F0302020204030204" pitchFamily="34" charset="0"/>
            </a:endParaRPr>
          </a:p>
        </p:txBody>
      </p:sp>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fld id="{E6DBBF3B-230C-49E6-B719-16F36918CEE4}" type="datetimeFigureOut">
              <a:rPr lang="en-IN" smtClean="0"/>
              <a:t>03-10-2018</a:t>
            </a:fld>
            <a:endParaRPr lang="en-IN"/>
          </a:p>
        </p:txBody>
      </p:sp>
      <p:sp>
        <p:nvSpPr>
          <p:cNvPr id="6" name="Footer Placeholder 16"/>
          <p:cNvSpPr>
            <a:spLocks noGrp="1"/>
          </p:cNvSpPr>
          <p:nvPr>
            <p:ph type="ftr" sz="quarter" idx="11"/>
          </p:nvPr>
        </p:nvSpPr>
        <p:spPr/>
        <p:txBody>
          <a:bodyPr/>
          <a:lstStyle>
            <a:lvl1pPr>
              <a:defRPr sz="1000">
                <a:latin typeface="Calibri" pitchFamily="34" charset="0"/>
              </a:defRPr>
            </a:lvl1pPr>
          </a:lstStyle>
          <a:p>
            <a:endParaRPr lang="en-IN"/>
          </a:p>
        </p:txBody>
      </p:sp>
    </p:spTree>
    <p:extLst>
      <p:ext uri="{BB962C8B-B14F-4D97-AF65-F5344CB8AC3E}">
        <p14:creationId xmlns:p14="http://schemas.microsoft.com/office/powerpoint/2010/main" val="381940169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5"/>
            <a:ext cx="268224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219200" y="274644"/>
            <a:ext cx="74168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p:cNvSpPr>
            <a:spLocks noGrp="1"/>
          </p:cNvSpPr>
          <p:nvPr>
            <p:ph type="dt" sz="half" idx="10"/>
          </p:nvPr>
        </p:nvSpPr>
        <p:spPr/>
        <p:txBody>
          <a:bodyPr/>
          <a:lstStyle>
            <a:lvl1pPr>
              <a:defRPr/>
            </a:lvl1pPr>
          </a:lstStyle>
          <a:p>
            <a:fld id="{E6DBBF3B-230C-49E6-B719-16F36918CEE4}" type="datetimeFigureOut">
              <a:rPr lang="en-IN" smtClean="0"/>
              <a:t>03-10-2018</a:t>
            </a:fld>
            <a:endParaRPr lang="en-IN"/>
          </a:p>
        </p:txBody>
      </p:sp>
      <p:sp>
        <p:nvSpPr>
          <p:cNvPr id="5" name="Footer Placeholder 16"/>
          <p:cNvSpPr>
            <a:spLocks noGrp="1"/>
          </p:cNvSpPr>
          <p:nvPr>
            <p:ph type="ftr" sz="quarter" idx="11"/>
          </p:nvPr>
        </p:nvSpPr>
        <p:spPr/>
        <p:txBody>
          <a:bodyPr/>
          <a:lstStyle>
            <a:lvl1pPr>
              <a:defRPr/>
            </a:lvl1pPr>
          </a:lstStyle>
          <a:p>
            <a:endParaRPr lang="en-IN"/>
          </a:p>
        </p:txBody>
      </p:sp>
    </p:spTree>
    <p:extLst>
      <p:ext uri="{BB962C8B-B14F-4D97-AF65-F5344CB8AC3E}">
        <p14:creationId xmlns:p14="http://schemas.microsoft.com/office/powerpoint/2010/main" val="35880636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5083D-4AF1-4629-B4BF-126CBFCF81C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B39B961-08D9-46ED-B5C2-114D7868977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AED2D24-34B7-489D-9881-86191CDB7DC1}"/>
              </a:ext>
            </a:extLst>
          </p:cNvPr>
          <p:cNvSpPr>
            <a:spLocks noGrp="1"/>
          </p:cNvSpPr>
          <p:nvPr>
            <p:ph type="dt" sz="half" idx="10"/>
          </p:nvPr>
        </p:nvSpPr>
        <p:spPr/>
        <p:txBody>
          <a:bodyPr/>
          <a:lstStyle/>
          <a:p>
            <a:fld id="{E134B7DF-066E-48DC-AD7E-2A17EA1BAEFB}" type="datetimeFigureOut">
              <a:rPr lang="en-US" smtClean="0"/>
              <a:t>03-Oct-18</a:t>
            </a:fld>
            <a:endParaRPr lang="en-US"/>
          </a:p>
        </p:txBody>
      </p:sp>
      <p:sp>
        <p:nvSpPr>
          <p:cNvPr id="5" name="Footer Placeholder 4">
            <a:extLst>
              <a:ext uri="{FF2B5EF4-FFF2-40B4-BE49-F238E27FC236}">
                <a16:creationId xmlns:a16="http://schemas.microsoft.com/office/drawing/2014/main" id="{700888F4-6C48-48F1-A089-18FC47170F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51D345-48BF-4E68-A340-0E2BE76A80C0}"/>
              </a:ext>
            </a:extLst>
          </p:cNvPr>
          <p:cNvSpPr>
            <a:spLocks noGrp="1"/>
          </p:cNvSpPr>
          <p:nvPr>
            <p:ph type="sldNum" sz="quarter" idx="12"/>
          </p:nvPr>
        </p:nvSpPr>
        <p:spPr/>
        <p:txBody>
          <a:bodyPr/>
          <a:lstStyle/>
          <a:p>
            <a:fld id="{5485FF54-6F8B-49A4-BD35-4F7ED9C59FB9}" type="slidenum">
              <a:rPr lang="en-US" smtClean="0"/>
              <a:t>‹#›</a:t>
            </a:fld>
            <a:endParaRPr lang="en-US"/>
          </a:p>
        </p:txBody>
      </p:sp>
    </p:spTree>
    <p:extLst>
      <p:ext uri="{BB962C8B-B14F-4D97-AF65-F5344CB8AC3E}">
        <p14:creationId xmlns:p14="http://schemas.microsoft.com/office/powerpoint/2010/main" val="16127546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8D00A-C477-43FF-847C-BD92FAFD4BB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D3A7F99-CFAC-46FA-BF13-C0575AC3F49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46862C1-176E-45BC-A2B1-D1089A5DA45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25BB84D-D306-4C08-8313-35074DEBECC3}"/>
              </a:ext>
            </a:extLst>
          </p:cNvPr>
          <p:cNvSpPr>
            <a:spLocks noGrp="1"/>
          </p:cNvSpPr>
          <p:nvPr>
            <p:ph type="dt" sz="half" idx="10"/>
          </p:nvPr>
        </p:nvSpPr>
        <p:spPr/>
        <p:txBody>
          <a:bodyPr/>
          <a:lstStyle/>
          <a:p>
            <a:fld id="{E134B7DF-066E-48DC-AD7E-2A17EA1BAEFB}" type="datetimeFigureOut">
              <a:rPr lang="en-US" smtClean="0"/>
              <a:t>03-Oct-18</a:t>
            </a:fld>
            <a:endParaRPr lang="en-US"/>
          </a:p>
        </p:txBody>
      </p:sp>
      <p:sp>
        <p:nvSpPr>
          <p:cNvPr id="6" name="Footer Placeholder 5">
            <a:extLst>
              <a:ext uri="{FF2B5EF4-FFF2-40B4-BE49-F238E27FC236}">
                <a16:creationId xmlns:a16="http://schemas.microsoft.com/office/drawing/2014/main" id="{60434059-255C-4F87-900C-DA003B5723F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1880A6D-6886-4CA4-A039-2FE542639A84}"/>
              </a:ext>
            </a:extLst>
          </p:cNvPr>
          <p:cNvSpPr>
            <a:spLocks noGrp="1"/>
          </p:cNvSpPr>
          <p:nvPr>
            <p:ph type="sldNum" sz="quarter" idx="12"/>
          </p:nvPr>
        </p:nvSpPr>
        <p:spPr/>
        <p:txBody>
          <a:bodyPr/>
          <a:lstStyle/>
          <a:p>
            <a:fld id="{5485FF54-6F8B-49A4-BD35-4F7ED9C59FB9}" type="slidenum">
              <a:rPr lang="en-US" smtClean="0"/>
              <a:t>‹#›</a:t>
            </a:fld>
            <a:endParaRPr lang="en-US"/>
          </a:p>
        </p:txBody>
      </p:sp>
    </p:spTree>
    <p:extLst>
      <p:ext uri="{BB962C8B-B14F-4D97-AF65-F5344CB8AC3E}">
        <p14:creationId xmlns:p14="http://schemas.microsoft.com/office/powerpoint/2010/main" val="35062718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00670-241F-43EF-B431-A4D876B994A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1E4F71E-B59D-447F-A3A7-982EDBA791E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FE48E3B-AFCB-4AF5-A71B-79331987E4C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E8EA643-FD9A-46C4-8772-44A56A75710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B4C971B-BADF-402A-A3F1-AB37E059AD2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F18EF0B-B240-4DFC-B303-F62E7D33C0F3}"/>
              </a:ext>
            </a:extLst>
          </p:cNvPr>
          <p:cNvSpPr>
            <a:spLocks noGrp="1"/>
          </p:cNvSpPr>
          <p:nvPr>
            <p:ph type="dt" sz="half" idx="10"/>
          </p:nvPr>
        </p:nvSpPr>
        <p:spPr/>
        <p:txBody>
          <a:bodyPr/>
          <a:lstStyle/>
          <a:p>
            <a:fld id="{E134B7DF-066E-48DC-AD7E-2A17EA1BAEFB}" type="datetimeFigureOut">
              <a:rPr lang="en-US" smtClean="0"/>
              <a:t>03-Oct-18</a:t>
            </a:fld>
            <a:endParaRPr lang="en-US"/>
          </a:p>
        </p:txBody>
      </p:sp>
      <p:sp>
        <p:nvSpPr>
          <p:cNvPr id="8" name="Footer Placeholder 7">
            <a:extLst>
              <a:ext uri="{FF2B5EF4-FFF2-40B4-BE49-F238E27FC236}">
                <a16:creationId xmlns:a16="http://schemas.microsoft.com/office/drawing/2014/main" id="{0F51BDF6-4A48-46C0-A8BF-09883A0BDDC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80E1FBF-806C-4383-A4A8-B221601451CA}"/>
              </a:ext>
            </a:extLst>
          </p:cNvPr>
          <p:cNvSpPr>
            <a:spLocks noGrp="1"/>
          </p:cNvSpPr>
          <p:nvPr>
            <p:ph type="sldNum" sz="quarter" idx="12"/>
          </p:nvPr>
        </p:nvSpPr>
        <p:spPr/>
        <p:txBody>
          <a:bodyPr/>
          <a:lstStyle/>
          <a:p>
            <a:fld id="{5485FF54-6F8B-49A4-BD35-4F7ED9C59FB9}" type="slidenum">
              <a:rPr lang="en-US" smtClean="0"/>
              <a:t>‹#›</a:t>
            </a:fld>
            <a:endParaRPr lang="en-US"/>
          </a:p>
        </p:txBody>
      </p:sp>
    </p:spTree>
    <p:extLst>
      <p:ext uri="{BB962C8B-B14F-4D97-AF65-F5344CB8AC3E}">
        <p14:creationId xmlns:p14="http://schemas.microsoft.com/office/powerpoint/2010/main" val="22472858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D6C07-CDFE-448E-AD88-2438D5777C2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B927609-5EFC-4EA7-B68E-B729F8140CFF}"/>
              </a:ext>
            </a:extLst>
          </p:cNvPr>
          <p:cNvSpPr>
            <a:spLocks noGrp="1"/>
          </p:cNvSpPr>
          <p:nvPr>
            <p:ph type="dt" sz="half" idx="10"/>
          </p:nvPr>
        </p:nvSpPr>
        <p:spPr/>
        <p:txBody>
          <a:bodyPr/>
          <a:lstStyle/>
          <a:p>
            <a:fld id="{E134B7DF-066E-48DC-AD7E-2A17EA1BAEFB}" type="datetimeFigureOut">
              <a:rPr lang="en-US" smtClean="0"/>
              <a:t>03-Oct-18</a:t>
            </a:fld>
            <a:endParaRPr lang="en-US"/>
          </a:p>
        </p:txBody>
      </p:sp>
      <p:sp>
        <p:nvSpPr>
          <p:cNvPr id="4" name="Footer Placeholder 3">
            <a:extLst>
              <a:ext uri="{FF2B5EF4-FFF2-40B4-BE49-F238E27FC236}">
                <a16:creationId xmlns:a16="http://schemas.microsoft.com/office/drawing/2014/main" id="{4BF92EBA-BC73-403D-833A-BFC1A6CA909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1449F16-D444-4A76-A26E-BC50B46BD87A}"/>
              </a:ext>
            </a:extLst>
          </p:cNvPr>
          <p:cNvSpPr>
            <a:spLocks noGrp="1"/>
          </p:cNvSpPr>
          <p:nvPr>
            <p:ph type="sldNum" sz="quarter" idx="12"/>
          </p:nvPr>
        </p:nvSpPr>
        <p:spPr/>
        <p:txBody>
          <a:bodyPr/>
          <a:lstStyle/>
          <a:p>
            <a:fld id="{5485FF54-6F8B-49A4-BD35-4F7ED9C59FB9}" type="slidenum">
              <a:rPr lang="en-US" smtClean="0"/>
              <a:t>‹#›</a:t>
            </a:fld>
            <a:endParaRPr lang="en-US"/>
          </a:p>
        </p:txBody>
      </p:sp>
    </p:spTree>
    <p:extLst>
      <p:ext uri="{BB962C8B-B14F-4D97-AF65-F5344CB8AC3E}">
        <p14:creationId xmlns:p14="http://schemas.microsoft.com/office/powerpoint/2010/main" val="10417853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9D089E-6FBA-4B49-8A51-591D523E3547}"/>
              </a:ext>
            </a:extLst>
          </p:cNvPr>
          <p:cNvSpPr>
            <a:spLocks noGrp="1"/>
          </p:cNvSpPr>
          <p:nvPr>
            <p:ph type="dt" sz="half" idx="10"/>
          </p:nvPr>
        </p:nvSpPr>
        <p:spPr/>
        <p:txBody>
          <a:bodyPr/>
          <a:lstStyle/>
          <a:p>
            <a:fld id="{E134B7DF-066E-48DC-AD7E-2A17EA1BAEFB}" type="datetimeFigureOut">
              <a:rPr lang="en-US" smtClean="0"/>
              <a:t>03-Oct-18</a:t>
            </a:fld>
            <a:endParaRPr lang="en-US"/>
          </a:p>
        </p:txBody>
      </p:sp>
      <p:sp>
        <p:nvSpPr>
          <p:cNvPr id="3" name="Footer Placeholder 2">
            <a:extLst>
              <a:ext uri="{FF2B5EF4-FFF2-40B4-BE49-F238E27FC236}">
                <a16:creationId xmlns:a16="http://schemas.microsoft.com/office/drawing/2014/main" id="{404E94D9-B41C-4ECF-B7F9-B2E2E0520F6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E655473-A471-415B-B925-A0E068595CE7}"/>
              </a:ext>
            </a:extLst>
          </p:cNvPr>
          <p:cNvSpPr>
            <a:spLocks noGrp="1"/>
          </p:cNvSpPr>
          <p:nvPr>
            <p:ph type="sldNum" sz="quarter" idx="12"/>
          </p:nvPr>
        </p:nvSpPr>
        <p:spPr/>
        <p:txBody>
          <a:bodyPr/>
          <a:lstStyle/>
          <a:p>
            <a:fld id="{5485FF54-6F8B-49A4-BD35-4F7ED9C59FB9}" type="slidenum">
              <a:rPr lang="en-US" smtClean="0"/>
              <a:t>‹#›</a:t>
            </a:fld>
            <a:endParaRPr lang="en-US"/>
          </a:p>
        </p:txBody>
      </p:sp>
    </p:spTree>
    <p:extLst>
      <p:ext uri="{BB962C8B-B14F-4D97-AF65-F5344CB8AC3E}">
        <p14:creationId xmlns:p14="http://schemas.microsoft.com/office/powerpoint/2010/main" val="6389322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B01C0-D59E-4B7E-95C5-9A089A3E56F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9145932-09BB-49C5-BCF6-DBA7CE91059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39ABC19-F32D-430B-81CE-DFA5BA3684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75C666D-D345-4DA8-BC72-8647F18175D0}"/>
              </a:ext>
            </a:extLst>
          </p:cNvPr>
          <p:cNvSpPr>
            <a:spLocks noGrp="1"/>
          </p:cNvSpPr>
          <p:nvPr>
            <p:ph type="dt" sz="half" idx="10"/>
          </p:nvPr>
        </p:nvSpPr>
        <p:spPr/>
        <p:txBody>
          <a:bodyPr/>
          <a:lstStyle/>
          <a:p>
            <a:fld id="{E134B7DF-066E-48DC-AD7E-2A17EA1BAEFB}" type="datetimeFigureOut">
              <a:rPr lang="en-US" smtClean="0"/>
              <a:t>03-Oct-18</a:t>
            </a:fld>
            <a:endParaRPr lang="en-US"/>
          </a:p>
        </p:txBody>
      </p:sp>
      <p:sp>
        <p:nvSpPr>
          <p:cNvPr id="6" name="Footer Placeholder 5">
            <a:extLst>
              <a:ext uri="{FF2B5EF4-FFF2-40B4-BE49-F238E27FC236}">
                <a16:creationId xmlns:a16="http://schemas.microsoft.com/office/drawing/2014/main" id="{A0E9885F-5903-4618-A304-B0571F5676C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026504-28BB-4535-8872-4106D14105A1}"/>
              </a:ext>
            </a:extLst>
          </p:cNvPr>
          <p:cNvSpPr>
            <a:spLocks noGrp="1"/>
          </p:cNvSpPr>
          <p:nvPr>
            <p:ph type="sldNum" sz="quarter" idx="12"/>
          </p:nvPr>
        </p:nvSpPr>
        <p:spPr/>
        <p:txBody>
          <a:bodyPr/>
          <a:lstStyle/>
          <a:p>
            <a:fld id="{5485FF54-6F8B-49A4-BD35-4F7ED9C59FB9}" type="slidenum">
              <a:rPr lang="en-US" smtClean="0"/>
              <a:t>‹#›</a:t>
            </a:fld>
            <a:endParaRPr lang="en-US"/>
          </a:p>
        </p:txBody>
      </p:sp>
    </p:spTree>
    <p:extLst>
      <p:ext uri="{BB962C8B-B14F-4D97-AF65-F5344CB8AC3E}">
        <p14:creationId xmlns:p14="http://schemas.microsoft.com/office/powerpoint/2010/main" val="4843428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DBC88-58D6-443A-95AA-A97E6C1076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A259127-A947-4293-B288-347BB8E641A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4C32449-4996-4667-915F-76C6269948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94B98F1-9780-4EA0-B5B6-8A0ED5D6924B}"/>
              </a:ext>
            </a:extLst>
          </p:cNvPr>
          <p:cNvSpPr>
            <a:spLocks noGrp="1"/>
          </p:cNvSpPr>
          <p:nvPr>
            <p:ph type="dt" sz="half" idx="10"/>
          </p:nvPr>
        </p:nvSpPr>
        <p:spPr/>
        <p:txBody>
          <a:bodyPr/>
          <a:lstStyle/>
          <a:p>
            <a:fld id="{E134B7DF-066E-48DC-AD7E-2A17EA1BAEFB}" type="datetimeFigureOut">
              <a:rPr lang="en-US" smtClean="0"/>
              <a:t>03-Oct-18</a:t>
            </a:fld>
            <a:endParaRPr lang="en-US"/>
          </a:p>
        </p:txBody>
      </p:sp>
      <p:sp>
        <p:nvSpPr>
          <p:cNvPr id="6" name="Footer Placeholder 5">
            <a:extLst>
              <a:ext uri="{FF2B5EF4-FFF2-40B4-BE49-F238E27FC236}">
                <a16:creationId xmlns:a16="http://schemas.microsoft.com/office/drawing/2014/main" id="{2B2523FD-C1ED-435E-A431-2DAFF5B681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D5DA042-E8C8-4968-9C5E-2AEE674855C2}"/>
              </a:ext>
            </a:extLst>
          </p:cNvPr>
          <p:cNvSpPr>
            <a:spLocks noGrp="1"/>
          </p:cNvSpPr>
          <p:nvPr>
            <p:ph type="sldNum" sz="quarter" idx="12"/>
          </p:nvPr>
        </p:nvSpPr>
        <p:spPr/>
        <p:txBody>
          <a:bodyPr/>
          <a:lstStyle/>
          <a:p>
            <a:fld id="{5485FF54-6F8B-49A4-BD35-4F7ED9C59FB9}" type="slidenum">
              <a:rPr lang="en-US" smtClean="0"/>
              <a:t>‹#›</a:t>
            </a:fld>
            <a:endParaRPr lang="en-US"/>
          </a:p>
        </p:txBody>
      </p:sp>
    </p:spTree>
    <p:extLst>
      <p:ext uri="{BB962C8B-B14F-4D97-AF65-F5344CB8AC3E}">
        <p14:creationId xmlns:p14="http://schemas.microsoft.com/office/powerpoint/2010/main" val="25579763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EB00023-C31D-4C9A-884B-98A0684F3E4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7336986-9AB8-4479-AF66-9B5CD242E13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88B67A-B4FC-49C7-B45A-88E875DEE34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34B7DF-066E-48DC-AD7E-2A17EA1BAEFB}" type="datetimeFigureOut">
              <a:rPr lang="en-US" smtClean="0"/>
              <a:t>03-Oct-18</a:t>
            </a:fld>
            <a:endParaRPr lang="en-US"/>
          </a:p>
        </p:txBody>
      </p:sp>
      <p:sp>
        <p:nvSpPr>
          <p:cNvPr id="5" name="Footer Placeholder 4">
            <a:extLst>
              <a:ext uri="{FF2B5EF4-FFF2-40B4-BE49-F238E27FC236}">
                <a16:creationId xmlns:a16="http://schemas.microsoft.com/office/drawing/2014/main" id="{3ABFB765-4752-4371-8195-9F5B396910A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3707FB3-A16F-460E-A59F-393A6C60882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85FF54-6F8B-49A4-BD35-4F7ED9C59FB9}" type="slidenum">
              <a:rPr lang="en-US" smtClean="0"/>
              <a:t>‹#›</a:t>
            </a:fld>
            <a:endParaRPr lang="en-US"/>
          </a:p>
        </p:txBody>
      </p:sp>
    </p:spTree>
    <p:extLst>
      <p:ext uri="{BB962C8B-B14F-4D97-AF65-F5344CB8AC3E}">
        <p14:creationId xmlns:p14="http://schemas.microsoft.com/office/powerpoint/2010/main" val="32581082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 name="Rectangle 8"/>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useBgFill="1">
        <p:nvSpPr>
          <p:cNvPr id="8" name="Rounded Rectangle 7"/>
          <p:cNvSpPr/>
          <p:nvPr/>
        </p:nvSpPr>
        <p:spPr>
          <a:xfrm>
            <a:off x="85970" y="76200"/>
            <a:ext cx="12018108"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2052" name="Title Placeholder 21"/>
          <p:cNvSpPr>
            <a:spLocks noGrp="1"/>
          </p:cNvSpPr>
          <p:nvPr>
            <p:ph type="title"/>
          </p:nvPr>
        </p:nvSpPr>
        <p:spPr bwMode="auto">
          <a:xfrm>
            <a:off x="1219200" y="274638"/>
            <a:ext cx="10363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91440" numCol="1" anchor="b" anchorCtr="0" compatLnSpc="1">
            <a:prstTxWarp prst="textNoShape">
              <a:avLst/>
            </a:prstTxWarp>
          </a:bodyPr>
          <a:lstStyle/>
          <a:p>
            <a:pPr lvl="0"/>
            <a:r>
              <a:rPr lang="en-US" altLang="en-US"/>
              <a:t>Click to edit Master title style</a:t>
            </a:r>
          </a:p>
        </p:txBody>
      </p:sp>
      <p:sp>
        <p:nvSpPr>
          <p:cNvPr id="2053" name="Text Placeholder 12"/>
          <p:cNvSpPr>
            <a:spLocks noGrp="1"/>
          </p:cNvSpPr>
          <p:nvPr>
            <p:ph type="body" idx="1"/>
          </p:nvPr>
        </p:nvSpPr>
        <p:spPr bwMode="auto">
          <a:xfrm>
            <a:off x="1219200" y="1447800"/>
            <a:ext cx="103632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4" name="Date Placeholder 13"/>
          <p:cNvSpPr>
            <a:spLocks noGrp="1"/>
          </p:cNvSpPr>
          <p:nvPr>
            <p:ph type="dt" sz="half" idx="2"/>
          </p:nvPr>
        </p:nvSpPr>
        <p:spPr>
          <a:xfrm>
            <a:off x="8229601" y="6191250"/>
            <a:ext cx="3302000" cy="476250"/>
          </a:xfrm>
          <a:prstGeom prst="rect">
            <a:avLst/>
          </a:prstGeom>
        </p:spPr>
        <p:txBody>
          <a:bodyPr anchor="ctr" anchorCtr="0"/>
          <a:lstStyle>
            <a:lvl1pPr algn="r" eaLnBrk="1" fontAlgn="auto" latinLnBrk="0" hangingPunct="1">
              <a:spcBef>
                <a:spcPts val="0"/>
              </a:spcBef>
              <a:spcAft>
                <a:spcPts val="0"/>
              </a:spcAft>
              <a:defRPr kumimoji="0" sz="1400">
                <a:solidFill>
                  <a:schemeClr val="tx2"/>
                </a:solidFill>
                <a:latin typeface="+mn-lt"/>
                <a:cs typeface="+mn-cs"/>
              </a:defRPr>
            </a:lvl1pPr>
          </a:lstStyle>
          <a:p>
            <a:fld id="{E6DBBF3B-230C-49E6-B719-16F36918CEE4}" type="datetimeFigureOut">
              <a:rPr lang="en-IN" smtClean="0"/>
              <a:t>03-10-2018</a:t>
            </a:fld>
            <a:endParaRPr lang="en-IN"/>
          </a:p>
        </p:txBody>
      </p:sp>
      <p:sp>
        <p:nvSpPr>
          <p:cNvPr id="2055" name="Slide Number Placeholder 8"/>
          <p:cNvSpPr>
            <a:spLocks/>
          </p:cNvSpPr>
          <p:nvPr/>
        </p:nvSpPr>
        <p:spPr bwMode="auto">
          <a:xfrm>
            <a:off x="11723077" y="6477000"/>
            <a:ext cx="281354" cy="22860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nchorCtr="1"/>
          <a:lstStyle>
            <a:lvl1pPr>
              <a:defRPr>
                <a:solidFill>
                  <a:schemeClr val="tx1"/>
                </a:solidFill>
                <a:latin typeface="Perpetua" panose="02020502060401020303" pitchFamily="18" charset="0"/>
              </a:defRPr>
            </a:lvl1pPr>
            <a:lvl2pPr marL="742950" indent="-285750">
              <a:defRPr>
                <a:solidFill>
                  <a:schemeClr val="tx1"/>
                </a:solidFill>
                <a:latin typeface="Perpetua" panose="02020502060401020303" pitchFamily="18" charset="0"/>
              </a:defRPr>
            </a:lvl2pPr>
            <a:lvl3pPr marL="1143000" indent="-228600">
              <a:defRPr>
                <a:solidFill>
                  <a:schemeClr val="tx1"/>
                </a:solidFill>
                <a:latin typeface="Perpetua" panose="02020502060401020303" pitchFamily="18" charset="0"/>
              </a:defRPr>
            </a:lvl3pPr>
            <a:lvl4pPr marL="1600200" indent="-228600">
              <a:defRPr>
                <a:solidFill>
                  <a:schemeClr val="tx1"/>
                </a:solidFill>
                <a:latin typeface="Perpetua" panose="02020502060401020303" pitchFamily="18" charset="0"/>
              </a:defRPr>
            </a:lvl4pPr>
            <a:lvl5pPr marL="2057400" indent="-228600">
              <a:defRPr>
                <a:solidFill>
                  <a:schemeClr val="tx1"/>
                </a:solidFill>
                <a:latin typeface="Perpetua" panose="02020502060401020303" pitchFamily="18" charset="0"/>
              </a:defRPr>
            </a:lvl5pPr>
            <a:lvl6pPr marL="2514600" indent="-228600" fontAlgn="base">
              <a:spcBef>
                <a:spcPct val="0"/>
              </a:spcBef>
              <a:spcAft>
                <a:spcPct val="0"/>
              </a:spcAft>
              <a:defRPr>
                <a:solidFill>
                  <a:schemeClr val="tx1"/>
                </a:solidFill>
                <a:latin typeface="Perpetua" panose="02020502060401020303" pitchFamily="18" charset="0"/>
              </a:defRPr>
            </a:lvl6pPr>
            <a:lvl7pPr marL="2971800" indent="-228600" fontAlgn="base">
              <a:spcBef>
                <a:spcPct val="0"/>
              </a:spcBef>
              <a:spcAft>
                <a:spcPct val="0"/>
              </a:spcAft>
              <a:defRPr>
                <a:solidFill>
                  <a:schemeClr val="tx1"/>
                </a:solidFill>
                <a:latin typeface="Perpetua" panose="02020502060401020303" pitchFamily="18" charset="0"/>
              </a:defRPr>
            </a:lvl7pPr>
            <a:lvl8pPr marL="3429000" indent="-228600" fontAlgn="base">
              <a:spcBef>
                <a:spcPct val="0"/>
              </a:spcBef>
              <a:spcAft>
                <a:spcPct val="0"/>
              </a:spcAft>
              <a:defRPr>
                <a:solidFill>
                  <a:schemeClr val="tx1"/>
                </a:solidFill>
                <a:latin typeface="Perpetua" panose="02020502060401020303" pitchFamily="18" charset="0"/>
              </a:defRPr>
            </a:lvl8pPr>
            <a:lvl9pPr marL="3886200" indent="-228600" fontAlgn="base">
              <a:spcBef>
                <a:spcPct val="0"/>
              </a:spcBef>
              <a:spcAft>
                <a:spcPct val="0"/>
              </a:spcAft>
              <a:defRPr>
                <a:solidFill>
                  <a:schemeClr val="tx1"/>
                </a:solidFill>
                <a:latin typeface="Perpetua" panose="02020502060401020303" pitchFamily="18" charset="0"/>
              </a:defRPr>
            </a:lvl9pPr>
          </a:lstStyle>
          <a:p>
            <a:pPr algn="ctr" eaLnBrk="1" hangingPunct="1">
              <a:defRPr/>
            </a:pPr>
            <a:fld id="{8F814726-D194-4967-A03D-90EF3CA34C2A}" type="slidenum">
              <a:rPr lang="en-US" altLang="en-US" sz="1000" smtClean="0">
                <a:solidFill>
                  <a:srgbClr val="FFFFFF"/>
                </a:solidFill>
                <a:latin typeface="Calibri Light" panose="020F0302020204030204" pitchFamily="34" charset="0"/>
              </a:rPr>
              <a:pPr algn="ctr" eaLnBrk="1" hangingPunct="1">
                <a:defRPr/>
              </a:pPr>
              <a:t>‹#›</a:t>
            </a:fld>
            <a:endParaRPr lang="en-US" altLang="en-US" sz="1000">
              <a:solidFill>
                <a:srgbClr val="FFFFFF"/>
              </a:solidFill>
              <a:latin typeface="Calibri Light" panose="020F0302020204030204" pitchFamily="34" charset="0"/>
            </a:endParaRPr>
          </a:p>
        </p:txBody>
      </p:sp>
      <p:pic>
        <p:nvPicPr>
          <p:cNvPr id="2056" name="Picture 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0609384" y="120651"/>
            <a:ext cx="131298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Footer Placeholder 16"/>
          <p:cNvSpPr>
            <a:spLocks noGrp="1"/>
          </p:cNvSpPr>
          <p:nvPr>
            <p:ph type="ftr" sz="quarter" idx="3"/>
          </p:nvPr>
        </p:nvSpPr>
        <p:spPr>
          <a:xfrm>
            <a:off x="156308" y="6553200"/>
            <a:ext cx="5283200" cy="457200"/>
          </a:xfrm>
          <a:prstGeom prst="rect">
            <a:avLst/>
          </a:prstGeom>
        </p:spPr>
        <p:txBody>
          <a:bodyPr/>
          <a:lstStyle>
            <a:lvl1pPr eaLnBrk="1" fontAlgn="auto" hangingPunct="1">
              <a:spcBef>
                <a:spcPts val="0"/>
              </a:spcBef>
              <a:spcAft>
                <a:spcPts val="0"/>
              </a:spcAft>
              <a:defRPr sz="1000">
                <a:latin typeface="Calibri" pitchFamily="34" charset="0"/>
              </a:defRPr>
            </a:lvl1pPr>
          </a:lstStyle>
          <a:p>
            <a:endParaRPr lang="en-IN"/>
          </a:p>
        </p:txBody>
      </p:sp>
    </p:spTree>
    <p:extLst>
      <p:ext uri="{BB962C8B-B14F-4D97-AF65-F5344CB8AC3E}">
        <p14:creationId xmlns:p14="http://schemas.microsoft.com/office/powerpoint/2010/main" val="138016720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fontAlgn="base" hangingPunct="1">
        <a:spcBef>
          <a:spcPct val="0"/>
        </a:spcBef>
        <a:spcAft>
          <a:spcPct val="0"/>
        </a:spcAft>
        <a:defRPr sz="4000" kern="1200">
          <a:solidFill>
            <a:schemeClr val="tx2"/>
          </a:solidFill>
          <a:latin typeface="+mj-lt"/>
          <a:ea typeface="+mj-ea"/>
          <a:cs typeface="+mj-cs"/>
        </a:defRPr>
      </a:lvl1pPr>
      <a:lvl2pPr algn="l" rtl="0" eaLnBrk="1" fontAlgn="base" hangingPunct="1">
        <a:spcBef>
          <a:spcPct val="0"/>
        </a:spcBef>
        <a:spcAft>
          <a:spcPct val="0"/>
        </a:spcAft>
        <a:defRPr sz="4000">
          <a:solidFill>
            <a:schemeClr val="tx2"/>
          </a:solidFill>
          <a:latin typeface="Calibri Light" panose="020F0302020204030204" pitchFamily="34" charset="0"/>
        </a:defRPr>
      </a:lvl2pPr>
      <a:lvl3pPr algn="l" rtl="0" eaLnBrk="1" fontAlgn="base" hangingPunct="1">
        <a:spcBef>
          <a:spcPct val="0"/>
        </a:spcBef>
        <a:spcAft>
          <a:spcPct val="0"/>
        </a:spcAft>
        <a:defRPr sz="4000">
          <a:solidFill>
            <a:schemeClr val="tx2"/>
          </a:solidFill>
          <a:latin typeface="Calibri Light" panose="020F0302020204030204" pitchFamily="34" charset="0"/>
        </a:defRPr>
      </a:lvl3pPr>
      <a:lvl4pPr algn="l" rtl="0" eaLnBrk="1" fontAlgn="base" hangingPunct="1">
        <a:spcBef>
          <a:spcPct val="0"/>
        </a:spcBef>
        <a:spcAft>
          <a:spcPct val="0"/>
        </a:spcAft>
        <a:defRPr sz="4000">
          <a:solidFill>
            <a:schemeClr val="tx2"/>
          </a:solidFill>
          <a:latin typeface="Calibri Light" panose="020F0302020204030204" pitchFamily="34" charset="0"/>
        </a:defRPr>
      </a:lvl4pPr>
      <a:lvl5pPr algn="l" rtl="0" eaLnBrk="1" fontAlgn="base" hangingPunct="1">
        <a:spcBef>
          <a:spcPct val="0"/>
        </a:spcBef>
        <a:spcAft>
          <a:spcPct val="0"/>
        </a:spcAft>
        <a:defRPr sz="4000">
          <a:solidFill>
            <a:schemeClr val="tx2"/>
          </a:solidFill>
          <a:latin typeface="Calibri Light" panose="020F0302020204030204" pitchFamily="34" charset="0"/>
        </a:defRPr>
      </a:lvl5pPr>
      <a:lvl6pPr marL="457200" algn="l" rtl="0" eaLnBrk="1" fontAlgn="base" hangingPunct="1">
        <a:spcBef>
          <a:spcPct val="0"/>
        </a:spcBef>
        <a:spcAft>
          <a:spcPct val="0"/>
        </a:spcAft>
        <a:defRPr sz="4000">
          <a:solidFill>
            <a:schemeClr val="tx2"/>
          </a:solidFill>
          <a:latin typeface="Franklin Gothic Book" pitchFamily="34" charset="0"/>
        </a:defRPr>
      </a:lvl6pPr>
      <a:lvl7pPr marL="914400" algn="l" rtl="0" eaLnBrk="1" fontAlgn="base" hangingPunct="1">
        <a:spcBef>
          <a:spcPct val="0"/>
        </a:spcBef>
        <a:spcAft>
          <a:spcPct val="0"/>
        </a:spcAft>
        <a:defRPr sz="4000">
          <a:solidFill>
            <a:schemeClr val="tx2"/>
          </a:solidFill>
          <a:latin typeface="Franklin Gothic Book" pitchFamily="34" charset="0"/>
        </a:defRPr>
      </a:lvl7pPr>
      <a:lvl8pPr marL="1371600" algn="l" rtl="0" eaLnBrk="1" fontAlgn="base" hangingPunct="1">
        <a:spcBef>
          <a:spcPct val="0"/>
        </a:spcBef>
        <a:spcAft>
          <a:spcPct val="0"/>
        </a:spcAft>
        <a:defRPr sz="4000">
          <a:solidFill>
            <a:schemeClr val="tx2"/>
          </a:solidFill>
          <a:latin typeface="Franklin Gothic Book" pitchFamily="34" charset="0"/>
        </a:defRPr>
      </a:lvl8pPr>
      <a:lvl9pPr marL="1828800" algn="l" rtl="0" eaLnBrk="1" fontAlgn="base" hangingPunct="1">
        <a:spcBef>
          <a:spcPct val="0"/>
        </a:spcBef>
        <a:spcAft>
          <a:spcPct val="0"/>
        </a:spcAft>
        <a:defRPr sz="4000">
          <a:solidFill>
            <a:schemeClr val="tx2"/>
          </a:solidFill>
          <a:latin typeface="Franklin Gothic Book" pitchFamily="34" charset="0"/>
        </a:defRPr>
      </a:lvl9pPr>
    </p:titleStyle>
    <p:bodyStyle>
      <a:lvl1pPr marL="273050" indent="-273050" algn="l" rtl="0" eaLnBrk="1" fontAlgn="base" hangingPunct="1">
        <a:spcBef>
          <a:spcPts val="575"/>
        </a:spcBef>
        <a:spcAft>
          <a:spcPct val="0"/>
        </a:spcAft>
        <a:buClr>
          <a:schemeClr val="accent1"/>
        </a:buClr>
        <a:buSzPct val="85000"/>
        <a:buFont typeface="Wingdings 2" panose="05020102010507070707" pitchFamily="18" charset="2"/>
        <a:buChar char=""/>
        <a:defRPr sz="2600" kern="1200">
          <a:solidFill>
            <a:schemeClr val="tx1"/>
          </a:solidFill>
          <a:latin typeface="+mn-lt"/>
          <a:ea typeface="+mn-ea"/>
          <a:cs typeface="+mn-cs"/>
        </a:defRPr>
      </a:lvl1pPr>
      <a:lvl2pPr marL="547688" indent="-228600" algn="l" rtl="0" eaLnBrk="1" fontAlgn="base" hangingPunct="1">
        <a:spcBef>
          <a:spcPts val="375"/>
        </a:spcBef>
        <a:spcAft>
          <a:spcPct val="0"/>
        </a:spcAft>
        <a:buClr>
          <a:schemeClr val="accent2"/>
        </a:buClr>
        <a:buSzPct val="85000"/>
        <a:buFont typeface="Wingdings 2" panose="05020102010507070707" pitchFamily="18" charset="2"/>
        <a:buChar char=""/>
        <a:defRPr sz="2400" kern="1200">
          <a:solidFill>
            <a:schemeClr val="tx1"/>
          </a:solidFill>
          <a:latin typeface="+mn-lt"/>
          <a:ea typeface="+mn-ea"/>
          <a:cs typeface="+mn-cs"/>
        </a:defRPr>
      </a:lvl2pPr>
      <a:lvl3pPr marL="822325" indent="-228600" algn="l" rtl="0" eaLnBrk="1" fontAlgn="base" hangingPunct="1">
        <a:spcBef>
          <a:spcPts val="375"/>
        </a:spcBef>
        <a:spcAft>
          <a:spcPct val="0"/>
        </a:spcAft>
        <a:buClr>
          <a:srgbClr val="AABBDF"/>
        </a:buClr>
        <a:buSzPct val="85000"/>
        <a:buFont typeface="Wingdings 2" panose="05020102010507070707" pitchFamily="18" charset="2"/>
        <a:buChar char=""/>
        <a:defRPr sz="2000" kern="1200">
          <a:solidFill>
            <a:schemeClr val="tx1"/>
          </a:solidFill>
          <a:latin typeface="+mn-lt"/>
          <a:ea typeface="+mn-ea"/>
          <a:cs typeface="+mn-cs"/>
        </a:defRPr>
      </a:lvl3pPr>
      <a:lvl4pPr marL="1096963" indent="-228600" algn="l" rtl="0" eaLnBrk="1" fontAlgn="base" hangingPunct="1">
        <a:spcBef>
          <a:spcPts val="375"/>
        </a:spcBef>
        <a:spcAft>
          <a:spcPct val="0"/>
        </a:spcAft>
        <a:buClr>
          <a:srgbClr val="0BD0D9"/>
        </a:buClr>
        <a:buSzPct val="80000"/>
        <a:buFont typeface="Wingdings 2" panose="05020102010507070707" pitchFamily="18" charset="2"/>
        <a:buChar char=""/>
        <a:defRPr sz="2000" kern="1200">
          <a:solidFill>
            <a:schemeClr val="tx1"/>
          </a:solidFill>
          <a:latin typeface="+mn-lt"/>
          <a:ea typeface="+mn-ea"/>
          <a:cs typeface="+mn-cs"/>
        </a:defRPr>
      </a:lvl4pPr>
      <a:lvl5pPr marL="1371600" indent="-228600" algn="l" rtl="0" eaLnBrk="1" fontAlgn="base" hangingPunct="1">
        <a:spcBef>
          <a:spcPts val="375"/>
        </a:spcBef>
        <a:spcAft>
          <a:spcPct val="0"/>
        </a:spcAft>
        <a:buClr>
          <a:srgbClr val="0BD0D9"/>
        </a:buClr>
        <a:buChar char="o"/>
        <a:defRPr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000webhost.com/" TargetMode="Externa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Smart Home Monitoring System</a:t>
            </a:r>
          </a:p>
        </p:txBody>
      </p:sp>
      <p:sp>
        <p:nvSpPr>
          <p:cNvPr id="4" name="Footer Placeholder 4"/>
          <p:cNvSpPr>
            <a:spLocks noGrp="1"/>
          </p:cNvSpPr>
          <p:nvPr>
            <p:ph type="ftr" sz="quarter" idx="11"/>
          </p:nvPr>
        </p:nvSpPr>
        <p:spPr>
          <a:xfrm>
            <a:off x="127000" y="6443663"/>
            <a:ext cx="1473200" cy="457200"/>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Calibri" pitchFamily="34" charset="0"/>
                <a:ea typeface="+mn-ea"/>
                <a:cs typeface="+mn-cs"/>
              </a:rPr>
              <a:t>© SigmaWay LLC, 2018</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16170" y="3453054"/>
            <a:ext cx="4965614" cy="1171953"/>
          </a:xfrm>
          <a:prstGeom prst="rect">
            <a:avLst/>
          </a:prstGeom>
        </p:spPr>
      </p:pic>
      <p:sp>
        <p:nvSpPr>
          <p:cNvPr id="6" name="Subtitle 4"/>
          <p:cNvSpPr>
            <a:spLocks noGrp="1"/>
          </p:cNvSpPr>
          <p:nvPr>
            <p:ph type="subTitle" idx="1"/>
          </p:nvPr>
        </p:nvSpPr>
        <p:spPr>
          <a:xfrm>
            <a:off x="2628900" y="4939317"/>
            <a:ext cx="6934200" cy="1600200"/>
          </a:xfrm>
        </p:spPr>
        <p:txBody>
          <a:bodyPr/>
          <a:lstStyle/>
          <a:p>
            <a:pPr eaLnBrk="1" hangingPunct="1">
              <a:defRPr/>
            </a:pPr>
            <a:r>
              <a:rPr lang="en-US" sz="2400" dirty="0">
                <a:latin typeface="+mj-lt"/>
              </a:rPr>
              <a:t>Module</a:t>
            </a:r>
          </a:p>
          <a:p>
            <a:pPr eaLnBrk="1" hangingPunct="1">
              <a:defRPr/>
            </a:pPr>
            <a:r>
              <a:rPr lang="en-US" sz="2400" dirty="0"/>
              <a:t>Rohit Kumar</a:t>
            </a:r>
          </a:p>
          <a:p>
            <a:pPr eaLnBrk="1" hangingPunct="1">
              <a:defRPr/>
            </a:pPr>
            <a:endParaRPr lang="en-US" dirty="0">
              <a:latin typeface="+mj-lt"/>
            </a:endParaRPr>
          </a:p>
        </p:txBody>
      </p:sp>
    </p:spTree>
    <p:extLst>
      <p:ext uri="{BB962C8B-B14F-4D97-AF65-F5344CB8AC3E}">
        <p14:creationId xmlns:p14="http://schemas.microsoft.com/office/powerpoint/2010/main" val="23006715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1925638" y="952501"/>
            <a:ext cx="8420100" cy="1362075"/>
          </a:xfrm>
        </p:spPr>
        <p:txBody>
          <a:bodyPr/>
          <a:lstStyle/>
          <a:p>
            <a:pPr eaLnBrk="1" hangingPunct="1"/>
            <a:r>
              <a:rPr lang="en-US" altLang="en-US"/>
              <a:t>Thank You !</a:t>
            </a:r>
          </a:p>
        </p:txBody>
      </p:sp>
      <p:sp>
        <p:nvSpPr>
          <p:cNvPr id="3" name="Text Placeholder 2"/>
          <p:cNvSpPr>
            <a:spLocks noGrp="1"/>
          </p:cNvSpPr>
          <p:nvPr>
            <p:ph type="body" idx="1"/>
          </p:nvPr>
        </p:nvSpPr>
        <p:spPr>
          <a:xfrm>
            <a:off x="1925638" y="3031414"/>
            <a:ext cx="8420100" cy="3232752"/>
          </a:xfrm>
        </p:spPr>
        <p:txBody>
          <a:bodyPr numCol="2">
            <a:normAutofit/>
          </a:bodyPr>
          <a:lstStyle/>
          <a:p>
            <a:pPr eaLnBrk="1" hangingPunct="1">
              <a:defRPr/>
            </a:pPr>
            <a:r>
              <a:rPr lang="en-US" sz="1800" dirty="0">
                <a:solidFill>
                  <a:srgbClr val="002060"/>
                </a:solidFill>
              </a:rPr>
              <a:t>Nitin Sinha </a:t>
            </a:r>
          </a:p>
          <a:p>
            <a:pPr eaLnBrk="1" hangingPunct="1">
              <a:defRPr/>
            </a:pPr>
            <a:r>
              <a:rPr lang="en-US" sz="1800" dirty="0">
                <a:solidFill>
                  <a:schemeClr val="tx2"/>
                </a:solidFill>
              </a:rPr>
              <a:t>nitin.sinha@goSigmaWay.com</a:t>
            </a:r>
          </a:p>
          <a:p>
            <a:pPr eaLnBrk="1" hangingPunct="1">
              <a:defRPr/>
            </a:pPr>
            <a:r>
              <a:rPr lang="en-US" sz="1800" dirty="0">
                <a:solidFill>
                  <a:srgbClr val="002060"/>
                </a:solidFill>
              </a:rPr>
              <a:t>+1 727-394-4375</a:t>
            </a:r>
          </a:p>
          <a:p>
            <a:pPr eaLnBrk="1" hangingPunct="1">
              <a:defRPr/>
            </a:pPr>
            <a:r>
              <a:rPr lang="en-US" sz="1800" dirty="0">
                <a:solidFill>
                  <a:srgbClr val="002060"/>
                </a:solidFill>
              </a:rPr>
              <a:t>+91 7838188809</a:t>
            </a:r>
          </a:p>
          <a:p>
            <a:pPr eaLnBrk="1" hangingPunct="1">
              <a:defRPr/>
            </a:pPr>
            <a:endParaRPr lang="en-US" sz="1800" dirty="0">
              <a:solidFill>
                <a:srgbClr val="002060"/>
              </a:solidFill>
            </a:endParaRPr>
          </a:p>
          <a:p>
            <a:pPr eaLnBrk="1" hangingPunct="1">
              <a:defRPr/>
            </a:pPr>
            <a:r>
              <a:rPr lang="en-US" sz="1800" dirty="0">
                <a:solidFill>
                  <a:srgbClr val="002060"/>
                </a:solidFill>
              </a:rPr>
              <a:t>Debjani Mitra</a:t>
            </a:r>
          </a:p>
          <a:p>
            <a:pPr eaLnBrk="1" hangingPunct="1">
              <a:defRPr/>
            </a:pPr>
            <a:r>
              <a:rPr lang="en-US" sz="1800" dirty="0">
                <a:solidFill>
                  <a:schemeClr val="tx2"/>
                </a:solidFill>
              </a:rPr>
              <a:t>debjani.mitra@goSigmaWay.com</a:t>
            </a:r>
            <a:r>
              <a:rPr lang="en-US" sz="1800" dirty="0">
                <a:solidFill>
                  <a:srgbClr val="002060"/>
                </a:solidFill>
              </a:rPr>
              <a:t> </a:t>
            </a:r>
          </a:p>
          <a:p>
            <a:pPr eaLnBrk="1" hangingPunct="1">
              <a:defRPr/>
            </a:pPr>
            <a:r>
              <a:rPr lang="en-US" sz="1800" dirty="0">
                <a:solidFill>
                  <a:srgbClr val="002060"/>
                </a:solidFill>
              </a:rPr>
              <a:t>+1 952-583-3449</a:t>
            </a:r>
          </a:p>
          <a:p>
            <a:pPr eaLnBrk="1" hangingPunct="1">
              <a:defRPr/>
            </a:pPr>
            <a:r>
              <a:rPr lang="en-US" sz="1800" dirty="0">
                <a:solidFill>
                  <a:srgbClr val="002060"/>
                </a:solidFill>
              </a:rPr>
              <a:t>+91 9339555636</a:t>
            </a:r>
          </a:p>
          <a:p>
            <a:pPr eaLnBrk="1" hangingPunct="1">
              <a:defRPr/>
            </a:pPr>
            <a:r>
              <a:rPr lang="en-US" sz="1800" dirty="0">
                <a:solidFill>
                  <a:srgbClr val="002060"/>
                </a:solidFill>
              </a:rPr>
              <a:t>Rohit Kumar</a:t>
            </a:r>
          </a:p>
          <a:p>
            <a:pPr eaLnBrk="1" hangingPunct="1">
              <a:defRPr/>
            </a:pPr>
            <a:r>
              <a:rPr lang="en-US" sz="1800" dirty="0">
                <a:solidFill>
                  <a:srgbClr val="002060"/>
                </a:solidFill>
              </a:rPr>
              <a:t>rohit.kumar@sigmaway.us</a:t>
            </a:r>
          </a:p>
          <a:p>
            <a:pPr eaLnBrk="1" hangingPunct="1">
              <a:defRPr/>
            </a:pPr>
            <a:r>
              <a:rPr lang="en-US" sz="1800" dirty="0">
                <a:solidFill>
                  <a:srgbClr val="002060"/>
                </a:solidFill>
              </a:rPr>
              <a:t>+91 7982577830</a:t>
            </a:r>
          </a:p>
          <a:p>
            <a:pPr eaLnBrk="1" hangingPunct="1">
              <a:defRPr/>
            </a:pPr>
            <a:r>
              <a:rPr lang="en-US" sz="1800" dirty="0">
                <a:solidFill>
                  <a:srgbClr val="002060"/>
                </a:solidFill>
              </a:rPr>
              <a:t>+91 7838021754</a:t>
            </a:r>
          </a:p>
        </p:txBody>
      </p:sp>
      <p:sp>
        <p:nvSpPr>
          <p:cNvPr id="30725" name="Footer Placeholder 16"/>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Perpetua" panose="02020502060401020303" pitchFamily="18" charset="0"/>
              </a:defRPr>
            </a:lvl1pPr>
            <a:lvl2pPr marL="742950" indent="-285750">
              <a:defRPr>
                <a:solidFill>
                  <a:schemeClr val="tx1"/>
                </a:solidFill>
                <a:latin typeface="Perpetua" panose="02020502060401020303" pitchFamily="18" charset="0"/>
              </a:defRPr>
            </a:lvl2pPr>
            <a:lvl3pPr marL="1143000" indent="-228600">
              <a:defRPr>
                <a:solidFill>
                  <a:schemeClr val="tx1"/>
                </a:solidFill>
                <a:latin typeface="Perpetua" panose="02020502060401020303" pitchFamily="18" charset="0"/>
              </a:defRPr>
            </a:lvl3pPr>
            <a:lvl4pPr marL="1600200" indent="-228600">
              <a:defRPr>
                <a:solidFill>
                  <a:schemeClr val="tx1"/>
                </a:solidFill>
                <a:latin typeface="Perpetua" panose="02020502060401020303" pitchFamily="18" charset="0"/>
              </a:defRPr>
            </a:lvl4pPr>
            <a:lvl5pPr marL="2057400" indent="-228600">
              <a:defRPr>
                <a:solidFill>
                  <a:schemeClr val="tx1"/>
                </a:solidFill>
                <a:latin typeface="Perpetua" panose="02020502060401020303" pitchFamily="18" charset="0"/>
              </a:defRPr>
            </a:lvl5pPr>
            <a:lvl6pPr marL="2514600" indent="-228600" eaLnBrk="0" fontAlgn="base" hangingPunct="0">
              <a:spcBef>
                <a:spcPct val="0"/>
              </a:spcBef>
              <a:spcAft>
                <a:spcPct val="0"/>
              </a:spcAft>
              <a:defRPr>
                <a:solidFill>
                  <a:schemeClr val="tx1"/>
                </a:solidFill>
                <a:latin typeface="Perpetua" panose="02020502060401020303" pitchFamily="18" charset="0"/>
              </a:defRPr>
            </a:lvl6pPr>
            <a:lvl7pPr marL="2971800" indent="-228600" eaLnBrk="0" fontAlgn="base" hangingPunct="0">
              <a:spcBef>
                <a:spcPct val="0"/>
              </a:spcBef>
              <a:spcAft>
                <a:spcPct val="0"/>
              </a:spcAft>
              <a:defRPr>
                <a:solidFill>
                  <a:schemeClr val="tx1"/>
                </a:solidFill>
                <a:latin typeface="Perpetua" panose="02020502060401020303" pitchFamily="18" charset="0"/>
              </a:defRPr>
            </a:lvl7pPr>
            <a:lvl8pPr marL="3429000" indent="-228600" eaLnBrk="0" fontAlgn="base" hangingPunct="0">
              <a:spcBef>
                <a:spcPct val="0"/>
              </a:spcBef>
              <a:spcAft>
                <a:spcPct val="0"/>
              </a:spcAft>
              <a:defRPr>
                <a:solidFill>
                  <a:schemeClr val="tx1"/>
                </a:solidFill>
                <a:latin typeface="Perpetua" panose="02020502060401020303" pitchFamily="18" charset="0"/>
              </a:defRPr>
            </a:lvl8pPr>
            <a:lvl9pPr marL="3886200" indent="-228600" eaLnBrk="0" fontAlgn="base" hangingPunct="0">
              <a:spcBef>
                <a:spcPct val="0"/>
              </a:spcBef>
              <a:spcAft>
                <a:spcPct val="0"/>
              </a:spcAft>
              <a:defRPr>
                <a:solidFill>
                  <a:schemeClr val="tx1"/>
                </a:solidFill>
                <a:latin typeface="Perpetua" panose="02020502060401020303"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0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 SigmaWay LLC, 2018</a:t>
            </a:r>
          </a:p>
        </p:txBody>
      </p:sp>
      <p:sp>
        <p:nvSpPr>
          <p:cNvPr id="6" name="Text Placeholder 2"/>
          <p:cNvSpPr txBox="1">
            <a:spLocks/>
          </p:cNvSpPr>
          <p:nvPr/>
        </p:nvSpPr>
        <p:spPr bwMode="auto">
          <a:xfrm>
            <a:off x="1839309" y="2540721"/>
            <a:ext cx="4969697" cy="4107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92500" lnSpcReduction="10000"/>
          </a:bodyPr>
          <a:lstStyle>
            <a:lvl1pPr marL="0" indent="0" algn="l" rtl="0" eaLnBrk="1" fontAlgn="base" hangingPunct="1">
              <a:spcBef>
                <a:spcPts val="575"/>
              </a:spcBef>
              <a:spcAft>
                <a:spcPct val="0"/>
              </a:spcAft>
              <a:buClr>
                <a:schemeClr val="accent1"/>
              </a:buClr>
              <a:buSzPct val="85000"/>
              <a:buFont typeface="Wingdings 2" panose="05020102010507070707" pitchFamily="18" charset="2"/>
              <a:buNone/>
              <a:defRPr sz="2400" kern="1200">
                <a:solidFill>
                  <a:schemeClr val="tx1">
                    <a:tint val="75000"/>
                  </a:schemeClr>
                </a:solidFill>
                <a:latin typeface="+mn-lt"/>
                <a:ea typeface="+mn-ea"/>
                <a:cs typeface="+mn-cs"/>
              </a:defRPr>
            </a:lvl1pPr>
            <a:lvl2pPr marL="547688" indent="-228600" algn="l" rtl="0" eaLnBrk="1" fontAlgn="base" hangingPunct="1">
              <a:spcBef>
                <a:spcPts val="375"/>
              </a:spcBef>
              <a:spcAft>
                <a:spcPct val="0"/>
              </a:spcAft>
              <a:buClr>
                <a:schemeClr val="accent2"/>
              </a:buClr>
              <a:buSzPct val="85000"/>
              <a:buFont typeface="Wingdings 2" panose="05020102010507070707" pitchFamily="18" charset="2"/>
              <a:buNone/>
              <a:defRPr sz="1800" kern="1200">
                <a:solidFill>
                  <a:schemeClr val="tx1">
                    <a:tint val="75000"/>
                  </a:schemeClr>
                </a:solidFill>
                <a:latin typeface="+mn-lt"/>
                <a:ea typeface="+mn-ea"/>
                <a:cs typeface="+mn-cs"/>
              </a:defRPr>
            </a:lvl2pPr>
            <a:lvl3pPr marL="822325" indent="-228600" algn="l" rtl="0" eaLnBrk="1" fontAlgn="base" hangingPunct="1">
              <a:spcBef>
                <a:spcPts val="375"/>
              </a:spcBef>
              <a:spcAft>
                <a:spcPct val="0"/>
              </a:spcAft>
              <a:buClr>
                <a:srgbClr val="AABBDF"/>
              </a:buClr>
              <a:buSzPct val="85000"/>
              <a:buFont typeface="Wingdings 2" panose="05020102010507070707" pitchFamily="18" charset="2"/>
              <a:buNone/>
              <a:defRPr sz="1600" kern="1200">
                <a:solidFill>
                  <a:schemeClr val="tx1">
                    <a:tint val="75000"/>
                  </a:schemeClr>
                </a:solidFill>
                <a:latin typeface="+mn-lt"/>
                <a:ea typeface="+mn-ea"/>
                <a:cs typeface="+mn-cs"/>
              </a:defRPr>
            </a:lvl3pPr>
            <a:lvl4pPr marL="1096963" indent="-228600" algn="l" rtl="0" eaLnBrk="1" fontAlgn="base" hangingPunct="1">
              <a:spcBef>
                <a:spcPts val="375"/>
              </a:spcBef>
              <a:spcAft>
                <a:spcPct val="0"/>
              </a:spcAft>
              <a:buClr>
                <a:srgbClr val="0BD0D9"/>
              </a:buClr>
              <a:buSzPct val="80000"/>
              <a:buFont typeface="Wingdings 2" panose="05020102010507070707" pitchFamily="18" charset="2"/>
              <a:buNone/>
              <a:defRPr sz="1400" kern="1200">
                <a:solidFill>
                  <a:schemeClr val="tx1">
                    <a:tint val="75000"/>
                  </a:schemeClr>
                </a:solidFill>
                <a:latin typeface="+mn-lt"/>
                <a:ea typeface="+mn-ea"/>
                <a:cs typeface="+mn-cs"/>
              </a:defRPr>
            </a:lvl4pPr>
            <a:lvl5pPr marL="1371600" indent="-228600" algn="l" rtl="0" eaLnBrk="1" fontAlgn="base" hangingPunct="1">
              <a:spcBef>
                <a:spcPts val="375"/>
              </a:spcBef>
              <a:spcAft>
                <a:spcPct val="0"/>
              </a:spcAft>
              <a:buClr>
                <a:srgbClr val="0BD0D9"/>
              </a:buClr>
              <a:buNone/>
              <a:defRPr sz="1400" kern="1200">
                <a:solidFill>
                  <a:schemeClr val="tx1">
                    <a:tint val="75000"/>
                  </a:schemeClr>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ts val="575"/>
              </a:spcBef>
              <a:spcAft>
                <a:spcPct val="0"/>
              </a:spcAft>
              <a:buClr>
                <a:srgbClr val="0F6FC6"/>
              </a:buClr>
              <a:buSzPct val="85000"/>
              <a:buFont typeface="Wingdings 2" panose="05020102010507070707" pitchFamily="18" charset="2"/>
              <a:buNone/>
              <a:tabLst/>
              <a:defRPr/>
            </a:pPr>
            <a:r>
              <a:rPr kumimoji="0" lang="en-US" sz="2400" b="0" i="0" u="none" strike="noStrike" kern="1200" cap="none" spc="0" normalizeH="0" baseline="0" noProof="0" dirty="0">
                <a:ln>
                  <a:noFill/>
                </a:ln>
                <a:solidFill>
                  <a:srgbClr val="002060"/>
                </a:solidFill>
                <a:effectLst/>
                <a:uLnTx/>
                <a:uFillTx/>
                <a:latin typeface="Calibri" panose="020F0502020204030204"/>
                <a:ea typeface="+mn-ea"/>
                <a:cs typeface="+mn-cs"/>
              </a:rPr>
              <a:t>Contact US</a:t>
            </a:r>
          </a:p>
        </p:txBody>
      </p:sp>
    </p:spTree>
    <p:extLst>
      <p:ext uri="{BB962C8B-B14F-4D97-AF65-F5344CB8AC3E}">
        <p14:creationId xmlns:p14="http://schemas.microsoft.com/office/powerpoint/2010/main" val="32676548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flipH="1">
            <a:off x="74935" y="77252"/>
            <a:ext cx="6022539" cy="6680900"/>
            <a:chOff x="6001407" y="77252"/>
            <a:chExt cx="6085492" cy="6704548"/>
          </a:xfrm>
          <a:solidFill>
            <a:schemeClr val="accent2"/>
          </a:solidFill>
        </p:grpSpPr>
        <p:sp>
          <p:nvSpPr>
            <p:cNvPr id="3" name="Rectangle: Rounded Corners 2"/>
            <p:cNvSpPr/>
            <p:nvPr/>
          </p:nvSpPr>
          <p:spPr>
            <a:xfrm>
              <a:off x="6011918" y="84083"/>
              <a:ext cx="6074981" cy="1965434"/>
            </a:xfrm>
            <a:prstGeom prst="roundRect">
              <a:avLst/>
            </a:prstGeom>
            <a:grpFill/>
            <a:ln>
              <a:solidFill>
                <a:schemeClr val="accent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5" name="Rectangle 4"/>
            <p:cNvSpPr/>
            <p:nvPr/>
          </p:nvSpPr>
          <p:spPr>
            <a:xfrm>
              <a:off x="6022428" y="1713187"/>
              <a:ext cx="6064469" cy="3552496"/>
            </a:xfrm>
            <a:prstGeom prst="rect">
              <a:avLst/>
            </a:prstGeom>
            <a:grpFill/>
            <a:ln>
              <a:solidFill>
                <a:schemeClr val="accent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9" name="Rectangle: Rounded Corners 8"/>
            <p:cNvSpPr/>
            <p:nvPr/>
          </p:nvSpPr>
          <p:spPr>
            <a:xfrm>
              <a:off x="6001407" y="4816366"/>
              <a:ext cx="6085490" cy="1965434"/>
            </a:xfrm>
            <a:prstGeom prst="roundRect">
              <a:avLst/>
            </a:prstGeom>
            <a:grpFill/>
            <a:ln>
              <a:solidFill>
                <a:schemeClr val="accent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0" name="Rectangle 9"/>
            <p:cNvSpPr/>
            <p:nvPr/>
          </p:nvSpPr>
          <p:spPr>
            <a:xfrm>
              <a:off x="6001407" y="77252"/>
              <a:ext cx="3289739" cy="3552496"/>
            </a:xfrm>
            <a:prstGeom prst="rect">
              <a:avLst/>
            </a:prstGeom>
            <a:grpFill/>
            <a:ln>
              <a:solidFill>
                <a:schemeClr val="accent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1" name="Rectangle 10"/>
            <p:cNvSpPr/>
            <p:nvPr/>
          </p:nvSpPr>
          <p:spPr>
            <a:xfrm>
              <a:off x="6001407" y="3229304"/>
              <a:ext cx="3280340" cy="3552496"/>
            </a:xfrm>
            <a:prstGeom prst="rect">
              <a:avLst/>
            </a:prstGeom>
            <a:grpFill/>
            <a:ln>
              <a:solidFill>
                <a:schemeClr val="accent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grpSp>
      <p:sp>
        <p:nvSpPr>
          <p:cNvPr id="2" name="Title 1"/>
          <p:cNvSpPr>
            <a:spLocks noGrp="1"/>
          </p:cNvSpPr>
          <p:nvPr>
            <p:ph type="title"/>
          </p:nvPr>
        </p:nvSpPr>
        <p:spPr>
          <a:xfrm>
            <a:off x="1509504" y="3007100"/>
            <a:ext cx="2683127" cy="563562"/>
          </a:xfrm>
        </p:spPr>
        <p:txBody>
          <a:bodyPr/>
          <a:lstStyle/>
          <a:p>
            <a:pPr algn="ctr"/>
            <a:r>
              <a:rPr lang="en-IN" b="1" dirty="0">
                <a:solidFill>
                  <a:schemeClr val="bg1"/>
                </a:solidFill>
              </a:rPr>
              <a:t>Contents</a:t>
            </a:r>
          </a:p>
        </p:txBody>
      </p:sp>
      <p:sp>
        <p:nvSpPr>
          <p:cNvPr id="4" name="Footer Placeholder 3"/>
          <p:cNvSpPr>
            <a:spLocks noGrp="1"/>
          </p:cNvSpPr>
          <p:nvPr>
            <p:ph type="ftr" sz="quarter" idx="10"/>
          </p:nvPr>
        </p:nvSpPr>
        <p:spPr>
          <a:xfrm>
            <a:off x="156308" y="6400800"/>
            <a:ext cx="5283200" cy="457200"/>
          </a:xfrm>
        </p:spPr>
        <p:txBody>
          <a:bodyPr/>
          <a:lstStyle/>
          <a:p>
            <a:pPr>
              <a:defRPr/>
            </a:pPr>
            <a:r>
              <a:rPr lang="en-US" dirty="0">
                <a:solidFill>
                  <a:schemeClr val="bg1"/>
                </a:solidFill>
              </a:rPr>
              <a:t>© SigmaWay LLC, 2018</a:t>
            </a:r>
          </a:p>
        </p:txBody>
      </p:sp>
      <p:graphicFrame>
        <p:nvGraphicFramePr>
          <p:cNvPr id="15" name="Content Placeholder 3"/>
          <p:cNvGraphicFramePr>
            <a:graphicFrameLocks noGrp="1"/>
          </p:cNvGraphicFramePr>
          <p:nvPr>
            <p:ph sz="quarter" idx="1"/>
            <p:extLst>
              <p:ext uri="{D42A27DB-BD31-4B8C-83A1-F6EECF244321}">
                <p14:modId xmlns:p14="http://schemas.microsoft.com/office/powerpoint/2010/main" val="3069573020"/>
              </p:ext>
            </p:extLst>
          </p:nvPr>
        </p:nvGraphicFramePr>
        <p:xfrm>
          <a:off x="6601700" y="1394649"/>
          <a:ext cx="4782804" cy="4088636"/>
        </p:xfrm>
        <a:graphic>
          <a:graphicData uri="http://schemas.openxmlformats.org/drawingml/2006/table">
            <a:tbl>
              <a:tblPr firstRow="1" bandRow="1">
                <a:tableStyleId>{7E9639D4-E3E2-4D34-9284-5A2195B3D0D7}</a:tableStyleId>
              </a:tblPr>
              <a:tblGrid>
                <a:gridCol w="3971989">
                  <a:extLst>
                    <a:ext uri="{9D8B030D-6E8A-4147-A177-3AD203B41FA5}">
                      <a16:colId xmlns:a16="http://schemas.microsoft.com/office/drawing/2014/main" val="20000"/>
                    </a:ext>
                  </a:extLst>
                </a:gridCol>
                <a:gridCol w="810815">
                  <a:extLst>
                    <a:ext uri="{9D8B030D-6E8A-4147-A177-3AD203B41FA5}">
                      <a16:colId xmlns:a16="http://schemas.microsoft.com/office/drawing/2014/main" val="20001"/>
                    </a:ext>
                  </a:extLst>
                </a:gridCol>
              </a:tblGrid>
              <a:tr h="309771">
                <a:tc>
                  <a:txBody>
                    <a:bodyPr/>
                    <a:lstStyle/>
                    <a:p>
                      <a:r>
                        <a:rPr lang="en-US" sz="1400" dirty="0">
                          <a:latin typeface="Calibri" pitchFamily="34" charset="0"/>
                        </a:rPr>
                        <a:t>Title</a:t>
                      </a:r>
                    </a:p>
                  </a:txBody>
                  <a:tcPr>
                    <a:solidFill>
                      <a:schemeClr val="accent1">
                        <a:lumMod val="75000"/>
                      </a:schemeClr>
                    </a:solidFill>
                  </a:tcPr>
                </a:tc>
                <a:tc>
                  <a:txBody>
                    <a:bodyPr/>
                    <a:lstStyle/>
                    <a:p>
                      <a:pPr algn="ctr"/>
                      <a:r>
                        <a:rPr lang="en-US" sz="1400" dirty="0">
                          <a:latin typeface="Calibri" pitchFamily="34" charset="0"/>
                        </a:rPr>
                        <a:t>Page</a:t>
                      </a:r>
                    </a:p>
                  </a:txBody>
                  <a:tcPr>
                    <a:solidFill>
                      <a:schemeClr val="accent1">
                        <a:lumMod val="75000"/>
                      </a:schemeClr>
                    </a:solidFill>
                  </a:tcPr>
                </a:tc>
                <a:extLst>
                  <a:ext uri="{0D108BD9-81ED-4DB2-BD59-A6C34878D82A}">
                    <a16:rowId xmlns:a16="http://schemas.microsoft.com/office/drawing/2014/main" val="10000"/>
                  </a:ext>
                </a:extLst>
              </a:tr>
              <a:tr h="371725">
                <a:tc>
                  <a:txBody>
                    <a:bodyPr/>
                    <a:lstStyle/>
                    <a:p>
                      <a:r>
                        <a:rPr lang="en-US" sz="1800" dirty="0">
                          <a:latin typeface="Calibri" pitchFamily="34" charset="0"/>
                        </a:rPr>
                        <a:t>Introduction</a:t>
                      </a:r>
                    </a:p>
                  </a:txBody>
                  <a:tcPr/>
                </a:tc>
                <a:tc>
                  <a:txBody>
                    <a:bodyPr/>
                    <a:lstStyle/>
                    <a:p>
                      <a:pPr algn="ctr"/>
                      <a:endParaRPr lang="en-US" sz="1400" dirty="0">
                        <a:latin typeface="Calibri" pitchFamily="34" charset="0"/>
                      </a:endParaRPr>
                    </a:p>
                  </a:txBody>
                  <a:tcPr/>
                </a:tc>
                <a:extLst>
                  <a:ext uri="{0D108BD9-81ED-4DB2-BD59-A6C34878D82A}">
                    <a16:rowId xmlns:a16="http://schemas.microsoft.com/office/drawing/2014/main" val="10001"/>
                  </a:ext>
                </a:extLst>
              </a:tr>
              <a:tr h="37172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latin typeface="Calibri" pitchFamily="34" charset="0"/>
                        </a:rPr>
                        <a:t>Hardware Required</a:t>
                      </a:r>
                    </a:p>
                  </a:txBody>
                  <a:tcPr/>
                </a:tc>
                <a:tc>
                  <a:txBody>
                    <a:bodyPr/>
                    <a:lstStyle/>
                    <a:p>
                      <a:pPr algn="ctr"/>
                      <a:endParaRPr lang="en-US" sz="1400" dirty="0">
                        <a:latin typeface="Calibri" pitchFamily="34" charset="0"/>
                      </a:endParaRPr>
                    </a:p>
                  </a:txBody>
                  <a:tcPr/>
                </a:tc>
                <a:extLst>
                  <a:ext uri="{0D108BD9-81ED-4DB2-BD59-A6C34878D82A}">
                    <a16:rowId xmlns:a16="http://schemas.microsoft.com/office/drawing/2014/main" val="10002"/>
                  </a:ext>
                </a:extLst>
              </a:tr>
              <a:tr h="37172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latin typeface="Calibri" pitchFamily="34" charset="0"/>
                        </a:rPr>
                        <a:t>Description</a:t>
                      </a:r>
                    </a:p>
                  </a:txBody>
                  <a:tcPr/>
                </a:tc>
                <a:tc>
                  <a:txBody>
                    <a:bodyPr/>
                    <a:lstStyle/>
                    <a:p>
                      <a:pPr algn="ctr"/>
                      <a:endParaRPr lang="en-US" sz="1400" dirty="0">
                        <a:latin typeface="Calibri" pitchFamily="34" charset="0"/>
                      </a:endParaRPr>
                    </a:p>
                  </a:txBody>
                  <a:tcPr/>
                </a:tc>
                <a:extLst>
                  <a:ext uri="{0D108BD9-81ED-4DB2-BD59-A6C34878D82A}">
                    <a16:rowId xmlns:a16="http://schemas.microsoft.com/office/drawing/2014/main" val="2119765774"/>
                  </a:ext>
                </a:extLst>
              </a:tr>
              <a:tr h="37172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latin typeface="Calibri" pitchFamily="34" charset="0"/>
                        </a:rPr>
                        <a:t>Smart home monitoring system Algorithm</a:t>
                      </a:r>
                    </a:p>
                  </a:txBody>
                  <a:tcPr/>
                </a:tc>
                <a:tc>
                  <a:txBody>
                    <a:bodyPr/>
                    <a:lstStyle/>
                    <a:p>
                      <a:pPr algn="ctr"/>
                      <a:endParaRPr lang="en-US" sz="1400" dirty="0">
                        <a:latin typeface="Calibri" pitchFamily="34" charset="0"/>
                      </a:endParaRPr>
                    </a:p>
                  </a:txBody>
                  <a:tcPr/>
                </a:tc>
                <a:extLst>
                  <a:ext uri="{0D108BD9-81ED-4DB2-BD59-A6C34878D82A}">
                    <a16:rowId xmlns:a16="http://schemas.microsoft.com/office/drawing/2014/main" val="2715583699"/>
                  </a:ext>
                </a:extLst>
              </a:tr>
              <a:tr h="37172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latin typeface="Calibri" pitchFamily="34" charset="0"/>
                        </a:rPr>
                        <a:t>Connecting Raspberry Pi to 000webhost free web hosting site</a:t>
                      </a:r>
                    </a:p>
                  </a:txBody>
                  <a:tcPr/>
                </a:tc>
                <a:tc>
                  <a:txBody>
                    <a:bodyPr/>
                    <a:lstStyle/>
                    <a:p>
                      <a:pPr algn="ctr"/>
                      <a:endParaRPr lang="en-US" sz="1400" dirty="0">
                        <a:latin typeface="Calibri" pitchFamily="34" charset="0"/>
                      </a:endParaRPr>
                    </a:p>
                  </a:txBody>
                  <a:tcPr/>
                </a:tc>
                <a:extLst>
                  <a:ext uri="{0D108BD9-81ED-4DB2-BD59-A6C34878D82A}">
                    <a16:rowId xmlns:a16="http://schemas.microsoft.com/office/drawing/2014/main" val="2652090765"/>
                  </a:ext>
                </a:extLst>
              </a:tr>
              <a:tr h="37172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latin typeface="Calibri" pitchFamily="34" charset="0"/>
                        </a:rPr>
                        <a:t>Creating Database and table</a:t>
                      </a:r>
                    </a:p>
                  </a:txBody>
                  <a:tcPr/>
                </a:tc>
                <a:tc>
                  <a:txBody>
                    <a:bodyPr/>
                    <a:lstStyle/>
                    <a:p>
                      <a:pPr algn="ctr"/>
                      <a:endParaRPr lang="en-US" sz="1400" dirty="0">
                        <a:latin typeface="Calibri" pitchFamily="34" charset="0"/>
                      </a:endParaRPr>
                    </a:p>
                  </a:txBody>
                  <a:tcPr/>
                </a:tc>
                <a:extLst>
                  <a:ext uri="{0D108BD9-81ED-4DB2-BD59-A6C34878D82A}">
                    <a16:rowId xmlns:a16="http://schemas.microsoft.com/office/drawing/2014/main" val="150479697"/>
                  </a:ext>
                </a:extLst>
              </a:tr>
              <a:tr h="37172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latin typeface="Calibri" pitchFamily="34" charset="0"/>
                        </a:rPr>
                        <a:t>Setup connection with database</a:t>
                      </a:r>
                    </a:p>
                  </a:txBody>
                  <a:tcPr/>
                </a:tc>
                <a:tc>
                  <a:txBody>
                    <a:bodyPr/>
                    <a:lstStyle/>
                    <a:p>
                      <a:pPr algn="ctr"/>
                      <a:endParaRPr lang="en-US" sz="1400" dirty="0">
                        <a:latin typeface="Calibri" pitchFamily="34" charset="0"/>
                      </a:endParaRPr>
                    </a:p>
                  </a:txBody>
                  <a:tcPr/>
                </a:tc>
                <a:extLst>
                  <a:ext uri="{0D108BD9-81ED-4DB2-BD59-A6C34878D82A}">
                    <a16:rowId xmlns:a16="http://schemas.microsoft.com/office/drawing/2014/main" val="1347416819"/>
                  </a:ext>
                </a:extLst>
              </a:tr>
              <a:tr h="37172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Calibri" pitchFamily="34" charset="0"/>
                        </a:rPr>
                        <a:t>Accessing data in phpMyAdmin Database</a:t>
                      </a:r>
                    </a:p>
                  </a:txBody>
                  <a:tcPr/>
                </a:tc>
                <a:tc>
                  <a:txBody>
                    <a:bodyPr/>
                    <a:lstStyle/>
                    <a:p>
                      <a:pPr algn="ctr"/>
                      <a:endParaRPr lang="en-US" sz="1400" dirty="0">
                        <a:latin typeface="Calibri" pitchFamily="34" charset="0"/>
                      </a:endParaRPr>
                    </a:p>
                  </a:txBody>
                  <a:tcPr/>
                </a:tc>
                <a:extLst>
                  <a:ext uri="{0D108BD9-81ED-4DB2-BD59-A6C34878D82A}">
                    <a16:rowId xmlns:a16="http://schemas.microsoft.com/office/drawing/2014/main" val="381882295"/>
                  </a:ext>
                </a:extLst>
              </a:tr>
            </a:tbl>
          </a:graphicData>
        </a:graphic>
      </p:graphicFrame>
    </p:spTree>
    <p:extLst>
      <p:ext uri="{BB962C8B-B14F-4D97-AF65-F5344CB8AC3E}">
        <p14:creationId xmlns:p14="http://schemas.microsoft.com/office/powerpoint/2010/main" val="3033997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BF9E0-A887-4D8D-BB9E-85A622351F81}"/>
              </a:ext>
            </a:extLst>
          </p:cNvPr>
          <p:cNvSpPr>
            <a:spLocks noGrp="1"/>
          </p:cNvSpPr>
          <p:nvPr>
            <p:ph type="title"/>
          </p:nvPr>
        </p:nvSpPr>
        <p:spPr>
          <a:xfrm>
            <a:off x="513594" y="838200"/>
            <a:ext cx="10363200" cy="563562"/>
          </a:xfrm>
        </p:spPr>
        <p:txBody>
          <a:bodyPr/>
          <a:lstStyle/>
          <a:p>
            <a:br>
              <a:rPr lang="en-US" dirty="0"/>
            </a:br>
            <a:br>
              <a:rPr lang="en-US" dirty="0"/>
            </a:br>
            <a:br>
              <a:rPr lang="en-US" dirty="0"/>
            </a:br>
            <a:r>
              <a:rPr lang="en-US" dirty="0"/>
              <a:t>Smart Home Monitoring System  </a:t>
            </a:r>
          </a:p>
        </p:txBody>
      </p:sp>
      <p:sp>
        <p:nvSpPr>
          <p:cNvPr id="3" name="Content Placeholder 2">
            <a:extLst>
              <a:ext uri="{FF2B5EF4-FFF2-40B4-BE49-F238E27FC236}">
                <a16:creationId xmlns:a16="http://schemas.microsoft.com/office/drawing/2014/main" id="{37D70EE5-02B8-4DF4-A57B-8632F027E9BF}"/>
              </a:ext>
            </a:extLst>
          </p:cNvPr>
          <p:cNvSpPr>
            <a:spLocks noGrp="1"/>
          </p:cNvSpPr>
          <p:nvPr>
            <p:ph sz="quarter" idx="1"/>
          </p:nvPr>
        </p:nvSpPr>
        <p:spPr/>
        <p:txBody>
          <a:bodyPr/>
          <a:lstStyle/>
          <a:p>
            <a:endParaRPr lang="en-US" dirty="0"/>
          </a:p>
          <a:p>
            <a:endParaRPr lang="en-US" dirty="0"/>
          </a:p>
          <a:p>
            <a:pPr algn="just"/>
            <a:r>
              <a:rPr lang="en-US" dirty="0"/>
              <a:t>The purpose of this system is to find temperature (in Celsius and Fahrenheit), humidity in our homes and also automate the lights of our garden according to darkness or brightness of surrounding. It also has security system so that if any moving object is detected in our home, it will activate the security alarm so that the owner of the home get to know about any mis-happening in home.</a:t>
            </a:r>
          </a:p>
        </p:txBody>
      </p:sp>
      <p:sp>
        <p:nvSpPr>
          <p:cNvPr id="5" name="Footer Placeholder 3">
            <a:extLst>
              <a:ext uri="{FF2B5EF4-FFF2-40B4-BE49-F238E27FC236}">
                <a16:creationId xmlns:a16="http://schemas.microsoft.com/office/drawing/2014/main" id="{E06820E6-CE0D-4A75-B99E-78111E5A6D25}"/>
              </a:ext>
            </a:extLst>
          </p:cNvPr>
          <p:cNvSpPr>
            <a:spLocks noGrp="1"/>
          </p:cNvSpPr>
          <p:nvPr>
            <p:ph type="ftr" sz="quarter" idx="10"/>
          </p:nvPr>
        </p:nvSpPr>
        <p:spPr>
          <a:xfrm>
            <a:off x="156308" y="6400800"/>
            <a:ext cx="5283200" cy="457200"/>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pitchFamily="34" charset="0"/>
                <a:ea typeface="+mn-ea"/>
                <a:cs typeface="+mn-cs"/>
              </a:rPr>
              <a:t>© SigmaWay LLC, 2018</a:t>
            </a:r>
          </a:p>
        </p:txBody>
      </p:sp>
    </p:spTree>
    <p:extLst>
      <p:ext uri="{BB962C8B-B14F-4D97-AF65-F5344CB8AC3E}">
        <p14:creationId xmlns:p14="http://schemas.microsoft.com/office/powerpoint/2010/main" val="30248371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12F13-E524-4A2E-9A11-7A150C666152}"/>
              </a:ext>
            </a:extLst>
          </p:cNvPr>
          <p:cNvSpPr>
            <a:spLocks noGrp="1"/>
          </p:cNvSpPr>
          <p:nvPr>
            <p:ph type="title"/>
          </p:nvPr>
        </p:nvSpPr>
        <p:spPr/>
        <p:txBody>
          <a:bodyPr/>
          <a:lstStyle/>
          <a:p>
            <a:r>
              <a:rPr lang="en-US" b="1" dirty="0"/>
              <a:t>Hardware requirements</a:t>
            </a:r>
            <a:endParaRPr lang="en-US" dirty="0"/>
          </a:p>
        </p:txBody>
      </p:sp>
      <p:sp>
        <p:nvSpPr>
          <p:cNvPr id="3" name="Content Placeholder 2">
            <a:extLst>
              <a:ext uri="{FF2B5EF4-FFF2-40B4-BE49-F238E27FC236}">
                <a16:creationId xmlns:a16="http://schemas.microsoft.com/office/drawing/2014/main" id="{7D52C75C-DC8A-48BE-AE4A-ABD3F274BD1F}"/>
              </a:ext>
            </a:extLst>
          </p:cNvPr>
          <p:cNvSpPr>
            <a:spLocks noGrp="1"/>
          </p:cNvSpPr>
          <p:nvPr>
            <p:ph sz="quarter" idx="1"/>
          </p:nvPr>
        </p:nvSpPr>
        <p:spPr/>
        <p:txBody>
          <a:bodyPr/>
          <a:lstStyle/>
          <a:p>
            <a:endParaRPr lang="en-US" dirty="0"/>
          </a:p>
          <a:p>
            <a:r>
              <a:rPr lang="en-US" dirty="0"/>
              <a:t>Raspberry Pi</a:t>
            </a:r>
          </a:p>
          <a:p>
            <a:r>
              <a:rPr lang="en-US" dirty="0"/>
              <a:t>Pir Sensor</a:t>
            </a:r>
          </a:p>
          <a:p>
            <a:r>
              <a:rPr lang="en-US" dirty="0"/>
              <a:t>Temperature sensor</a:t>
            </a:r>
          </a:p>
          <a:p>
            <a:r>
              <a:rPr lang="en-US" dirty="0"/>
              <a:t>Light Depending Resistance(LDR)</a:t>
            </a:r>
          </a:p>
          <a:p>
            <a:r>
              <a:rPr lang="en-US" dirty="0"/>
              <a:t>Mini Usb cable</a:t>
            </a:r>
          </a:p>
          <a:p>
            <a:r>
              <a:rPr lang="en-US" dirty="0"/>
              <a:t>Resistors</a:t>
            </a:r>
          </a:p>
          <a:p>
            <a:r>
              <a:rPr lang="en-US" dirty="0"/>
              <a:t>Capacitances</a:t>
            </a:r>
          </a:p>
          <a:p>
            <a:r>
              <a:rPr lang="en-US" dirty="0"/>
              <a:t>Breadboard</a:t>
            </a:r>
          </a:p>
          <a:p>
            <a:r>
              <a:rPr lang="en-US" dirty="0"/>
              <a:t>Jumper Wires</a:t>
            </a:r>
          </a:p>
          <a:p>
            <a:endParaRPr lang="en-US" dirty="0"/>
          </a:p>
        </p:txBody>
      </p:sp>
      <p:sp>
        <p:nvSpPr>
          <p:cNvPr id="4" name="Footer Placeholder 3">
            <a:extLst>
              <a:ext uri="{FF2B5EF4-FFF2-40B4-BE49-F238E27FC236}">
                <a16:creationId xmlns:a16="http://schemas.microsoft.com/office/drawing/2014/main" id="{F7589AB3-F911-462B-8672-534E4A192AF1}"/>
              </a:ext>
            </a:extLst>
          </p:cNvPr>
          <p:cNvSpPr>
            <a:spLocks noGrp="1"/>
          </p:cNvSpPr>
          <p:nvPr>
            <p:ph type="ftr" sz="quarter" idx="10"/>
          </p:nvPr>
        </p:nvSpPr>
        <p:spPr>
          <a:xfrm>
            <a:off x="156308" y="6400800"/>
            <a:ext cx="5283200" cy="457200"/>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pitchFamily="34" charset="0"/>
                <a:ea typeface="+mn-ea"/>
                <a:cs typeface="+mn-cs"/>
              </a:rPr>
              <a:t>© SigmaWay LLC, 2018</a:t>
            </a:r>
          </a:p>
        </p:txBody>
      </p:sp>
    </p:spTree>
    <p:extLst>
      <p:ext uri="{BB962C8B-B14F-4D97-AF65-F5344CB8AC3E}">
        <p14:creationId xmlns:p14="http://schemas.microsoft.com/office/powerpoint/2010/main" val="22522327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9C009-E48B-4450-A884-78688A2401AD}"/>
              </a:ext>
            </a:extLst>
          </p:cNvPr>
          <p:cNvSpPr>
            <a:spLocks noGrp="1"/>
          </p:cNvSpPr>
          <p:nvPr>
            <p:ph type="title"/>
          </p:nvPr>
        </p:nvSpPr>
        <p:spPr/>
        <p:txBody>
          <a:bodyPr/>
          <a:lstStyle/>
          <a:p>
            <a:r>
              <a:rPr lang="en-US" dirty="0"/>
              <a:t>Description</a:t>
            </a:r>
          </a:p>
        </p:txBody>
      </p:sp>
      <p:sp>
        <p:nvSpPr>
          <p:cNvPr id="3" name="Content Placeholder 2">
            <a:extLst>
              <a:ext uri="{FF2B5EF4-FFF2-40B4-BE49-F238E27FC236}">
                <a16:creationId xmlns:a16="http://schemas.microsoft.com/office/drawing/2014/main" id="{311FE8E9-2867-4A8C-A1BA-EA48AC37CDB0}"/>
              </a:ext>
            </a:extLst>
          </p:cNvPr>
          <p:cNvSpPr>
            <a:spLocks noGrp="1"/>
          </p:cNvSpPr>
          <p:nvPr>
            <p:ph sz="quarter" idx="1"/>
          </p:nvPr>
        </p:nvSpPr>
        <p:spPr>
          <a:xfrm>
            <a:off x="522528" y="1142999"/>
            <a:ext cx="10550769" cy="4754217"/>
          </a:xfrm>
        </p:spPr>
        <p:txBody>
          <a:bodyPr/>
          <a:lstStyle/>
          <a:p>
            <a:pPr marL="0" indent="0">
              <a:buNone/>
            </a:pPr>
            <a:r>
              <a:rPr lang="en-US" dirty="0"/>
              <a:t>Here, I use three sensors with raspberry pi to find temperature, humidity , presence of object and to automate lights of garden according to darkness or brightness of surrounding.</a:t>
            </a:r>
          </a:p>
          <a:p>
            <a:pPr marL="0" indent="0">
              <a:buNone/>
            </a:pPr>
            <a:r>
              <a:rPr lang="en-US" b="1" dirty="0"/>
              <a:t>Temperature sensor-</a:t>
            </a:r>
            <a:r>
              <a:rPr lang="en-US" dirty="0"/>
              <a:t> DHT11 is used to find temperature and humidity of home.</a:t>
            </a:r>
          </a:p>
          <a:p>
            <a:pPr marL="0" indent="0">
              <a:buNone/>
            </a:pPr>
            <a:r>
              <a:rPr lang="en-US" b="1" dirty="0"/>
              <a:t>LDR-</a:t>
            </a:r>
            <a:r>
              <a:rPr lang="en-US" dirty="0"/>
              <a:t> Light dependent resistance is sensitive to light.</a:t>
            </a:r>
            <a:r>
              <a:rPr lang="en-US" dirty="0">
                <a:solidFill>
                  <a:prstClr val="black"/>
                </a:solidFill>
              </a:rPr>
              <a:t> When light falls upon it then the resistance changes. And accordingly switch on/off the lights of garden of my home.</a:t>
            </a:r>
          </a:p>
          <a:p>
            <a:pPr marL="0" indent="0">
              <a:buNone/>
            </a:pPr>
            <a:r>
              <a:rPr lang="en-US" b="1" dirty="0">
                <a:solidFill>
                  <a:prstClr val="black"/>
                </a:solidFill>
              </a:rPr>
              <a:t>PIR </a:t>
            </a:r>
            <a:r>
              <a:rPr lang="en-US" b="1">
                <a:solidFill>
                  <a:prstClr val="black"/>
                </a:solidFill>
              </a:rPr>
              <a:t>sensor-</a:t>
            </a:r>
            <a:r>
              <a:rPr lang="en-US">
                <a:solidFill>
                  <a:prstClr val="black"/>
                </a:solidFill>
              </a:rPr>
              <a:t>  </a:t>
            </a:r>
            <a:r>
              <a:rPr lang="en-US"/>
              <a:t>A </a:t>
            </a:r>
            <a:r>
              <a:rPr lang="en-US" dirty="0"/>
              <a:t>PIR or a Passive Infrared Sensor can be used to detect presence of human beings in its proximity. The output can be used to control the alarm.</a:t>
            </a:r>
          </a:p>
          <a:p>
            <a:pPr marL="0" indent="0">
              <a:buNone/>
            </a:pPr>
            <a:endParaRPr lang="en-US" b="1" dirty="0">
              <a:solidFill>
                <a:prstClr val="black"/>
              </a:solidFill>
            </a:endParaRPr>
          </a:p>
          <a:p>
            <a:pPr marL="0" indent="0">
              <a:buNone/>
            </a:pPr>
            <a:endParaRPr lang="en-US" dirty="0"/>
          </a:p>
          <a:p>
            <a:pPr marL="0" indent="0">
              <a:buNone/>
            </a:pPr>
            <a:endParaRPr lang="en-US" dirty="0"/>
          </a:p>
          <a:p>
            <a:pPr marL="514350" indent="-514350">
              <a:buAutoNum type="arabicPeriod"/>
            </a:pPr>
            <a:endParaRPr lang="en-US" dirty="0"/>
          </a:p>
        </p:txBody>
      </p:sp>
      <p:sp>
        <p:nvSpPr>
          <p:cNvPr id="4" name="Footer Placeholder 3">
            <a:extLst>
              <a:ext uri="{FF2B5EF4-FFF2-40B4-BE49-F238E27FC236}">
                <a16:creationId xmlns:a16="http://schemas.microsoft.com/office/drawing/2014/main" id="{53B545F0-39FB-473E-B7C6-260AA61A872F}"/>
              </a:ext>
            </a:extLst>
          </p:cNvPr>
          <p:cNvSpPr>
            <a:spLocks noGrp="1"/>
          </p:cNvSpPr>
          <p:nvPr>
            <p:ph type="ftr" sz="quarter" idx="10"/>
          </p:nvPr>
        </p:nvSpPr>
        <p:spPr>
          <a:xfrm>
            <a:off x="156308" y="6400800"/>
            <a:ext cx="5283200" cy="457200"/>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pitchFamily="34" charset="0"/>
                <a:ea typeface="+mn-ea"/>
                <a:cs typeface="+mn-cs"/>
              </a:rPr>
              <a:t>© SigmaWay LLC, 2018</a:t>
            </a:r>
          </a:p>
        </p:txBody>
      </p:sp>
    </p:spTree>
    <p:extLst>
      <p:ext uri="{BB962C8B-B14F-4D97-AF65-F5344CB8AC3E}">
        <p14:creationId xmlns:p14="http://schemas.microsoft.com/office/powerpoint/2010/main" val="17163933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flipH="1">
            <a:off x="74935" y="77252"/>
            <a:ext cx="6022539" cy="6680900"/>
            <a:chOff x="6001407" y="77252"/>
            <a:chExt cx="6085492" cy="6704548"/>
          </a:xfrm>
          <a:solidFill>
            <a:schemeClr val="accent2"/>
          </a:solidFill>
        </p:grpSpPr>
        <p:sp>
          <p:nvSpPr>
            <p:cNvPr id="3" name="Rectangle: Rounded Corners 2"/>
            <p:cNvSpPr/>
            <p:nvPr/>
          </p:nvSpPr>
          <p:spPr>
            <a:xfrm>
              <a:off x="6011918" y="84083"/>
              <a:ext cx="6074981" cy="1965434"/>
            </a:xfrm>
            <a:prstGeom prst="roundRect">
              <a:avLst/>
            </a:prstGeom>
            <a:grpFill/>
            <a:ln>
              <a:solidFill>
                <a:schemeClr val="accent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Rectangle 4"/>
            <p:cNvSpPr/>
            <p:nvPr/>
          </p:nvSpPr>
          <p:spPr>
            <a:xfrm>
              <a:off x="6022428" y="1713187"/>
              <a:ext cx="6064469" cy="3552496"/>
            </a:xfrm>
            <a:prstGeom prst="rect">
              <a:avLst/>
            </a:prstGeom>
            <a:grpFill/>
            <a:ln>
              <a:solidFill>
                <a:schemeClr val="accent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Rounded Corners 8"/>
            <p:cNvSpPr/>
            <p:nvPr/>
          </p:nvSpPr>
          <p:spPr>
            <a:xfrm>
              <a:off x="6001407" y="4816366"/>
              <a:ext cx="6085490" cy="1965434"/>
            </a:xfrm>
            <a:prstGeom prst="roundRect">
              <a:avLst/>
            </a:prstGeom>
            <a:grpFill/>
            <a:ln>
              <a:solidFill>
                <a:schemeClr val="accent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p:cNvSpPr/>
            <p:nvPr/>
          </p:nvSpPr>
          <p:spPr>
            <a:xfrm>
              <a:off x="6001407" y="77252"/>
              <a:ext cx="3289739" cy="3552496"/>
            </a:xfrm>
            <a:prstGeom prst="rect">
              <a:avLst/>
            </a:prstGeom>
            <a:grpFill/>
            <a:ln>
              <a:solidFill>
                <a:schemeClr val="accent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p:cNvSpPr/>
            <p:nvPr/>
          </p:nvSpPr>
          <p:spPr>
            <a:xfrm>
              <a:off x="6001407" y="3229304"/>
              <a:ext cx="3280340" cy="3552496"/>
            </a:xfrm>
            <a:prstGeom prst="rect">
              <a:avLst/>
            </a:prstGeom>
            <a:grpFill/>
            <a:ln>
              <a:solidFill>
                <a:schemeClr val="accent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4" name="Footer Placeholder 3"/>
          <p:cNvSpPr>
            <a:spLocks noGrp="1"/>
          </p:cNvSpPr>
          <p:nvPr>
            <p:ph type="ftr" sz="quarter" idx="10"/>
          </p:nvPr>
        </p:nvSpPr>
        <p:spPr>
          <a:xfrm>
            <a:off x="156308" y="6400800"/>
            <a:ext cx="5283200" cy="457200"/>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Calibri" pitchFamily="34" charset="0"/>
                <a:ea typeface="+mn-ea"/>
                <a:cs typeface="+mn-cs"/>
              </a:rPr>
              <a:t>© SigmaWay LLC, 2018</a:t>
            </a:r>
          </a:p>
        </p:txBody>
      </p:sp>
      <p:sp>
        <p:nvSpPr>
          <p:cNvPr id="8" name="Content Placeholder 7">
            <a:extLst>
              <a:ext uri="{FF2B5EF4-FFF2-40B4-BE49-F238E27FC236}">
                <a16:creationId xmlns:a16="http://schemas.microsoft.com/office/drawing/2014/main" id="{589CB32D-4A4A-4311-A210-99B0FA67CD3D}"/>
              </a:ext>
            </a:extLst>
          </p:cNvPr>
          <p:cNvSpPr>
            <a:spLocks noGrp="1"/>
          </p:cNvSpPr>
          <p:nvPr>
            <p:ph sz="quarter" idx="1"/>
          </p:nvPr>
        </p:nvSpPr>
        <p:spPr>
          <a:xfrm>
            <a:off x="6240998" y="905991"/>
            <a:ext cx="5817705" cy="5256269"/>
          </a:xfrm>
        </p:spPr>
        <p:txBody>
          <a:bodyPr/>
          <a:lstStyle/>
          <a:p>
            <a:pPr marL="0" indent="0">
              <a:buNone/>
            </a:pPr>
            <a:r>
              <a:rPr lang="en-US" dirty="0"/>
              <a:t>Open the terminal and create a file by using this command :-</a:t>
            </a:r>
          </a:p>
          <a:p>
            <a:pPr>
              <a:buFont typeface="Wingdings" panose="05000000000000000000" pitchFamily="2" charset="2"/>
              <a:buChar char="Ø"/>
            </a:pPr>
            <a:r>
              <a:rPr lang="en-US" dirty="0"/>
              <a:t>sudo nano filename.php</a:t>
            </a:r>
          </a:p>
          <a:p>
            <a:pPr marL="0" indent="0">
              <a:buNone/>
            </a:pPr>
            <a:endParaRPr lang="en-US" dirty="0"/>
          </a:p>
          <a:p>
            <a:pPr marL="0" indent="0">
              <a:buNone/>
            </a:pPr>
            <a:r>
              <a:rPr lang="en-US" dirty="0"/>
              <a:t>And write the code as above. Connect the DHT11 to pin 23, LDR to pin 24 and Pir sensor to pin 25 of raspberry pi. </a:t>
            </a:r>
          </a:p>
          <a:p>
            <a:pPr marL="0" indent="0">
              <a:buNone/>
            </a:pPr>
            <a:endParaRPr lang="en-US" dirty="0"/>
          </a:p>
          <a:p>
            <a:pPr marL="0" indent="0">
              <a:buNone/>
            </a:pPr>
            <a:r>
              <a:rPr lang="en-US" dirty="0"/>
              <a:t>After getting complete with code press </a:t>
            </a:r>
            <a:r>
              <a:rPr lang="en-US" dirty="0" err="1"/>
              <a:t>ctrl+o</a:t>
            </a:r>
            <a:r>
              <a:rPr lang="en-US" dirty="0"/>
              <a:t> -&gt; enter then press </a:t>
            </a:r>
            <a:r>
              <a:rPr lang="en-US" dirty="0" err="1"/>
              <a:t>ctrl+x</a:t>
            </a:r>
            <a:r>
              <a:rPr lang="en-US" dirty="0"/>
              <a:t> to exit.</a:t>
            </a:r>
          </a:p>
          <a:p>
            <a:pPr marL="0" indent="0">
              <a:buNone/>
            </a:pPr>
            <a:endParaRPr lang="en-US" dirty="0"/>
          </a:p>
        </p:txBody>
      </p:sp>
      <p:pic>
        <p:nvPicPr>
          <p:cNvPr id="2" name="Picture 1">
            <a:extLst>
              <a:ext uri="{FF2B5EF4-FFF2-40B4-BE49-F238E27FC236}">
                <a16:creationId xmlns:a16="http://schemas.microsoft.com/office/drawing/2014/main" id="{5774E0BB-9D8E-42E7-A84E-C3E8CA4EB6B3}"/>
              </a:ext>
            </a:extLst>
          </p:cNvPr>
          <p:cNvPicPr>
            <a:picLocks noChangeAspect="1"/>
          </p:cNvPicPr>
          <p:nvPr/>
        </p:nvPicPr>
        <p:blipFill>
          <a:blip r:embed="rId2"/>
          <a:stretch>
            <a:fillRect/>
          </a:stretch>
        </p:blipFill>
        <p:spPr>
          <a:xfrm>
            <a:off x="438255" y="596087"/>
            <a:ext cx="5295900" cy="5762625"/>
          </a:xfrm>
          <a:prstGeom prst="rect">
            <a:avLst/>
          </a:prstGeom>
        </p:spPr>
      </p:pic>
    </p:spTree>
    <p:extLst>
      <p:ext uri="{BB962C8B-B14F-4D97-AF65-F5344CB8AC3E}">
        <p14:creationId xmlns:p14="http://schemas.microsoft.com/office/powerpoint/2010/main" val="36732677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flipH="1">
            <a:off x="74934" y="77252"/>
            <a:ext cx="6312613" cy="6680900"/>
            <a:chOff x="6001407" y="77252"/>
            <a:chExt cx="6085492" cy="6704548"/>
          </a:xfrm>
          <a:solidFill>
            <a:schemeClr val="accent2"/>
          </a:solidFill>
        </p:grpSpPr>
        <p:sp>
          <p:nvSpPr>
            <p:cNvPr id="3" name="Rectangle: Rounded Corners 2"/>
            <p:cNvSpPr/>
            <p:nvPr/>
          </p:nvSpPr>
          <p:spPr>
            <a:xfrm>
              <a:off x="6011918" y="84083"/>
              <a:ext cx="6074981" cy="1965434"/>
            </a:xfrm>
            <a:prstGeom prst="roundRect">
              <a:avLst/>
            </a:prstGeom>
            <a:grpFill/>
            <a:ln>
              <a:solidFill>
                <a:schemeClr val="accent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Rectangle 4"/>
            <p:cNvSpPr/>
            <p:nvPr/>
          </p:nvSpPr>
          <p:spPr>
            <a:xfrm>
              <a:off x="6022428" y="1713187"/>
              <a:ext cx="6064469" cy="3552496"/>
            </a:xfrm>
            <a:prstGeom prst="rect">
              <a:avLst/>
            </a:prstGeom>
            <a:grpFill/>
            <a:ln>
              <a:solidFill>
                <a:schemeClr val="accent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Rounded Corners 8"/>
            <p:cNvSpPr/>
            <p:nvPr/>
          </p:nvSpPr>
          <p:spPr>
            <a:xfrm>
              <a:off x="6001407" y="4816366"/>
              <a:ext cx="6085490" cy="1965434"/>
            </a:xfrm>
            <a:prstGeom prst="roundRect">
              <a:avLst/>
            </a:prstGeom>
            <a:grpFill/>
            <a:ln>
              <a:solidFill>
                <a:schemeClr val="accent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p:cNvSpPr/>
            <p:nvPr/>
          </p:nvSpPr>
          <p:spPr>
            <a:xfrm>
              <a:off x="6001407" y="77252"/>
              <a:ext cx="3289739" cy="3552496"/>
            </a:xfrm>
            <a:prstGeom prst="rect">
              <a:avLst/>
            </a:prstGeom>
            <a:grpFill/>
            <a:ln>
              <a:solidFill>
                <a:schemeClr val="accent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p:cNvSpPr/>
            <p:nvPr/>
          </p:nvSpPr>
          <p:spPr>
            <a:xfrm>
              <a:off x="6001407" y="3229304"/>
              <a:ext cx="3280340" cy="3552496"/>
            </a:xfrm>
            <a:prstGeom prst="rect">
              <a:avLst/>
            </a:prstGeom>
            <a:grpFill/>
            <a:ln>
              <a:solidFill>
                <a:schemeClr val="accent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4" name="Footer Placeholder 3"/>
          <p:cNvSpPr>
            <a:spLocks noGrp="1"/>
          </p:cNvSpPr>
          <p:nvPr>
            <p:ph type="ftr" sz="quarter" idx="10"/>
          </p:nvPr>
        </p:nvSpPr>
        <p:spPr>
          <a:xfrm>
            <a:off x="156308" y="6400800"/>
            <a:ext cx="5283200" cy="457200"/>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Calibri" pitchFamily="34" charset="0"/>
                <a:ea typeface="+mn-ea"/>
                <a:cs typeface="+mn-cs"/>
              </a:rPr>
              <a:t>© SigmaWay LLC, 2018</a:t>
            </a:r>
          </a:p>
        </p:txBody>
      </p:sp>
      <p:sp>
        <p:nvSpPr>
          <p:cNvPr id="13" name="Content Placeholder 12">
            <a:extLst>
              <a:ext uri="{FF2B5EF4-FFF2-40B4-BE49-F238E27FC236}">
                <a16:creationId xmlns:a16="http://schemas.microsoft.com/office/drawing/2014/main" id="{3E848F81-55D7-4CA2-8A12-61853902C192}"/>
              </a:ext>
            </a:extLst>
          </p:cNvPr>
          <p:cNvSpPr>
            <a:spLocks noGrp="1"/>
          </p:cNvSpPr>
          <p:nvPr>
            <p:ph sz="quarter" idx="1"/>
          </p:nvPr>
        </p:nvSpPr>
        <p:spPr>
          <a:xfrm>
            <a:off x="6397297" y="1035586"/>
            <a:ext cx="5719766" cy="5338721"/>
          </a:xfrm>
        </p:spPr>
        <p:txBody>
          <a:bodyPr/>
          <a:lstStyle/>
          <a:p>
            <a:endParaRPr lang="en-US" dirty="0"/>
          </a:p>
          <a:p>
            <a:r>
              <a:rPr lang="en-US" dirty="0"/>
              <a:t>Create your account and login in </a:t>
            </a:r>
            <a:r>
              <a:rPr lang="en-US" dirty="0">
                <a:hlinkClick r:id="rId2"/>
              </a:rPr>
              <a:t>https://www.000webhost.com/</a:t>
            </a:r>
            <a:r>
              <a:rPr lang="en-US" dirty="0"/>
              <a:t> .</a:t>
            </a:r>
          </a:p>
          <a:p>
            <a:pPr marL="0" indent="0">
              <a:buNone/>
            </a:pPr>
            <a:endParaRPr lang="en-US" dirty="0"/>
          </a:p>
          <a:p>
            <a:pPr>
              <a:buFont typeface="Arial" panose="020B0604020202020204" pitchFamily="34" charset="0"/>
              <a:buChar char="•"/>
            </a:pPr>
            <a:r>
              <a:rPr lang="en-US" dirty="0"/>
              <a:t> Navigate to file manager tab and create a new file with .php extension.</a:t>
            </a:r>
          </a:p>
          <a:p>
            <a:pPr>
              <a:buFont typeface="Arial" panose="020B0604020202020204" pitchFamily="34" charset="0"/>
              <a:buChar char="•"/>
            </a:pPr>
            <a:endParaRPr lang="en-US" dirty="0"/>
          </a:p>
          <a:p>
            <a:pPr>
              <a:buFont typeface="Arial" panose="020B0604020202020204" pitchFamily="34" charset="0"/>
              <a:buChar char="•"/>
            </a:pPr>
            <a:r>
              <a:rPr lang="en-US" dirty="0"/>
              <a:t>And write your code for communication between hardware and database.</a:t>
            </a:r>
          </a:p>
          <a:p>
            <a:pPr>
              <a:buFont typeface="Arial" panose="020B0604020202020204" pitchFamily="34" charset="0"/>
              <a:buChar char="•"/>
            </a:pPr>
            <a:r>
              <a:rPr lang="en-US" dirty="0"/>
              <a:t>Then navigate to manage database tab and create a new database.</a:t>
            </a:r>
          </a:p>
          <a:p>
            <a:pPr>
              <a:buFont typeface="Arial" panose="020B0604020202020204" pitchFamily="34" charset="0"/>
              <a:buChar char="•"/>
            </a:pPr>
            <a:endParaRPr lang="en-US" dirty="0"/>
          </a:p>
          <a:p>
            <a:endParaRPr lang="en-US" dirty="0"/>
          </a:p>
          <a:p>
            <a:pPr marL="0" indent="0">
              <a:buNone/>
            </a:pPr>
            <a:endParaRPr lang="en-US" dirty="0"/>
          </a:p>
        </p:txBody>
      </p:sp>
      <p:pic>
        <p:nvPicPr>
          <p:cNvPr id="7" name="Picture 6">
            <a:extLst>
              <a:ext uri="{FF2B5EF4-FFF2-40B4-BE49-F238E27FC236}">
                <a16:creationId xmlns:a16="http://schemas.microsoft.com/office/drawing/2014/main" id="{E054F576-BA95-41EB-8425-59FD16D8E5B9}"/>
              </a:ext>
            </a:extLst>
          </p:cNvPr>
          <p:cNvPicPr>
            <a:picLocks noChangeAspect="1"/>
          </p:cNvPicPr>
          <p:nvPr/>
        </p:nvPicPr>
        <p:blipFill rotWithShape="1">
          <a:blip r:embed="rId3"/>
          <a:srcRect l="16305" r="14740"/>
          <a:stretch/>
        </p:blipFill>
        <p:spPr>
          <a:xfrm>
            <a:off x="74935" y="785539"/>
            <a:ext cx="6290805" cy="5383721"/>
          </a:xfrm>
          <a:prstGeom prst="rect">
            <a:avLst/>
          </a:prstGeom>
        </p:spPr>
      </p:pic>
    </p:spTree>
    <p:extLst>
      <p:ext uri="{BB962C8B-B14F-4D97-AF65-F5344CB8AC3E}">
        <p14:creationId xmlns:p14="http://schemas.microsoft.com/office/powerpoint/2010/main" val="7120322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4A3043DC-0DB7-4F3B-A8FC-4FAA9D735F3B}"/>
              </a:ext>
            </a:extLst>
          </p:cNvPr>
          <p:cNvSpPr>
            <a:spLocks noGrp="1"/>
          </p:cNvSpPr>
          <p:nvPr>
            <p:ph sz="quarter" idx="1"/>
          </p:nvPr>
        </p:nvSpPr>
        <p:spPr>
          <a:xfrm>
            <a:off x="513594" y="4479236"/>
            <a:ext cx="10550769" cy="2054086"/>
          </a:xfrm>
        </p:spPr>
        <p:txBody>
          <a:bodyPr/>
          <a:lstStyle/>
          <a:p>
            <a:r>
              <a:rPr lang="en-US" dirty="0"/>
              <a:t>Click on New tab -&gt; Enter the name of database and then click on create.</a:t>
            </a:r>
          </a:p>
          <a:p>
            <a:r>
              <a:rPr lang="en-US" dirty="0"/>
              <a:t>Now enter the name of table and set no. of columns to 7.</a:t>
            </a:r>
          </a:p>
          <a:p>
            <a:r>
              <a:rPr lang="en-US" dirty="0"/>
              <a:t>Fill the entries in columns same as image above.</a:t>
            </a:r>
          </a:p>
          <a:p>
            <a:r>
              <a:rPr lang="en-US" dirty="0"/>
              <a:t>Now we are done with database. </a:t>
            </a:r>
          </a:p>
        </p:txBody>
      </p:sp>
      <p:pic>
        <p:nvPicPr>
          <p:cNvPr id="2" name="Picture 1">
            <a:extLst>
              <a:ext uri="{FF2B5EF4-FFF2-40B4-BE49-F238E27FC236}">
                <a16:creationId xmlns:a16="http://schemas.microsoft.com/office/drawing/2014/main" id="{18556F10-E3CF-46E5-BF17-2BDF9C7CD32F}"/>
              </a:ext>
            </a:extLst>
          </p:cNvPr>
          <p:cNvPicPr>
            <a:picLocks noChangeAspect="1"/>
          </p:cNvPicPr>
          <p:nvPr/>
        </p:nvPicPr>
        <p:blipFill>
          <a:blip r:embed="rId2"/>
          <a:stretch>
            <a:fillRect/>
          </a:stretch>
        </p:blipFill>
        <p:spPr>
          <a:xfrm>
            <a:off x="513594" y="698740"/>
            <a:ext cx="10833238" cy="3360047"/>
          </a:xfrm>
          <a:prstGeom prst="rect">
            <a:avLst/>
          </a:prstGeom>
        </p:spPr>
      </p:pic>
    </p:spTree>
    <p:extLst>
      <p:ext uri="{BB962C8B-B14F-4D97-AF65-F5344CB8AC3E}">
        <p14:creationId xmlns:p14="http://schemas.microsoft.com/office/powerpoint/2010/main" val="33460447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4A3043DC-0DB7-4F3B-A8FC-4FAA9D735F3B}"/>
              </a:ext>
            </a:extLst>
          </p:cNvPr>
          <p:cNvSpPr>
            <a:spLocks noGrp="1"/>
          </p:cNvSpPr>
          <p:nvPr>
            <p:ph sz="quarter" idx="1"/>
          </p:nvPr>
        </p:nvSpPr>
        <p:spPr>
          <a:xfrm>
            <a:off x="513594" y="4479236"/>
            <a:ext cx="10550769" cy="2054086"/>
          </a:xfrm>
        </p:spPr>
        <p:txBody>
          <a:bodyPr/>
          <a:lstStyle/>
          <a:p>
            <a:endParaRPr lang="en-US" dirty="0"/>
          </a:p>
          <a:p>
            <a:r>
              <a:rPr lang="en-US" dirty="0"/>
              <a:t>Enter &lt;sudo python filename.php&gt; command on terminal.</a:t>
            </a:r>
          </a:p>
          <a:p>
            <a:r>
              <a:rPr lang="en-US" dirty="0"/>
              <a:t>Then you will get the values of your sensors and timestamp in phpMyAdmin database.</a:t>
            </a:r>
          </a:p>
        </p:txBody>
      </p:sp>
      <p:pic>
        <p:nvPicPr>
          <p:cNvPr id="3" name="Picture 2">
            <a:extLst>
              <a:ext uri="{FF2B5EF4-FFF2-40B4-BE49-F238E27FC236}">
                <a16:creationId xmlns:a16="http://schemas.microsoft.com/office/drawing/2014/main" id="{C74302F8-9415-4A0B-ABF8-A68ACA0E69D3}"/>
              </a:ext>
            </a:extLst>
          </p:cNvPr>
          <p:cNvPicPr>
            <a:picLocks noChangeAspect="1"/>
          </p:cNvPicPr>
          <p:nvPr/>
        </p:nvPicPr>
        <p:blipFill>
          <a:blip r:embed="rId2"/>
          <a:stretch>
            <a:fillRect/>
          </a:stretch>
        </p:blipFill>
        <p:spPr>
          <a:xfrm>
            <a:off x="513594" y="424070"/>
            <a:ext cx="11164812" cy="4055166"/>
          </a:xfrm>
          <a:prstGeom prst="rect">
            <a:avLst/>
          </a:prstGeom>
        </p:spPr>
      </p:pic>
    </p:spTree>
    <p:extLst>
      <p:ext uri="{BB962C8B-B14F-4D97-AF65-F5344CB8AC3E}">
        <p14:creationId xmlns:p14="http://schemas.microsoft.com/office/powerpoint/2010/main" val="2261502576"/>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Equity">
  <a:themeElements>
    <a:clrScheme name="Custom 16">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009DD9"/>
      </a:hlink>
      <a:folHlink>
        <a:srgbClr val="85DFD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extLst>
    <a:ext uri="{05A4C25C-085E-4340-85A3-A5531E510DB2}">
      <thm15:themeFamily xmlns:thm15="http://schemas.microsoft.com/office/thememl/2012/main" name="Sigmaway Template" id="{2B7B21A5-3D2C-4E2D-9B4B-9F7D4D0D376D}" vid="{40C35F41-401F-47CD-B733-167DD98371C2}"/>
    </a:ext>
  </a:extLst>
</a:theme>
</file>

<file path=docProps/app.xml><?xml version="1.0" encoding="utf-8"?>
<Properties xmlns="http://schemas.openxmlformats.org/officeDocument/2006/extended-properties" xmlns:vt="http://schemas.openxmlformats.org/officeDocument/2006/docPropsVTypes">
  <TotalTime>180</TotalTime>
  <Words>531</Words>
  <Application>Microsoft Office PowerPoint</Application>
  <PresentationFormat>Widescreen</PresentationFormat>
  <Paragraphs>80</Paragraphs>
  <Slides>10</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10</vt:i4>
      </vt:variant>
    </vt:vector>
  </HeadingPairs>
  <TitlesOfParts>
    <vt:vector size="18" baseType="lpstr">
      <vt:lpstr>Arial</vt:lpstr>
      <vt:lpstr>Calibri</vt:lpstr>
      <vt:lpstr>Calibri Light</vt:lpstr>
      <vt:lpstr>Franklin Gothic Book</vt:lpstr>
      <vt:lpstr>Wingdings</vt:lpstr>
      <vt:lpstr>Wingdings 2</vt:lpstr>
      <vt:lpstr>Office Theme</vt:lpstr>
      <vt:lpstr>1_Equity</vt:lpstr>
      <vt:lpstr>Smart Home Monitoring System</vt:lpstr>
      <vt:lpstr>Contents</vt:lpstr>
      <vt:lpstr>   Smart Home Monitoring System  </vt:lpstr>
      <vt:lpstr>Hardware requirements</vt:lpstr>
      <vt:lpstr>Description</vt:lpstr>
      <vt:lpstr>PowerPoint Presentation</vt:lpstr>
      <vt:lpstr>PowerPoint Presentation</vt:lpstr>
      <vt:lpstr>PowerPoint Presentation</vt:lpstr>
      <vt:lpstr>PowerPoint Presentation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Home Monitoring System</dc:title>
  <dc:creator>Rohit Kumar</dc:creator>
  <cp:lastModifiedBy>Rohit Kumar</cp:lastModifiedBy>
  <cp:revision>20</cp:revision>
  <dcterms:created xsi:type="dcterms:W3CDTF">2018-10-01T11:43:59Z</dcterms:created>
  <dcterms:modified xsi:type="dcterms:W3CDTF">2018-10-03T09:15:17Z</dcterms:modified>
</cp:coreProperties>
</file>